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7" r:id="rId2"/>
    <p:sldMasterId id="2147483699" r:id="rId3"/>
  </p:sldMasterIdLst>
  <p:notesMasterIdLst>
    <p:notesMasterId r:id="rId32"/>
  </p:notesMasterIdLst>
  <p:sldIdLst>
    <p:sldId id="1311" r:id="rId4"/>
    <p:sldId id="1558" r:id="rId5"/>
    <p:sldId id="542" r:id="rId6"/>
    <p:sldId id="299" r:id="rId7"/>
    <p:sldId id="1560" r:id="rId8"/>
    <p:sldId id="334" r:id="rId9"/>
    <p:sldId id="309" r:id="rId10"/>
    <p:sldId id="531" r:id="rId11"/>
    <p:sldId id="532" r:id="rId12"/>
    <p:sldId id="533" r:id="rId13"/>
    <p:sldId id="318" r:id="rId14"/>
    <p:sldId id="336" r:id="rId15"/>
    <p:sldId id="279" r:id="rId16"/>
    <p:sldId id="1541" r:id="rId17"/>
    <p:sldId id="1422" r:id="rId18"/>
    <p:sldId id="265" r:id="rId19"/>
    <p:sldId id="1325" r:id="rId20"/>
    <p:sldId id="545" r:id="rId21"/>
    <p:sldId id="544" r:id="rId22"/>
    <p:sldId id="1554" r:id="rId23"/>
    <p:sldId id="1533" r:id="rId24"/>
    <p:sldId id="1508" r:id="rId25"/>
    <p:sldId id="1511" r:id="rId26"/>
    <p:sldId id="1535" r:id="rId27"/>
    <p:sldId id="1556" r:id="rId28"/>
    <p:sldId id="1557" r:id="rId29"/>
    <p:sldId id="274" r:id="rId30"/>
    <p:sldId id="15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8BB196-773D-4631-A2F8-EA79021C74B9}">
          <p14:sldIdLst>
            <p14:sldId id="1311"/>
            <p14:sldId id="1558"/>
            <p14:sldId id="542"/>
            <p14:sldId id="299"/>
            <p14:sldId id="1560"/>
            <p14:sldId id="334"/>
            <p14:sldId id="309"/>
            <p14:sldId id="531"/>
            <p14:sldId id="532"/>
            <p14:sldId id="533"/>
            <p14:sldId id="318"/>
            <p14:sldId id="336"/>
          </p14:sldIdLst>
        </p14:section>
        <p14:section name="Pyrolysis Oils" id="{BF9DCE68-EF12-453F-A908-7628E91F2909}">
          <p14:sldIdLst>
            <p14:sldId id="279"/>
            <p14:sldId id="1541"/>
            <p14:sldId id="1422"/>
            <p14:sldId id="265"/>
            <p14:sldId id="1325"/>
            <p14:sldId id="545"/>
            <p14:sldId id="544"/>
            <p14:sldId id="1554"/>
            <p14:sldId id="1533"/>
            <p14:sldId id="1508"/>
            <p14:sldId id="1511"/>
            <p14:sldId id="1535"/>
            <p14:sldId id="1556"/>
            <p14:sldId id="1557"/>
            <p14:sldId id="274"/>
            <p14:sldId id="15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6C88"/>
    <a:srgbClr val="737373"/>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autoAdjust="0"/>
    <p:restoredTop sz="85900" autoAdjust="0"/>
  </p:normalViewPr>
  <p:slideViewPr>
    <p:cSldViewPr snapToGrid="0">
      <p:cViewPr varScale="1">
        <p:scale>
          <a:sx n="93" d="100"/>
          <a:sy n="93" d="100"/>
        </p:scale>
        <p:origin x="1038"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wner\AppData\Local\Microsoft\Windows\INetCache\Content.Outlook\SYR4I1HJ\Naphthas%20chromatogra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wner\AppData\Local\Microsoft\Windows\INetCache\Content.Outlook\SYR4I1HJ\Naphthas%20chromatograms%20(00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dLbls>
          <c:showLegendKey val="0"/>
          <c:showVal val="0"/>
          <c:showCatName val="0"/>
          <c:showSerName val="0"/>
          <c:showPercent val="0"/>
          <c:showBubbleSize val="0"/>
        </c:dLbls>
        <c:axId val="392330000"/>
        <c:axId val="392327648"/>
      </c:scatterChart>
      <c:valAx>
        <c:axId val="392330000"/>
        <c:scaling>
          <c:orientation val="minMax"/>
          <c:max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Time</a:t>
                </a:r>
                <a:r>
                  <a:rPr lang="en-US" sz="1200" baseline="0"/>
                  <a:t> (minutes)</a:t>
                </a:r>
                <a:endParaRPr lang="en-US" sz="12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327648"/>
        <c:crosses val="autoZero"/>
        <c:crossBetween val="midCat"/>
      </c:valAx>
      <c:valAx>
        <c:axId val="39232764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Average Absorbance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330000"/>
        <c:crosses val="autoZero"/>
        <c:crossBetween val="midCat"/>
      </c:valAx>
      <c:spPr>
        <a:noFill/>
        <a:ln>
          <a:noFill/>
        </a:ln>
        <a:effectLst/>
      </c:spPr>
    </c:plotArea>
    <c:legend>
      <c:legendPos val="r"/>
      <c:layout>
        <c:manualLayout>
          <c:xMode val="edge"/>
          <c:yMode val="edge"/>
          <c:x val="0.65337054838700104"/>
          <c:y val="0.24025115395058383"/>
          <c:w val="0.18052903636196099"/>
          <c:h val="4.8491718707575356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0837329917115"/>
          <c:y val="0.13796193084087513"/>
          <c:w val="0.84281465615664697"/>
          <c:h val="0.67454240880710514"/>
        </c:manualLayout>
      </c:layout>
      <c:scatterChart>
        <c:scatterStyle val="smoothMarker"/>
        <c:varyColors val="0"/>
        <c:ser>
          <c:idx val="0"/>
          <c:order val="0"/>
          <c:tx>
            <c:strRef>
              <c:f>Sheet1!$E$1</c:f>
              <c:strCache>
                <c:ptCount val="1"/>
                <c:pt idx="0">
                  <c:v>125 - 240 Avg.</c:v>
                </c:pt>
              </c:strCache>
            </c:strRef>
          </c:tx>
          <c:spPr>
            <a:ln w="19050" cap="rnd">
              <a:solidFill>
                <a:schemeClr val="accent1"/>
              </a:solidFill>
              <a:round/>
            </a:ln>
            <a:effectLst/>
          </c:spPr>
          <c:marker>
            <c:symbol val="none"/>
          </c:marker>
          <c:xVal>
            <c:numRef>
              <c:f>Sheet1!$D$2:$D$6759</c:f>
              <c:numCache>
                <c:formatCode>General</c:formatCode>
                <c:ptCount val="6758"/>
                <c:pt idx="0">
                  <c:v>0</c:v>
                </c:pt>
                <c:pt idx="1">
                  <c:v>4.0000000000000001E-3</c:v>
                </c:pt>
                <c:pt idx="2">
                  <c:v>7.0000000000000001E-3</c:v>
                </c:pt>
                <c:pt idx="3">
                  <c:v>1.0999999999999999E-2</c:v>
                </c:pt>
                <c:pt idx="4">
                  <c:v>1.4999999999999999E-2</c:v>
                </c:pt>
                <c:pt idx="5">
                  <c:v>1.9E-2</c:v>
                </c:pt>
                <c:pt idx="6">
                  <c:v>2.1999999999999999E-2</c:v>
                </c:pt>
                <c:pt idx="7">
                  <c:v>2.5999999999999999E-2</c:v>
                </c:pt>
                <c:pt idx="8">
                  <c:v>0.03</c:v>
                </c:pt>
                <c:pt idx="9">
                  <c:v>3.3000000000000002E-2</c:v>
                </c:pt>
                <c:pt idx="10">
                  <c:v>3.6999999999999998E-2</c:v>
                </c:pt>
                <c:pt idx="11">
                  <c:v>4.1000000000000002E-2</c:v>
                </c:pt>
                <c:pt idx="12">
                  <c:v>4.3999999999999997E-2</c:v>
                </c:pt>
                <c:pt idx="13">
                  <c:v>4.8000000000000001E-2</c:v>
                </c:pt>
                <c:pt idx="14">
                  <c:v>5.1999999999999998E-2</c:v>
                </c:pt>
                <c:pt idx="15">
                  <c:v>5.6000000000000001E-2</c:v>
                </c:pt>
                <c:pt idx="16">
                  <c:v>5.8999999999999997E-2</c:v>
                </c:pt>
                <c:pt idx="17">
                  <c:v>6.3E-2</c:v>
                </c:pt>
                <c:pt idx="18">
                  <c:v>6.7000000000000004E-2</c:v>
                </c:pt>
                <c:pt idx="19">
                  <c:v>7.0000000000000007E-2</c:v>
                </c:pt>
                <c:pt idx="20">
                  <c:v>7.3999999999999996E-2</c:v>
                </c:pt>
                <c:pt idx="21">
                  <c:v>7.8E-2</c:v>
                </c:pt>
                <c:pt idx="22">
                  <c:v>8.1000000000000003E-2</c:v>
                </c:pt>
                <c:pt idx="23">
                  <c:v>8.5000000000000006E-2</c:v>
                </c:pt>
                <c:pt idx="24">
                  <c:v>8.8999999999999996E-2</c:v>
                </c:pt>
                <c:pt idx="25">
                  <c:v>9.2999999999999999E-2</c:v>
                </c:pt>
                <c:pt idx="26">
                  <c:v>9.6000000000000002E-2</c:v>
                </c:pt>
                <c:pt idx="27">
                  <c:v>0.1</c:v>
                </c:pt>
                <c:pt idx="28">
                  <c:v>0.104</c:v>
                </c:pt>
                <c:pt idx="29">
                  <c:v>0.107</c:v>
                </c:pt>
                <c:pt idx="30">
                  <c:v>0.111</c:v>
                </c:pt>
                <c:pt idx="31">
                  <c:v>0.115</c:v>
                </c:pt>
                <c:pt idx="32">
                  <c:v>0.11799999999999999</c:v>
                </c:pt>
                <c:pt idx="33">
                  <c:v>0.122</c:v>
                </c:pt>
                <c:pt idx="34">
                  <c:v>0.126</c:v>
                </c:pt>
                <c:pt idx="35">
                  <c:v>0.13</c:v>
                </c:pt>
                <c:pt idx="36">
                  <c:v>0.13300000000000001</c:v>
                </c:pt>
                <c:pt idx="37">
                  <c:v>0.13700000000000001</c:v>
                </c:pt>
                <c:pt idx="38">
                  <c:v>0.14099999999999999</c:v>
                </c:pt>
                <c:pt idx="39">
                  <c:v>0.14399999999999999</c:v>
                </c:pt>
                <c:pt idx="40">
                  <c:v>0.14799999999999999</c:v>
                </c:pt>
                <c:pt idx="41">
                  <c:v>0.152</c:v>
                </c:pt>
                <c:pt idx="42">
                  <c:v>0.155</c:v>
                </c:pt>
                <c:pt idx="43">
                  <c:v>0.159</c:v>
                </c:pt>
                <c:pt idx="44">
                  <c:v>0.16300000000000001</c:v>
                </c:pt>
                <c:pt idx="45">
                  <c:v>0.16700000000000001</c:v>
                </c:pt>
                <c:pt idx="46">
                  <c:v>0.17</c:v>
                </c:pt>
                <c:pt idx="47">
                  <c:v>0.17399999999999999</c:v>
                </c:pt>
                <c:pt idx="48">
                  <c:v>0.17799999999999999</c:v>
                </c:pt>
                <c:pt idx="49">
                  <c:v>0.18099999999999999</c:v>
                </c:pt>
                <c:pt idx="50">
                  <c:v>0.185</c:v>
                </c:pt>
                <c:pt idx="51">
                  <c:v>0.189</c:v>
                </c:pt>
                <c:pt idx="52">
                  <c:v>0.192</c:v>
                </c:pt>
                <c:pt idx="53">
                  <c:v>0.19600000000000001</c:v>
                </c:pt>
                <c:pt idx="54">
                  <c:v>0.2</c:v>
                </c:pt>
                <c:pt idx="55">
                  <c:v>0.20399999999999999</c:v>
                </c:pt>
                <c:pt idx="56">
                  <c:v>0.20699999999999999</c:v>
                </c:pt>
                <c:pt idx="57">
                  <c:v>0.21099999999999999</c:v>
                </c:pt>
                <c:pt idx="58">
                  <c:v>0.215</c:v>
                </c:pt>
                <c:pt idx="59">
                  <c:v>0.218</c:v>
                </c:pt>
                <c:pt idx="60">
                  <c:v>0.222</c:v>
                </c:pt>
                <c:pt idx="61">
                  <c:v>0.22600000000000001</c:v>
                </c:pt>
                <c:pt idx="62">
                  <c:v>0.22900000000000001</c:v>
                </c:pt>
                <c:pt idx="63">
                  <c:v>0.23300000000000001</c:v>
                </c:pt>
                <c:pt idx="64">
                  <c:v>0.23699999999999999</c:v>
                </c:pt>
                <c:pt idx="65">
                  <c:v>0.24099999999999999</c:v>
                </c:pt>
                <c:pt idx="66">
                  <c:v>0.24399999999999999</c:v>
                </c:pt>
                <c:pt idx="67">
                  <c:v>0.248</c:v>
                </c:pt>
                <c:pt idx="68">
                  <c:v>0.252</c:v>
                </c:pt>
                <c:pt idx="69">
                  <c:v>0.255</c:v>
                </c:pt>
                <c:pt idx="70">
                  <c:v>0.25900000000000001</c:v>
                </c:pt>
                <c:pt idx="71">
                  <c:v>0.26300000000000001</c:v>
                </c:pt>
                <c:pt idx="72">
                  <c:v>0.26600000000000001</c:v>
                </c:pt>
                <c:pt idx="73">
                  <c:v>0.27</c:v>
                </c:pt>
                <c:pt idx="74">
                  <c:v>0.27400000000000002</c:v>
                </c:pt>
                <c:pt idx="75">
                  <c:v>0.27800000000000002</c:v>
                </c:pt>
                <c:pt idx="76">
                  <c:v>0.28100000000000003</c:v>
                </c:pt>
                <c:pt idx="77">
                  <c:v>0.28499999999999998</c:v>
                </c:pt>
                <c:pt idx="78">
                  <c:v>0.28899999999999998</c:v>
                </c:pt>
                <c:pt idx="79">
                  <c:v>0.29199999999999998</c:v>
                </c:pt>
                <c:pt idx="80">
                  <c:v>0.29599999999999999</c:v>
                </c:pt>
                <c:pt idx="81">
                  <c:v>0.3</c:v>
                </c:pt>
                <c:pt idx="82">
                  <c:v>0.30299999999999999</c:v>
                </c:pt>
                <c:pt idx="83">
                  <c:v>0.307</c:v>
                </c:pt>
                <c:pt idx="84">
                  <c:v>0.311</c:v>
                </c:pt>
                <c:pt idx="85">
                  <c:v>0.315</c:v>
                </c:pt>
                <c:pt idx="86">
                  <c:v>0.318</c:v>
                </c:pt>
                <c:pt idx="87">
                  <c:v>0.32200000000000001</c:v>
                </c:pt>
                <c:pt idx="88">
                  <c:v>0.32600000000000001</c:v>
                </c:pt>
                <c:pt idx="89">
                  <c:v>0.32900000000000001</c:v>
                </c:pt>
                <c:pt idx="90">
                  <c:v>0.33300000000000002</c:v>
                </c:pt>
                <c:pt idx="91">
                  <c:v>0.33700000000000002</c:v>
                </c:pt>
                <c:pt idx="92">
                  <c:v>0.34</c:v>
                </c:pt>
                <c:pt idx="93">
                  <c:v>0.34399999999999997</c:v>
                </c:pt>
                <c:pt idx="94">
                  <c:v>0.34799999999999998</c:v>
                </c:pt>
                <c:pt idx="95">
                  <c:v>0.35199999999999998</c:v>
                </c:pt>
                <c:pt idx="96">
                  <c:v>0.35499999999999998</c:v>
                </c:pt>
                <c:pt idx="97">
                  <c:v>0.35899999999999999</c:v>
                </c:pt>
                <c:pt idx="98">
                  <c:v>0.36299999999999999</c:v>
                </c:pt>
                <c:pt idx="99">
                  <c:v>0.36599999999999999</c:v>
                </c:pt>
                <c:pt idx="100">
                  <c:v>0.37</c:v>
                </c:pt>
                <c:pt idx="101">
                  <c:v>0.374</c:v>
                </c:pt>
                <c:pt idx="102">
                  <c:v>0.377</c:v>
                </c:pt>
                <c:pt idx="103">
                  <c:v>0.38100000000000001</c:v>
                </c:pt>
                <c:pt idx="104">
                  <c:v>0.38500000000000001</c:v>
                </c:pt>
                <c:pt idx="105">
                  <c:v>0.38900000000000001</c:v>
                </c:pt>
                <c:pt idx="106">
                  <c:v>0.39200000000000002</c:v>
                </c:pt>
                <c:pt idx="107">
                  <c:v>0.39600000000000002</c:v>
                </c:pt>
                <c:pt idx="108">
                  <c:v>0.4</c:v>
                </c:pt>
                <c:pt idx="109">
                  <c:v>0.40300000000000002</c:v>
                </c:pt>
                <c:pt idx="110">
                  <c:v>0.40699999999999997</c:v>
                </c:pt>
                <c:pt idx="111">
                  <c:v>0.41099999999999998</c:v>
                </c:pt>
                <c:pt idx="112">
                  <c:v>0.41399999999999998</c:v>
                </c:pt>
                <c:pt idx="113">
                  <c:v>0.41799999999999998</c:v>
                </c:pt>
                <c:pt idx="114">
                  <c:v>0.42199999999999999</c:v>
                </c:pt>
                <c:pt idx="115">
                  <c:v>0.42599999999999999</c:v>
                </c:pt>
                <c:pt idx="116">
                  <c:v>0.42899999999999999</c:v>
                </c:pt>
                <c:pt idx="117">
                  <c:v>0.433</c:v>
                </c:pt>
                <c:pt idx="118">
                  <c:v>0.437</c:v>
                </c:pt>
                <c:pt idx="119">
                  <c:v>0.44</c:v>
                </c:pt>
                <c:pt idx="120">
                  <c:v>0.44400000000000001</c:v>
                </c:pt>
                <c:pt idx="121">
                  <c:v>0.44800000000000001</c:v>
                </c:pt>
                <c:pt idx="122">
                  <c:v>0.45100000000000001</c:v>
                </c:pt>
                <c:pt idx="123">
                  <c:v>0.45500000000000002</c:v>
                </c:pt>
                <c:pt idx="124">
                  <c:v>0.45900000000000002</c:v>
                </c:pt>
                <c:pt idx="125">
                  <c:v>0.46300000000000002</c:v>
                </c:pt>
                <c:pt idx="126">
                  <c:v>0.46600000000000003</c:v>
                </c:pt>
                <c:pt idx="127">
                  <c:v>0.47</c:v>
                </c:pt>
                <c:pt idx="128">
                  <c:v>0.47399999999999998</c:v>
                </c:pt>
                <c:pt idx="129">
                  <c:v>0.47699999999999998</c:v>
                </c:pt>
                <c:pt idx="130">
                  <c:v>0.48099999999999998</c:v>
                </c:pt>
                <c:pt idx="131">
                  <c:v>0.48499999999999999</c:v>
                </c:pt>
                <c:pt idx="132">
                  <c:v>0.48799999999999999</c:v>
                </c:pt>
                <c:pt idx="133">
                  <c:v>0.49199999999999999</c:v>
                </c:pt>
                <c:pt idx="134">
                  <c:v>0.496</c:v>
                </c:pt>
                <c:pt idx="135">
                  <c:v>0.5</c:v>
                </c:pt>
                <c:pt idx="136">
                  <c:v>0.503</c:v>
                </c:pt>
                <c:pt idx="137">
                  <c:v>0.50700000000000001</c:v>
                </c:pt>
                <c:pt idx="138">
                  <c:v>0.51100000000000001</c:v>
                </c:pt>
                <c:pt idx="139">
                  <c:v>0.51400000000000001</c:v>
                </c:pt>
                <c:pt idx="140">
                  <c:v>0.51800000000000002</c:v>
                </c:pt>
                <c:pt idx="141">
                  <c:v>0.52200000000000002</c:v>
                </c:pt>
                <c:pt idx="142">
                  <c:v>0.52500000000000002</c:v>
                </c:pt>
                <c:pt idx="143">
                  <c:v>0.52900000000000003</c:v>
                </c:pt>
                <c:pt idx="144">
                  <c:v>0.53300000000000003</c:v>
                </c:pt>
                <c:pt idx="145">
                  <c:v>0.53700000000000003</c:v>
                </c:pt>
                <c:pt idx="146">
                  <c:v>0.54</c:v>
                </c:pt>
                <c:pt idx="147">
                  <c:v>0.54400000000000004</c:v>
                </c:pt>
                <c:pt idx="148">
                  <c:v>0.54800000000000004</c:v>
                </c:pt>
                <c:pt idx="149">
                  <c:v>0.55100000000000005</c:v>
                </c:pt>
                <c:pt idx="150">
                  <c:v>0.55500000000000005</c:v>
                </c:pt>
                <c:pt idx="151">
                  <c:v>0.55900000000000005</c:v>
                </c:pt>
                <c:pt idx="152">
                  <c:v>0.56200000000000006</c:v>
                </c:pt>
                <c:pt idx="153">
                  <c:v>0.56599999999999995</c:v>
                </c:pt>
                <c:pt idx="154">
                  <c:v>0.56999999999999995</c:v>
                </c:pt>
                <c:pt idx="155">
                  <c:v>0.57299999999999995</c:v>
                </c:pt>
                <c:pt idx="156">
                  <c:v>0.57699999999999996</c:v>
                </c:pt>
                <c:pt idx="157">
                  <c:v>0.58099999999999996</c:v>
                </c:pt>
                <c:pt idx="158">
                  <c:v>0.58499999999999996</c:v>
                </c:pt>
                <c:pt idx="159">
                  <c:v>0.58799999999999997</c:v>
                </c:pt>
                <c:pt idx="160">
                  <c:v>0.59199999999999997</c:v>
                </c:pt>
                <c:pt idx="161">
                  <c:v>0.59599999999999997</c:v>
                </c:pt>
                <c:pt idx="162">
                  <c:v>0.59899999999999998</c:v>
                </c:pt>
                <c:pt idx="163">
                  <c:v>0.60299999999999998</c:v>
                </c:pt>
                <c:pt idx="164">
                  <c:v>0.60699999999999998</c:v>
                </c:pt>
                <c:pt idx="165">
                  <c:v>0.61</c:v>
                </c:pt>
                <c:pt idx="166">
                  <c:v>0.61399999999999999</c:v>
                </c:pt>
                <c:pt idx="167">
                  <c:v>0.61799999999999999</c:v>
                </c:pt>
                <c:pt idx="168">
                  <c:v>0.622</c:v>
                </c:pt>
                <c:pt idx="169">
                  <c:v>0.625</c:v>
                </c:pt>
                <c:pt idx="170">
                  <c:v>0.629</c:v>
                </c:pt>
                <c:pt idx="171">
                  <c:v>0.63300000000000001</c:v>
                </c:pt>
                <c:pt idx="172">
                  <c:v>0.63600000000000001</c:v>
                </c:pt>
                <c:pt idx="173">
                  <c:v>0.64</c:v>
                </c:pt>
                <c:pt idx="174">
                  <c:v>0.64400000000000002</c:v>
                </c:pt>
                <c:pt idx="175">
                  <c:v>0.64800000000000002</c:v>
                </c:pt>
                <c:pt idx="176">
                  <c:v>0.65100000000000002</c:v>
                </c:pt>
                <c:pt idx="177">
                  <c:v>0.65500000000000003</c:v>
                </c:pt>
                <c:pt idx="178">
                  <c:v>0.65900000000000003</c:v>
                </c:pt>
                <c:pt idx="179">
                  <c:v>0.66200000000000003</c:v>
                </c:pt>
                <c:pt idx="180">
                  <c:v>0.66600000000000004</c:v>
                </c:pt>
                <c:pt idx="181">
                  <c:v>0.67</c:v>
                </c:pt>
                <c:pt idx="182">
                  <c:v>0.67300000000000004</c:v>
                </c:pt>
                <c:pt idx="183">
                  <c:v>0.67700000000000005</c:v>
                </c:pt>
                <c:pt idx="184">
                  <c:v>0.68100000000000005</c:v>
                </c:pt>
                <c:pt idx="185">
                  <c:v>0.68500000000000005</c:v>
                </c:pt>
                <c:pt idx="186">
                  <c:v>0.68799999999999994</c:v>
                </c:pt>
                <c:pt idx="187">
                  <c:v>0.69199999999999995</c:v>
                </c:pt>
                <c:pt idx="188">
                  <c:v>0.69599999999999995</c:v>
                </c:pt>
                <c:pt idx="189">
                  <c:v>0.69899999999999995</c:v>
                </c:pt>
                <c:pt idx="190">
                  <c:v>0.70299999999999996</c:v>
                </c:pt>
                <c:pt idx="191">
                  <c:v>0.70699999999999996</c:v>
                </c:pt>
                <c:pt idx="192">
                  <c:v>0.71</c:v>
                </c:pt>
                <c:pt idx="193">
                  <c:v>0.71399999999999997</c:v>
                </c:pt>
                <c:pt idx="194">
                  <c:v>0.71799999999999997</c:v>
                </c:pt>
                <c:pt idx="195">
                  <c:v>0.72099999999999997</c:v>
                </c:pt>
                <c:pt idx="196">
                  <c:v>0.72499999999999998</c:v>
                </c:pt>
                <c:pt idx="197">
                  <c:v>0.72899999999999998</c:v>
                </c:pt>
                <c:pt idx="198">
                  <c:v>0.73299999999999998</c:v>
                </c:pt>
                <c:pt idx="199">
                  <c:v>0.73599999999999999</c:v>
                </c:pt>
                <c:pt idx="200">
                  <c:v>0.74</c:v>
                </c:pt>
                <c:pt idx="201">
                  <c:v>0.74399999999999999</c:v>
                </c:pt>
                <c:pt idx="202">
                  <c:v>0.747</c:v>
                </c:pt>
                <c:pt idx="203">
                  <c:v>0.751</c:v>
                </c:pt>
                <c:pt idx="204">
                  <c:v>0.755</c:v>
                </c:pt>
                <c:pt idx="205">
                  <c:v>0.75900000000000001</c:v>
                </c:pt>
                <c:pt idx="206">
                  <c:v>0.76200000000000001</c:v>
                </c:pt>
                <c:pt idx="207">
                  <c:v>0.76600000000000001</c:v>
                </c:pt>
                <c:pt idx="208">
                  <c:v>0.77</c:v>
                </c:pt>
                <c:pt idx="209">
                  <c:v>0.77300000000000002</c:v>
                </c:pt>
                <c:pt idx="210">
                  <c:v>0.77700000000000002</c:v>
                </c:pt>
                <c:pt idx="211">
                  <c:v>0.78100000000000003</c:v>
                </c:pt>
                <c:pt idx="212">
                  <c:v>0.78400000000000003</c:v>
                </c:pt>
                <c:pt idx="213">
                  <c:v>0.78800000000000003</c:v>
                </c:pt>
                <c:pt idx="214">
                  <c:v>0.79200000000000004</c:v>
                </c:pt>
                <c:pt idx="215">
                  <c:v>0.79600000000000004</c:v>
                </c:pt>
                <c:pt idx="216">
                  <c:v>0.79900000000000004</c:v>
                </c:pt>
                <c:pt idx="217">
                  <c:v>0.80300000000000005</c:v>
                </c:pt>
                <c:pt idx="218">
                  <c:v>0.80700000000000005</c:v>
                </c:pt>
                <c:pt idx="219">
                  <c:v>0.81</c:v>
                </c:pt>
                <c:pt idx="220">
                  <c:v>0.81399999999999995</c:v>
                </c:pt>
                <c:pt idx="221">
                  <c:v>0.81799999999999995</c:v>
                </c:pt>
                <c:pt idx="222">
                  <c:v>0.82099999999999995</c:v>
                </c:pt>
                <c:pt idx="223">
                  <c:v>0.82499999999999996</c:v>
                </c:pt>
                <c:pt idx="224">
                  <c:v>0.82899999999999996</c:v>
                </c:pt>
                <c:pt idx="225">
                  <c:v>0.83199999999999996</c:v>
                </c:pt>
                <c:pt idx="226">
                  <c:v>0.83599999999999997</c:v>
                </c:pt>
                <c:pt idx="227">
                  <c:v>0.84</c:v>
                </c:pt>
                <c:pt idx="228">
                  <c:v>0.84399999999999997</c:v>
                </c:pt>
                <c:pt idx="229">
                  <c:v>0.84699999999999998</c:v>
                </c:pt>
                <c:pt idx="230">
                  <c:v>0.85099999999999998</c:v>
                </c:pt>
                <c:pt idx="231">
                  <c:v>0.85499999999999998</c:v>
                </c:pt>
                <c:pt idx="232">
                  <c:v>0.85799999999999998</c:v>
                </c:pt>
                <c:pt idx="233">
                  <c:v>0.86199999999999999</c:v>
                </c:pt>
                <c:pt idx="234">
                  <c:v>0.86599999999999999</c:v>
                </c:pt>
                <c:pt idx="235">
                  <c:v>0.86899999999999999</c:v>
                </c:pt>
                <c:pt idx="236">
                  <c:v>0.873</c:v>
                </c:pt>
                <c:pt idx="237">
                  <c:v>0.877</c:v>
                </c:pt>
                <c:pt idx="238">
                  <c:v>0.88100000000000001</c:v>
                </c:pt>
                <c:pt idx="239">
                  <c:v>0.88400000000000001</c:v>
                </c:pt>
                <c:pt idx="240">
                  <c:v>0.88800000000000001</c:v>
                </c:pt>
                <c:pt idx="241">
                  <c:v>0.89200000000000002</c:v>
                </c:pt>
                <c:pt idx="242">
                  <c:v>0.89500000000000002</c:v>
                </c:pt>
                <c:pt idx="243">
                  <c:v>0.89900000000000002</c:v>
                </c:pt>
                <c:pt idx="244">
                  <c:v>0.90300000000000002</c:v>
                </c:pt>
                <c:pt idx="245">
                  <c:v>0.90700000000000003</c:v>
                </c:pt>
                <c:pt idx="246">
                  <c:v>0.91</c:v>
                </c:pt>
                <c:pt idx="247">
                  <c:v>0.91400000000000003</c:v>
                </c:pt>
                <c:pt idx="248">
                  <c:v>0.91800000000000004</c:v>
                </c:pt>
                <c:pt idx="249">
                  <c:v>0.92100000000000004</c:v>
                </c:pt>
                <c:pt idx="250">
                  <c:v>0.92500000000000004</c:v>
                </c:pt>
                <c:pt idx="251">
                  <c:v>0.92900000000000005</c:v>
                </c:pt>
                <c:pt idx="252">
                  <c:v>0.93200000000000005</c:v>
                </c:pt>
                <c:pt idx="253">
                  <c:v>0.93600000000000005</c:v>
                </c:pt>
                <c:pt idx="254">
                  <c:v>0.94</c:v>
                </c:pt>
                <c:pt idx="255">
                  <c:v>0.94399999999999995</c:v>
                </c:pt>
                <c:pt idx="256">
                  <c:v>0.94699999999999995</c:v>
                </c:pt>
                <c:pt idx="257">
                  <c:v>0.95099999999999996</c:v>
                </c:pt>
                <c:pt idx="258">
                  <c:v>0.95499999999999996</c:v>
                </c:pt>
                <c:pt idx="259">
                  <c:v>0.95799999999999996</c:v>
                </c:pt>
                <c:pt idx="260">
                  <c:v>0.96199999999999997</c:v>
                </c:pt>
                <c:pt idx="261">
                  <c:v>0.96599999999999997</c:v>
                </c:pt>
                <c:pt idx="262">
                  <c:v>0.96899999999999997</c:v>
                </c:pt>
                <c:pt idx="263">
                  <c:v>0.97299999999999998</c:v>
                </c:pt>
                <c:pt idx="264">
                  <c:v>0.97699999999999998</c:v>
                </c:pt>
                <c:pt idx="265">
                  <c:v>0.98</c:v>
                </c:pt>
                <c:pt idx="266">
                  <c:v>0.98399999999999999</c:v>
                </c:pt>
                <c:pt idx="267">
                  <c:v>0.98799999999999999</c:v>
                </c:pt>
                <c:pt idx="268">
                  <c:v>0.99199999999999999</c:v>
                </c:pt>
                <c:pt idx="269">
                  <c:v>0.995</c:v>
                </c:pt>
                <c:pt idx="270">
                  <c:v>0.999</c:v>
                </c:pt>
                <c:pt idx="271">
                  <c:v>1.0029999999999999</c:v>
                </c:pt>
                <c:pt idx="272">
                  <c:v>1.006</c:v>
                </c:pt>
                <c:pt idx="273">
                  <c:v>1.01</c:v>
                </c:pt>
                <c:pt idx="274">
                  <c:v>1.014</c:v>
                </c:pt>
                <c:pt idx="275">
                  <c:v>1.018</c:v>
                </c:pt>
                <c:pt idx="276">
                  <c:v>1.0209999999999999</c:v>
                </c:pt>
                <c:pt idx="277">
                  <c:v>1.0249999999999999</c:v>
                </c:pt>
                <c:pt idx="278">
                  <c:v>1.0289999999999999</c:v>
                </c:pt>
                <c:pt idx="279">
                  <c:v>1.032</c:v>
                </c:pt>
                <c:pt idx="280">
                  <c:v>1.036</c:v>
                </c:pt>
                <c:pt idx="281">
                  <c:v>1.04</c:v>
                </c:pt>
                <c:pt idx="282">
                  <c:v>1.0429999999999999</c:v>
                </c:pt>
                <c:pt idx="283">
                  <c:v>1.0469999999999999</c:v>
                </c:pt>
                <c:pt idx="284">
                  <c:v>1.0509999999999999</c:v>
                </c:pt>
                <c:pt idx="285">
                  <c:v>1.0549999999999999</c:v>
                </c:pt>
                <c:pt idx="286">
                  <c:v>1.0580000000000001</c:v>
                </c:pt>
                <c:pt idx="287">
                  <c:v>1.0620000000000001</c:v>
                </c:pt>
                <c:pt idx="288">
                  <c:v>1.0660000000000001</c:v>
                </c:pt>
                <c:pt idx="289">
                  <c:v>1.069</c:v>
                </c:pt>
                <c:pt idx="290">
                  <c:v>1.073</c:v>
                </c:pt>
                <c:pt idx="291">
                  <c:v>1.077</c:v>
                </c:pt>
                <c:pt idx="292">
                  <c:v>1.08</c:v>
                </c:pt>
                <c:pt idx="293">
                  <c:v>1.0840000000000001</c:v>
                </c:pt>
                <c:pt idx="294">
                  <c:v>1.0880000000000001</c:v>
                </c:pt>
                <c:pt idx="295">
                  <c:v>1.0920000000000001</c:v>
                </c:pt>
                <c:pt idx="296">
                  <c:v>1.095</c:v>
                </c:pt>
                <c:pt idx="297">
                  <c:v>1.099</c:v>
                </c:pt>
                <c:pt idx="298">
                  <c:v>1.103</c:v>
                </c:pt>
                <c:pt idx="299">
                  <c:v>1.1060000000000001</c:v>
                </c:pt>
                <c:pt idx="300">
                  <c:v>1.1100000000000001</c:v>
                </c:pt>
                <c:pt idx="301">
                  <c:v>1.1140000000000001</c:v>
                </c:pt>
                <c:pt idx="302">
                  <c:v>1.117</c:v>
                </c:pt>
                <c:pt idx="303">
                  <c:v>1.121</c:v>
                </c:pt>
                <c:pt idx="304">
                  <c:v>1.125</c:v>
                </c:pt>
                <c:pt idx="305">
                  <c:v>1.1279999999999999</c:v>
                </c:pt>
                <c:pt idx="306">
                  <c:v>1.1319999999999999</c:v>
                </c:pt>
                <c:pt idx="307">
                  <c:v>1.1359999999999999</c:v>
                </c:pt>
                <c:pt idx="308">
                  <c:v>1.1399999999999999</c:v>
                </c:pt>
                <c:pt idx="309">
                  <c:v>1.143</c:v>
                </c:pt>
                <c:pt idx="310">
                  <c:v>1.147</c:v>
                </c:pt>
                <c:pt idx="311">
                  <c:v>1.151</c:v>
                </c:pt>
                <c:pt idx="312">
                  <c:v>1.1539999999999999</c:v>
                </c:pt>
                <c:pt idx="313">
                  <c:v>1.1579999999999999</c:v>
                </c:pt>
                <c:pt idx="314">
                  <c:v>1.1619999999999999</c:v>
                </c:pt>
                <c:pt idx="315">
                  <c:v>1.1659999999999999</c:v>
                </c:pt>
                <c:pt idx="316">
                  <c:v>1.169</c:v>
                </c:pt>
                <c:pt idx="317">
                  <c:v>1.173</c:v>
                </c:pt>
                <c:pt idx="318">
                  <c:v>1.177</c:v>
                </c:pt>
                <c:pt idx="319">
                  <c:v>1.18</c:v>
                </c:pt>
                <c:pt idx="320">
                  <c:v>1.1839999999999999</c:v>
                </c:pt>
                <c:pt idx="321">
                  <c:v>1.1879999999999999</c:v>
                </c:pt>
                <c:pt idx="322">
                  <c:v>1.1910000000000001</c:v>
                </c:pt>
                <c:pt idx="323">
                  <c:v>1.1950000000000001</c:v>
                </c:pt>
                <c:pt idx="324">
                  <c:v>1.1990000000000001</c:v>
                </c:pt>
                <c:pt idx="325">
                  <c:v>1.2030000000000001</c:v>
                </c:pt>
                <c:pt idx="326">
                  <c:v>1.206</c:v>
                </c:pt>
                <c:pt idx="327">
                  <c:v>1.21</c:v>
                </c:pt>
                <c:pt idx="328">
                  <c:v>1.214</c:v>
                </c:pt>
                <c:pt idx="329">
                  <c:v>1.2170000000000001</c:v>
                </c:pt>
                <c:pt idx="330">
                  <c:v>1.2210000000000001</c:v>
                </c:pt>
                <c:pt idx="331">
                  <c:v>1.2250000000000001</c:v>
                </c:pt>
                <c:pt idx="332">
                  <c:v>1.228</c:v>
                </c:pt>
                <c:pt idx="333">
                  <c:v>1.232</c:v>
                </c:pt>
                <c:pt idx="334">
                  <c:v>1.236</c:v>
                </c:pt>
                <c:pt idx="335">
                  <c:v>1.24</c:v>
                </c:pt>
                <c:pt idx="336">
                  <c:v>1.2430000000000001</c:v>
                </c:pt>
                <c:pt idx="337">
                  <c:v>1.2470000000000001</c:v>
                </c:pt>
                <c:pt idx="338">
                  <c:v>1.2509999999999999</c:v>
                </c:pt>
                <c:pt idx="339">
                  <c:v>1.254</c:v>
                </c:pt>
                <c:pt idx="340">
                  <c:v>1.258</c:v>
                </c:pt>
                <c:pt idx="341">
                  <c:v>1.262</c:v>
                </c:pt>
                <c:pt idx="342">
                  <c:v>1.2649999999999999</c:v>
                </c:pt>
                <c:pt idx="343">
                  <c:v>1.2689999999999999</c:v>
                </c:pt>
                <c:pt idx="344">
                  <c:v>1.2729999999999999</c:v>
                </c:pt>
                <c:pt idx="345">
                  <c:v>1.2769999999999999</c:v>
                </c:pt>
                <c:pt idx="346">
                  <c:v>1.28</c:v>
                </c:pt>
                <c:pt idx="347">
                  <c:v>1.284</c:v>
                </c:pt>
                <c:pt idx="348">
                  <c:v>1.288</c:v>
                </c:pt>
                <c:pt idx="349">
                  <c:v>1.2909999999999999</c:v>
                </c:pt>
                <c:pt idx="350">
                  <c:v>1.2949999999999999</c:v>
                </c:pt>
                <c:pt idx="351">
                  <c:v>1.2989999999999999</c:v>
                </c:pt>
                <c:pt idx="352">
                  <c:v>1.302</c:v>
                </c:pt>
                <c:pt idx="353">
                  <c:v>1.306</c:v>
                </c:pt>
                <c:pt idx="354">
                  <c:v>1.31</c:v>
                </c:pt>
                <c:pt idx="355">
                  <c:v>1.3140000000000001</c:v>
                </c:pt>
                <c:pt idx="356">
                  <c:v>1.3169999999999999</c:v>
                </c:pt>
                <c:pt idx="357">
                  <c:v>1.321</c:v>
                </c:pt>
                <c:pt idx="358">
                  <c:v>1.325</c:v>
                </c:pt>
                <c:pt idx="359">
                  <c:v>1.3280000000000001</c:v>
                </c:pt>
                <c:pt idx="360">
                  <c:v>1.3320000000000001</c:v>
                </c:pt>
                <c:pt idx="361">
                  <c:v>1.3360000000000001</c:v>
                </c:pt>
                <c:pt idx="362">
                  <c:v>1.339</c:v>
                </c:pt>
                <c:pt idx="363">
                  <c:v>1.343</c:v>
                </c:pt>
                <c:pt idx="364">
                  <c:v>1.347</c:v>
                </c:pt>
                <c:pt idx="365">
                  <c:v>1.35</c:v>
                </c:pt>
                <c:pt idx="366">
                  <c:v>1.3540000000000001</c:v>
                </c:pt>
                <c:pt idx="367">
                  <c:v>1.3580000000000001</c:v>
                </c:pt>
                <c:pt idx="368">
                  <c:v>1.3620000000000001</c:v>
                </c:pt>
                <c:pt idx="369">
                  <c:v>1.365</c:v>
                </c:pt>
                <c:pt idx="370">
                  <c:v>1.369</c:v>
                </c:pt>
                <c:pt idx="371">
                  <c:v>1.373</c:v>
                </c:pt>
                <c:pt idx="372">
                  <c:v>1.3759999999999999</c:v>
                </c:pt>
                <c:pt idx="373">
                  <c:v>1.38</c:v>
                </c:pt>
                <c:pt idx="374">
                  <c:v>1.3839999999999999</c:v>
                </c:pt>
                <c:pt idx="375">
                  <c:v>1.3879999999999999</c:v>
                </c:pt>
                <c:pt idx="376">
                  <c:v>1.391</c:v>
                </c:pt>
                <c:pt idx="377">
                  <c:v>1.395</c:v>
                </c:pt>
                <c:pt idx="378">
                  <c:v>1.399</c:v>
                </c:pt>
                <c:pt idx="379">
                  <c:v>1.4019999999999999</c:v>
                </c:pt>
                <c:pt idx="380">
                  <c:v>1.4059999999999999</c:v>
                </c:pt>
                <c:pt idx="381">
                  <c:v>1.41</c:v>
                </c:pt>
                <c:pt idx="382">
                  <c:v>1.413</c:v>
                </c:pt>
                <c:pt idx="383">
                  <c:v>1.417</c:v>
                </c:pt>
                <c:pt idx="384">
                  <c:v>1.421</c:v>
                </c:pt>
                <c:pt idx="385">
                  <c:v>1.425</c:v>
                </c:pt>
                <c:pt idx="386">
                  <c:v>1.4279999999999999</c:v>
                </c:pt>
                <c:pt idx="387">
                  <c:v>1.4319999999999999</c:v>
                </c:pt>
                <c:pt idx="388">
                  <c:v>1.4359999999999999</c:v>
                </c:pt>
                <c:pt idx="389">
                  <c:v>1.4390000000000001</c:v>
                </c:pt>
                <c:pt idx="390">
                  <c:v>1.4430000000000001</c:v>
                </c:pt>
                <c:pt idx="391">
                  <c:v>1.4470000000000001</c:v>
                </c:pt>
                <c:pt idx="392">
                  <c:v>1.45</c:v>
                </c:pt>
                <c:pt idx="393">
                  <c:v>1.454</c:v>
                </c:pt>
                <c:pt idx="394">
                  <c:v>1.458</c:v>
                </c:pt>
                <c:pt idx="395">
                  <c:v>1.462</c:v>
                </c:pt>
                <c:pt idx="396">
                  <c:v>1.4650000000000001</c:v>
                </c:pt>
                <c:pt idx="397">
                  <c:v>1.4690000000000001</c:v>
                </c:pt>
                <c:pt idx="398">
                  <c:v>1.4730000000000001</c:v>
                </c:pt>
                <c:pt idx="399">
                  <c:v>1.476</c:v>
                </c:pt>
                <c:pt idx="400">
                  <c:v>1.48</c:v>
                </c:pt>
                <c:pt idx="401">
                  <c:v>1.484</c:v>
                </c:pt>
                <c:pt idx="402">
                  <c:v>1.4870000000000001</c:v>
                </c:pt>
                <c:pt idx="403">
                  <c:v>1.4910000000000001</c:v>
                </c:pt>
                <c:pt idx="404">
                  <c:v>1.4950000000000001</c:v>
                </c:pt>
                <c:pt idx="405">
                  <c:v>1.498</c:v>
                </c:pt>
                <c:pt idx="406">
                  <c:v>1.502</c:v>
                </c:pt>
                <c:pt idx="407">
                  <c:v>1.506</c:v>
                </c:pt>
                <c:pt idx="408">
                  <c:v>1.51</c:v>
                </c:pt>
                <c:pt idx="409">
                  <c:v>1.5129999999999999</c:v>
                </c:pt>
                <c:pt idx="410">
                  <c:v>1.5169999999999999</c:v>
                </c:pt>
                <c:pt idx="411">
                  <c:v>1.5209999999999999</c:v>
                </c:pt>
                <c:pt idx="412">
                  <c:v>1.524</c:v>
                </c:pt>
                <c:pt idx="413">
                  <c:v>1.528</c:v>
                </c:pt>
                <c:pt idx="414">
                  <c:v>1.532</c:v>
                </c:pt>
                <c:pt idx="415">
                  <c:v>1.536</c:v>
                </c:pt>
                <c:pt idx="416">
                  <c:v>1.5389999999999999</c:v>
                </c:pt>
                <c:pt idx="417">
                  <c:v>1.5429999999999999</c:v>
                </c:pt>
                <c:pt idx="418">
                  <c:v>1.5469999999999999</c:v>
                </c:pt>
                <c:pt idx="419">
                  <c:v>1.55</c:v>
                </c:pt>
                <c:pt idx="420">
                  <c:v>1.554</c:v>
                </c:pt>
                <c:pt idx="421">
                  <c:v>1.5580000000000001</c:v>
                </c:pt>
                <c:pt idx="422">
                  <c:v>1.5609999999999999</c:v>
                </c:pt>
                <c:pt idx="423">
                  <c:v>1.5649999999999999</c:v>
                </c:pt>
                <c:pt idx="424">
                  <c:v>1.569</c:v>
                </c:pt>
                <c:pt idx="425">
                  <c:v>1.573</c:v>
                </c:pt>
                <c:pt idx="426">
                  <c:v>1.5760000000000001</c:v>
                </c:pt>
                <c:pt idx="427">
                  <c:v>1.58</c:v>
                </c:pt>
                <c:pt idx="428">
                  <c:v>1.5840000000000001</c:v>
                </c:pt>
                <c:pt idx="429">
                  <c:v>1.587</c:v>
                </c:pt>
                <c:pt idx="430">
                  <c:v>1.591</c:v>
                </c:pt>
                <c:pt idx="431">
                  <c:v>1.595</c:v>
                </c:pt>
                <c:pt idx="432">
                  <c:v>1.5980000000000001</c:v>
                </c:pt>
                <c:pt idx="433">
                  <c:v>1.6020000000000001</c:v>
                </c:pt>
                <c:pt idx="434">
                  <c:v>1.6060000000000001</c:v>
                </c:pt>
                <c:pt idx="435">
                  <c:v>1.61</c:v>
                </c:pt>
                <c:pt idx="436">
                  <c:v>1.613</c:v>
                </c:pt>
                <c:pt idx="437">
                  <c:v>1.617</c:v>
                </c:pt>
                <c:pt idx="438">
                  <c:v>1.621</c:v>
                </c:pt>
                <c:pt idx="439">
                  <c:v>1.6240000000000001</c:v>
                </c:pt>
                <c:pt idx="440">
                  <c:v>1.6279999999999999</c:v>
                </c:pt>
                <c:pt idx="441">
                  <c:v>1.6319999999999999</c:v>
                </c:pt>
                <c:pt idx="442">
                  <c:v>1.635</c:v>
                </c:pt>
                <c:pt idx="443">
                  <c:v>1.639</c:v>
                </c:pt>
                <c:pt idx="444">
                  <c:v>1.643</c:v>
                </c:pt>
                <c:pt idx="445">
                  <c:v>1.6459999999999999</c:v>
                </c:pt>
                <c:pt idx="446">
                  <c:v>1.65</c:v>
                </c:pt>
                <c:pt idx="447">
                  <c:v>1.6539999999999999</c:v>
                </c:pt>
                <c:pt idx="448">
                  <c:v>1.6579999999999999</c:v>
                </c:pt>
                <c:pt idx="449">
                  <c:v>1.661</c:v>
                </c:pt>
                <c:pt idx="450">
                  <c:v>1.665</c:v>
                </c:pt>
                <c:pt idx="451">
                  <c:v>1.669</c:v>
                </c:pt>
                <c:pt idx="452">
                  <c:v>1.6719999999999999</c:v>
                </c:pt>
                <c:pt idx="453">
                  <c:v>1.6759999999999999</c:v>
                </c:pt>
                <c:pt idx="454">
                  <c:v>1.68</c:v>
                </c:pt>
                <c:pt idx="455">
                  <c:v>1.6839999999999999</c:v>
                </c:pt>
                <c:pt idx="456">
                  <c:v>1.6870000000000001</c:v>
                </c:pt>
                <c:pt idx="457">
                  <c:v>1.6910000000000001</c:v>
                </c:pt>
                <c:pt idx="458">
                  <c:v>1.6950000000000001</c:v>
                </c:pt>
                <c:pt idx="459">
                  <c:v>1.698</c:v>
                </c:pt>
                <c:pt idx="460">
                  <c:v>1.702</c:v>
                </c:pt>
                <c:pt idx="461">
                  <c:v>1.706</c:v>
                </c:pt>
                <c:pt idx="462">
                  <c:v>1.7090000000000001</c:v>
                </c:pt>
                <c:pt idx="463">
                  <c:v>1.7130000000000001</c:v>
                </c:pt>
                <c:pt idx="464">
                  <c:v>1.7170000000000001</c:v>
                </c:pt>
                <c:pt idx="465">
                  <c:v>1.7210000000000001</c:v>
                </c:pt>
                <c:pt idx="466">
                  <c:v>1.724</c:v>
                </c:pt>
                <c:pt idx="467">
                  <c:v>1.728</c:v>
                </c:pt>
                <c:pt idx="468">
                  <c:v>1.732</c:v>
                </c:pt>
                <c:pt idx="469">
                  <c:v>1.7350000000000001</c:v>
                </c:pt>
                <c:pt idx="470">
                  <c:v>1.7390000000000001</c:v>
                </c:pt>
                <c:pt idx="471">
                  <c:v>1.7430000000000001</c:v>
                </c:pt>
                <c:pt idx="472">
                  <c:v>1.746</c:v>
                </c:pt>
                <c:pt idx="473">
                  <c:v>1.75</c:v>
                </c:pt>
                <c:pt idx="474">
                  <c:v>1.754</c:v>
                </c:pt>
                <c:pt idx="475">
                  <c:v>1.758</c:v>
                </c:pt>
                <c:pt idx="476">
                  <c:v>1.7609999999999999</c:v>
                </c:pt>
                <c:pt idx="477">
                  <c:v>1.7649999999999999</c:v>
                </c:pt>
                <c:pt idx="478">
                  <c:v>1.7689999999999999</c:v>
                </c:pt>
                <c:pt idx="479">
                  <c:v>1.772</c:v>
                </c:pt>
                <c:pt idx="480">
                  <c:v>1.776</c:v>
                </c:pt>
                <c:pt idx="481">
                  <c:v>1.78</c:v>
                </c:pt>
                <c:pt idx="482">
                  <c:v>1.7829999999999999</c:v>
                </c:pt>
                <c:pt idx="483">
                  <c:v>1.7869999999999999</c:v>
                </c:pt>
                <c:pt idx="484">
                  <c:v>1.7909999999999999</c:v>
                </c:pt>
                <c:pt idx="485">
                  <c:v>1.794</c:v>
                </c:pt>
                <c:pt idx="486">
                  <c:v>1.798</c:v>
                </c:pt>
                <c:pt idx="487">
                  <c:v>1.802</c:v>
                </c:pt>
                <c:pt idx="488">
                  <c:v>1.806</c:v>
                </c:pt>
                <c:pt idx="489">
                  <c:v>1.8089999999999999</c:v>
                </c:pt>
                <c:pt idx="490">
                  <c:v>1.8129999999999999</c:v>
                </c:pt>
                <c:pt idx="491">
                  <c:v>1.8169999999999999</c:v>
                </c:pt>
                <c:pt idx="492">
                  <c:v>1.82</c:v>
                </c:pt>
                <c:pt idx="493">
                  <c:v>1.8240000000000001</c:v>
                </c:pt>
                <c:pt idx="494">
                  <c:v>1.8280000000000001</c:v>
                </c:pt>
                <c:pt idx="495">
                  <c:v>1.8320000000000001</c:v>
                </c:pt>
                <c:pt idx="496">
                  <c:v>1.835</c:v>
                </c:pt>
                <c:pt idx="497">
                  <c:v>1.839</c:v>
                </c:pt>
                <c:pt idx="498">
                  <c:v>1.843</c:v>
                </c:pt>
                <c:pt idx="499">
                  <c:v>1.8460000000000001</c:v>
                </c:pt>
                <c:pt idx="500">
                  <c:v>1.85</c:v>
                </c:pt>
                <c:pt idx="501">
                  <c:v>1.8540000000000001</c:v>
                </c:pt>
                <c:pt idx="502">
                  <c:v>1.857</c:v>
                </c:pt>
                <c:pt idx="503">
                  <c:v>1.861</c:v>
                </c:pt>
                <c:pt idx="504">
                  <c:v>1.865</c:v>
                </c:pt>
                <c:pt idx="505">
                  <c:v>1.869</c:v>
                </c:pt>
                <c:pt idx="506">
                  <c:v>1.8720000000000001</c:v>
                </c:pt>
                <c:pt idx="507">
                  <c:v>1.8759999999999999</c:v>
                </c:pt>
                <c:pt idx="508">
                  <c:v>1.88</c:v>
                </c:pt>
                <c:pt idx="509">
                  <c:v>1.883</c:v>
                </c:pt>
                <c:pt idx="510">
                  <c:v>1.887</c:v>
                </c:pt>
                <c:pt idx="511">
                  <c:v>1.891</c:v>
                </c:pt>
                <c:pt idx="512">
                  <c:v>1.8939999999999999</c:v>
                </c:pt>
                <c:pt idx="513">
                  <c:v>1.8979999999999999</c:v>
                </c:pt>
                <c:pt idx="514">
                  <c:v>1.9019999999999999</c:v>
                </c:pt>
                <c:pt idx="515">
                  <c:v>1.9059999999999999</c:v>
                </c:pt>
                <c:pt idx="516">
                  <c:v>1.909</c:v>
                </c:pt>
                <c:pt idx="517">
                  <c:v>1.913</c:v>
                </c:pt>
                <c:pt idx="518">
                  <c:v>1.917</c:v>
                </c:pt>
                <c:pt idx="519">
                  <c:v>1.92</c:v>
                </c:pt>
                <c:pt idx="520">
                  <c:v>1.9239999999999999</c:v>
                </c:pt>
                <c:pt idx="521">
                  <c:v>1.9279999999999999</c:v>
                </c:pt>
                <c:pt idx="522">
                  <c:v>1.931</c:v>
                </c:pt>
                <c:pt idx="523">
                  <c:v>1.9350000000000001</c:v>
                </c:pt>
                <c:pt idx="524">
                  <c:v>1.9390000000000001</c:v>
                </c:pt>
                <c:pt idx="525">
                  <c:v>1.9419999999999999</c:v>
                </c:pt>
                <c:pt idx="526">
                  <c:v>1.946</c:v>
                </c:pt>
                <c:pt idx="527">
                  <c:v>1.95</c:v>
                </c:pt>
                <c:pt idx="528">
                  <c:v>1.954</c:v>
                </c:pt>
                <c:pt idx="529">
                  <c:v>1.9570000000000001</c:v>
                </c:pt>
                <c:pt idx="530">
                  <c:v>1.9610000000000001</c:v>
                </c:pt>
                <c:pt idx="531">
                  <c:v>1.9650000000000001</c:v>
                </c:pt>
                <c:pt idx="532">
                  <c:v>1.968</c:v>
                </c:pt>
                <c:pt idx="533">
                  <c:v>1.972</c:v>
                </c:pt>
                <c:pt idx="534">
                  <c:v>1.976</c:v>
                </c:pt>
                <c:pt idx="535">
                  <c:v>1.98</c:v>
                </c:pt>
                <c:pt idx="536">
                  <c:v>1.9830000000000001</c:v>
                </c:pt>
                <c:pt idx="537">
                  <c:v>1.9870000000000001</c:v>
                </c:pt>
                <c:pt idx="538">
                  <c:v>1.9910000000000001</c:v>
                </c:pt>
                <c:pt idx="539">
                  <c:v>1.994</c:v>
                </c:pt>
                <c:pt idx="540">
                  <c:v>1.998</c:v>
                </c:pt>
                <c:pt idx="541">
                  <c:v>2.0019999999999998</c:v>
                </c:pt>
                <c:pt idx="542">
                  <c:v>2.0049999999999999</c:v>
                </c:pt>
                <c:pt idx="543">
                  <c:v>2.0089999999999999</c:v>
                </c:pt>
                <c:pt idx="544">
                  <c:v>2.0129999999999999</c:v>
                </c:pt>
                <c:pt idx="545">
                  <c:v>2.016</c:v>
                </c:pt>
                <c:pt idx="546">
                  <c:v>2.02</c:v>
                </c:pt>
                <c:pt idx="547">
                  <c:v>2.024</c:v>
                </c:pt>
                <c:pt idx="548">
                  <c:v>2.028</c:v>
                </c:pt>
                <c:pt idx="549">
                  <c:v>2.0310000000000001</c:v>
                </c:pt>
                <c:pt idx="550">
                  <c:v>2.0350000000000001</c:v>
                </c:pt>
                <c:pt idx="551">
                  <c:v>2.0390000000000001</c:v>
                </c:pt>
                <c:pt idx="552">
                  <c:v>2.0419999999999998</c:v>
                </c:pt>
                <c:pt idx="553">
                  <c:v>2.0459999999999998</c:v>
                </c:pt>
                <c:pt idx="554">
                  <c:v>2.0499999999999998</c:v>
                </c:pt>
                <c:pt idx="555">
                  <c:v>2.0529999999999999</c:v>
                </c:pt>
                <c:pt idx="556">
                  <c:v>2.0569999999999999</c:v>
                </c:pt>
                <c:pt idx="557">
                  <c:v>2.0609999999999999</c:v>
                </c:pt>
                <c:pt idx="558">
                  <c:v>2.0649999999999999</c:v>
                </c:pt>
                <c:pt idx="559">
                  <c:v>2.0680000000000001</c:v>
                </c:pt>
                <c:pt idx="560">
                  <c:v>2.0720000000000001</c:v>
                </c:pt>
                <c:pt idx="561">
                  <c:v>2.0760000000000001</c:v>
                </c:pt>
                <c:pt idx="562">
                  <c:v>2.0790000000000002</c:v>
                </c:pt>
                <c:pt idx="563">
                  <c:v>2.0830000000000002</c:v>
                </c:pt>
                <c:pt idx="564">
                  <c:v>2.0870000000000002</c:v>
                </c:pt>
                <c:pt idx="565">
                  <c:v>2.0910000000000002</c:v>
                </c:pt>
                <c:pt idx="566">
                  <c:v>2.0939999999999999</c:v>
                </c:pt>
                <c:pt idx="567">
                  <c:v>2.0979999999999999</c:v>
                </c:pt>
                <c:pt idx="568">
                  <c:v>2.1019999999999999</c:v>
                </c:pt>
                <c:pt idx="569">
                  <c:v>2.105</c:v>
                </c:pt>
                <c:pt idx="570">
                  <c:v>2.109</c:v>
                </c:pt>
                <c:pt idx="571">
                  <c:v>2.113</c:v>
                </c:pt>
                <c:pt idx="572">
                  <c:v>2.1160000000000001</c:v>
                </c:pt>
                <c:pt idx="573">
                  <c:v>2.12</c:v>
                </c:pt>
                <c:pt idx="574">
                  <c:v>2.1240000000000001</c:v>
                </c:pt>
                <c:pt idx="575">
                  <c:v>2.1280000000000001</c:v>
                </c:pt>
                <c:pt idx="576">
                  <c:v>2.1309999999999998</c:v>
                </c:pt>
                <c:pt idx="577">
                  <c:v>2.1349999999999998</c:v>
                </c:pt>
                <c:pt idx="578">
                  <c:v>2.1389999999999998</c:v>
                </c:pt>
                <c:pt idx="579">
                  <c:v>2.1419999999999999</c:v>
                </c:pt>
                <c:pt idx="580">
                  <c:v>2.1459999999999999</c:v>
                </c:pt>
                <c:pt idx="581">
                  <c:v>2.15</c:v>
                </c:pt>
                <c:pt idx="582">
                  <c:v>2.153</c:v>
                </c:pt>
                <c:pt idx="583">
                  <c:v>2.157</c:v>
                </c:pt>
                <c:pt idx="584">
                  <c:v>2.161</c:v>
                </c:pt>
                <c:pt idx="585">
                  <c:v>2.1640000000000001</c:v>
                </c:pt>
                <c:pt idx="586">
                  <c:v>2.1680000000000001</c:v>
                </c:pt>
                <c:pt idx="587">
                  <c:v>2.1720000000000002</c:v>
                </c:pt>
                <c:pt idx="588">
                  <c:v>2.1760000000000002</c:v>
                </c:pt>
                <c:pt idx="589">
                  <c:v>2.1789999999999998</c:v>
                </c:pt>
                <c:pt idx="590">
                  <c:v>2.1829999999999998</c:v>
                </c:pt>
                <c:pt idx="591">
                  <c:v>2.1869999999999998</c:v>
                </c:pt>
                <c:pt idx="592">
                  <c:v>2.19</c:v>
                </c:pt>
                <c:pt idx="593">
                  <c:v>2.194</c:v>
                </c:pt>
                <c:pt idx="594">
                  <c:v>2.198</c:v>
                </c:pt>
                <c:pt idx="595">
                  <c:v>2.202</c:v>
                </c:pt>
                <c:pt idx="596">
                  <c:v>2.2050000000000001</c:v>
                </c:pt>
                <c:pt idx="597">
                  <c:v>2.2090000000000001</c:v>
                </c:pt>
                <c:pt idx="598">
                  <c:v>2.2130000000000001</c:v>
                </c:pt>
                <c:pt idx="599">
                  <c:v>2.2160000000000002</c:v>
                </c:pt>
                <c:pt idx="600">
                  <c:v>2.2200000000000002</c:v>
                </c:pt>
                <c:pt idx="601">
                  <c:v>2.2240000000000002</c:v>
                </c:pt>
                <c:pt idx="602">
                  <c:v>2.2269999999999999</c:v>
                </c:pt>
                <c:pt idx="603">
                  <c:v>2.2309999999999999</c:v>
                </c:pt>
                <c:pt idx="604">
                  <c:v>2.2349999999999999</c:v>
                </c:pt>
                <c:pt idx="605">
                  <c:v>2.2389999999999999</c:v>
                </c:pt>
                <c:pt idx="606">
                  <c:v>2.242</c:v>
                </c:pt>
                <c:pt idx="607">
                  <c:v>2.246</c:v>
                </c:pt>
                <c:pt idx="608">
                  <c:v>2.25</c:v>
                </c:pt>
                <c:pt idx="609">
                  <c:v>2.2530000000000001</c:v>
                </c:pt>
                <c:pt idx="610">
                  <c:v>2.2570000000000001</c:v>
                </c:pt>
                <c:pt idx="611">
                  <c:v>2.2610000000000001</c:v>
                </c:pt>
                <c:pt idx="612">
                  <c:v>2.2639999999999998</c:v>
                </c:pt>
                <c:pt idx="613">
                  <c:v>2.2679999999999998</c:v>
                </c:pt>
                <c:pt idx="614">
                  <c:v>2.2719999999999998</c:v>
                </c:pt>
                <c:pt idx="615">
                  <c:v>2.2759999999999998</c:v>
                </c:pt>
                <c:pt idx="616">
                  <c:v>2.2789999999999999</c:v>
                </c:pt>
                <c:pt idx="617">
                  <c:v>2.2829999999999999</c:v>
                </c:pt>
                <c:pt idx="618">
                  <c:v>2.2869999999999999</c:v>
                </c:pt>
                <c:pt idx="619">
                  <c:v>2.29</c:v>
                </c:pt>
                <c:pt idx="620">
                  <c:v>2.294</c:v>
                </c:pt>
                <c:pt idx="621">
                  <c:v>2.298</c:v>
                </c:pt>
                <c:pt idx="622">
                  <c:v>2.3010000000000002</c:v>
                </c:pt>
                <c:pt idx="623">
                  <c:v>2.3050000000000002</c:v>
                </c:pt>
                <c:pt idx="624">
                  <c:v>2.3090000000000002</c:v>
                </c:pt>
                <c:pt idx="625">
                  <c:v>2.3119999999999998</c:v>
                </c:pt>
                <c:pt idx="626">
                  <c:v>2.3159999999999998</c:v>
                </c:pt>
                <c:pt idx="627">
                  <c:v>2.3199999999999998</c:v>
                </c:pt>
                <c:pt idx="628">
                  <c:v>2.3239999999999998</c:v>
                </c:pt>
                <c:pt idx="629">
                  <c:v>2.327</c:v>
                </c:pt>
                <c:pt idx="630">
                  <c:v>2.331</c:v>
                </c:pt>
                <c:pt idx="631">
                  <c:v>2.335</c:v>
                </c:pt>
                <c:pt idx="632">
                  <c:v>2.3380000000000001</c:v>
                </c:pt>
                <c:pt idx="633">
                  <c:v>2.3420000000000001</c:v>
                </c:pt>
                <c:pt idx="634">
                  <c:v>2.3460000000000001</c:v>
                </c:pt>
                <c:pt idx="635">
                  <c:v>2.35</c:v>
                </c:pt>
                <c:pt idx="636">
                  <c:v>2.3530000000000002</c:v>
                </c:pt>
                <c:pt idx="637">
                  <c:v>2.3570000000000002</c:v>
                </c:pt>
                <c:pt idx="638">
                  <c:v>2.3610000000000002</c:v>
                </c:pt>
                <c:pt idx="639">
                  <c:v>2.3639999999999999</c:v>
                </c:pt>
                <c:pt idx="640">
                  <c:v>2.3679999999999999</c:v>
                </c:pt>
                <c:pt idx="641">
                  <c:v>2.3719999999999999</c:v>
                </c:pt>
                <c:pt idx="642">
                  <c:v>2.375</c:v>
                </c:pt>
                <c:pt idx="643">
                  <c:v>2.379</c:v>
                </c:pt>
                <c:pt idx="644">
                  <c:v>2.383</c:v>
                </c:pt>
                <c:pt idx="645">
                  <c:v>2.387</c:v>
                </c:pt>
                <c:pt idx="646">
                  <c:v>2.39</c:v>
                </c:pt>
                <c:pt idx="647">
                  <c:v>2.3940000000000001</c:v>
                </c:pt>
                <c:pt idx="648">
                  <c:v>2.3980000000000001</c:v>
                </c:pt>
                <c:pt idx="649">
                  <c:v>2.4009999999999998</c:v>
                </c:pt>
                <c:pt idx="650">
                  <c:v>2.4049999999999998</c:v>
                </c:pt>
                <c:pt idx="651">
                  <c:v>2.4089999999999998</c:v>
                </c:pt>
                <c:pt idx="652">
                  <c:v>2.4119999999999999</c:v>
                </c:pt>
                <c:pt idx="653">
                  <c:v>2.4159999999999999</c:v>
                </c:pt>
                <c:pt idx="654">
                  <c:v>2.42</c:v>
                </c:pt>
                <c:pt idx="655">
                  <c:v>2.4239999999999999</c:v>
                </c:pt>
                <c:pt idx="656">
                  <c:v>2.427</c:v>
                </c:pt>
                <c:pt idx="657">
                  <c:v>2.431</c:v>
                </c:pt>
                <c:pt idx="658">
                  <c:v>2.4350000000000001</c:v>
                </c:pt>
                <c:pt idx="659">
                  <c:v>2.4380000000000002</c:v>
                </c:pt>
                <c:pt idx="660">
                  <c:v>2.4420000000000002</c:v>
                </c:pt>
                <c:pt idx="661">
                  <c:v>2.4460000000000002</c:v>
                </c:pt>
                <c:pt idx="662">
                  <c:v>2.4489999999999998</c:v>
                </c:pt>
                <c:pt idx="663">
                  <c:v>2.4529999999999998</c:v>
                </c:pt>
                <c:pt idx="664">
                  <c:v>2.4569999999999999</c:v>
                </c:pt>
                <c:pt idx="665">
                  <c:v>2.4609999999999999</c:v>
                </c:pt>
                <c:pt idx="666">
                  <c:v>2.464</c:v>
                </c:pt>
                <c:pt idx="667">
                  <c:v>2.468</c:v>
                </c:pt>
                <c:pt idx="668">
                  <c:v>2.472</c:v>
                </c:pt>
                <c:pt idx="669">
                  <c:v>2.4750000000000001</c:v>
                </c:pt>
                <c:pt idx="670">
                  <c:v>2.4790000000000001</c:v>
                </c:pt>
                <c:pt idx="671">
                  <c:v>2.4830000000000001</c:v>
                </c:pt>
                <c:pt idx="672">
                  <c:v>2.4860000000000002</c:v>
                </c:pt>
                <c:pt idx="673">
                  <c:v>2.4900000000000002</c:v>
                </c:pt>
                <c:pt idx="674">
                  <c:v>2.4940000000000002</c:v>
                </c:pt>
                <c:pt idx="675">
                  <c:v>2.4980000000000002</c:v>
                </c:pt>
                <c:pt idx="676">
                  <c:v>2.5009999999999999</c:v>
                </c:pt>
                <c:pt idx="677">
                  <c:v>2.5049999999999999</c:v>
                </c:pt>
                <c:pt idx="678">
                  <c:v>2.5089999999999999</c:v>
                </c:pt>
                <c:pt idx="679">
                  <c:v>2.512</c:v>
                </c:pt>
                <c:pt idx="680">
                  <c:v>2.516</c:v>
                </c:pt>
                <c:pt idx="681">
                  <c:v>2.52</c:v>
                </c:pt>
                <c:pt idx="682">
                  <c:v>2.5230000000000001</c:v>
                </c:pt>
                <c:pt idx="683">
                  <c:v>2.5270000000000001</c:v>
                </c:pt>
                <c:pt idx="684">
                  <c:v>2.5310000000000001</c:v>
                </c:pt>
                <c:pt idx="685">
                  <c:v>2.5350000000000001</c:v>
                </c:pt>
                <c:pt idx="686">
                  <c:v>2.5379999999999998</c:v>
                </c:pt>
                <c:pt idx="687">
                  <c:v>2.5419999999999998</c:v>
                </c:pt>
                <c:pt idx="688">
                  <c:v>2.5459999999999998</c:v>
                </c:pt>
                <c:pt idx="689">
                  <c:v>2.5489999999999999</c:v>
                </c:pt>
                <c:pt idx="690">
                  <c:v>2.5529999999999999</c:v>
                </c:pt>
                <c:pt idx="691">
                  <c:v>2.5569999999999999</c:v>
                </c:pt>
                <c:pt idx="692">
                  <c:v>2.56</c:v>
                </c:pt>
                <c:pt idx="693">
                  <c:v>2.5640000000000001</c:v>
                </c:pt>
                <c:pt idx="694">
                  <c:v>2.5680000000000001</c:v>
                </c:pt>
                <c:pt idx="695">
                  <c:v>2.5720000000000001</c:v>
                </c:pt>
                <c:pt idx="696">
                  <c:v>2.5750000000000002</c:v>
                </c:pt>
                <c:pt idx="697">
                  <c:v>2.5790000000000002</c:v>
                </c:pt>
                <c:pt idx="698">
                  <c:v>2.5830000000000002</c:v>
                </c:pt>
                <c:pt idx="699">
                  <c:v>2.5859999999999999</c:v>
                </c:pt>
                <c:pt idx="700">
                  <c:v>2.59</c:v>
                </c:pt>
                <c:pt idx="701">
                  <c:v>2.5939999999999999</c:v>
                </c:pt>
                <c:pt idx="702">
                  <c:v>2.597</c:v>
                </c:pt>
                <c:pt idx="703">
                  <c:v>2.601</c:v>
                </c:pt>
                <c:pt idx="704">
                  <c:v>2.605</c:v>
                </c:pt>
                <c:pt idx="705">
                  <c:v>2.609</c:v>
                </c:pt>
                <c:pt idx="706">
                  <c:v>2.6120000000000001</c:v>
                </c:pt>
                <c:pt idx="707">
                  <c:v>2.6160000000000001</c:v>
                </c:pt>
                <c:pt idx="708">
                  <c:v>2.62</c:v>
                </c:pt>
                <c:pt idx="709">
                  <c:v>2.6230000000000002</c:v>
                </c:pt>
                <c:pt idx="710">
                  <c:v>2.6269999999999998</c:v>
                </c:pt>
                <c:pt idx="711">
                  <c:v>2.6309999999999998</c:v>
                </c:pt>
                <c:pt idx="712">
                  <c:v>2.6339999999999999</c:v>
                </c:pt>
                <c:pt idx="713">
                  <c:v>2.6379999999999999</c:v>
                </c:pt>
                <c:pt idx="714">
                  <c:v>2.6419999999999999</c:v>
                </c:pt>
                <c:pt idx="715">
                  <c:v>2.6459999999999999</c:v>
                </c:pt>
                <c:pt idx="716">
                  <c:v>2.649</c:v>
                </c:pt>
                <c:pt idx="717">
                  <c:v>2.653</c:v>
                </c:pt>
                <c:pt idx="718">
                  <c:v>2.657</c:v>
                </c:pt>
                <c:pt idx="719">
                  <c:v>2.66</c:v>
                </c:pt>
                <c:pt idx="720">
                  <c:v>2.6640000000000001</c:v>
                </c:pt>
                <c:pt idx="721">
                  <c:v>2.6680000000000001</c:v>
                </c:pt>
                <c:pt idx="722">
                  <c:v>2.6709999999999998</c:v>
                </c:pt>
                <c:pt idx="723">
                  <c:v>2.6749999999999998</c:v>
                </c:pt>
                <c:pt idx="724">
                  <c:v>2.6789999999999998</c:v>
                </c:pt>
                <c:pt idx="725">
                  <c:v>2.6819999999999999</c:v>
                </c:pt>
                <c:pt idx="726">
                  <c:v>2.6859999999999999</c:v>
                </c:pt>
                <c:pt idx="727">
                  <c:v>2.69</c:v>
                </c:pt>
                <c:pt idx="728">
                  <c:v>2.694</c:v>
                </c:pt>
                <c:pt idx="729">
                  <c:v>2.6970000000000001</c:v>
                </c:pt>
                <c:pt idx="730">
                  <c:v>2.7010000000000001</c:v>
                </c:pt>
                <c:pt idx="731">
                  <c:v>2.7050000000000001</c:v>
                </c:pt>
                <c:pt idx="732">
                  <c:v>2.7080000000000002</c:v>
                </c:pt>
                <c:pt idx="733">
                  <c:v>2.7120000000000002</c:v>
                </c:pt>
                <c:pt idx="734">
                  <c:v>2.7160000000000002</c:v>
                </c:pt>
                <c:pt idx="735">
                  <c:v>2.72</c:v>
                </c:pt>
                <c:pt idx="736">
                  <c:v>2.7229999999999999</c:v>
                </c:pt>
                <c:pt idx="737">
                  <c:v>2.7269999999999999</c:v>
                </c:pt>
                <c:pt idx="738">
                  <c:v>2.7309999999999999</c:v>
                </c:pt>
                <c:pt idx="739">
                  <c:v>2.734</c:v>
                </c:pt>
                <c:pt idx="740">
                  <c:v>2.738</c:v>
                </c:pt>
                <c:pt idx="741">
                  <c:v>2.742</c:v>
                </c:pt>
                <c:pt idx="742">
                  <c:v>2.7450000000000001</c:v>
                </c:pt>
                <c:pt idx="743">
                  <c:v>2.7490000000000001</c:v>
                </c:pt>
                <c:pt idx="744">
                  <c:v>2.7530000000000001</c:v>
                </c:pt>
                <c:pt idx="745">
                  <c:v>2.7570000000000001</c:v>
                </c:pt>
                <c:pt idx="746">
                  <c:v>2.76</c:v>
                </c:pt>
                <c:pt idx="747">
                  <c:v>2.7639999999999998</c:v>
                </c:pt>
                <c:pt idx="748">
                  <c:v>2.7679999999999998</c:v>
                </c:pt>
                <c:pt idx="749">
                  <c:v>2.7709999999999999</c:v>
                </c:pt>
                <c:pt idx="750">
                  <c:v>2.7749999999999999</c:v>
                </c:pt>
                <c:pt idx="751">
                  <c:v>2.7789999999999999</c:v>
                </c:pt>
                <c:pt idx="752">
                  <c:v>2.782</c:v>
                </c:pt>
                <c:pt idx="753">
                  <c:v>2.786</c:v>
                </c:pt>
                <c:pt idx="754">
                  <c:v>2.79</c:v>
                </c:pt>
                <c:pt idx="755">
                  <c:v>2.794</c:v>
                </c:pt>
                <c:pt idx="756">
                  <c:v>2.7970000000000002</c:v>
                </c:pt>
                <c:pt idx="757">
                  <c:v>2.8010000000000002</c:v>
                </c:pt>
                <c:pt idx="758">
                  <c:v>2.8050000000000002</c:v>
                </c:pt>
                <c:pt idx="759">
                  <c:v>2.8079999999999998</c:v>
                </c:pt>
                <c:pt idx="760">
                  <c:v>2.8119999999999998</c:v>
                </c:pt>
                <c:pt idx="761">
                  <c:v>2.8159999999999998</c:v>
                </c:pt>
                <c:pt idx="762">
                  <c:v>2.819</c:v>
                </c:pt>
                <c:pt idx="763">
                  <c:v>2.823</c:v>
                </c:pt>
                <c:pt idx="764">
                  <c:v>2.827</c:v>
                </c:pt>
                <c:pt idx="765">
                  <c:v>2.83</c:v>
                </c:pt>
                <c:pt idx="766">
                  <c:v>2.8340000000000001</c:v>
                </c:pt>
                <c:pt idx="767">
                  <c:v>2.8380000000000001</c:v>
                </c:pt>
                <c:pt idx="768">
                  <c:v>2.8420000000000001</c:v>
                </c:pt>
                <c:pt idx="769">
                  <c:v>2.8450000000000002</c:v>
                </c:pt>
                <c:pt idx="770">
                  <c:v>2.8490000000000002</c:v>
                </c:pt>
                <c:pt idx="771">
                  <c:v>2.8530000000000002</c:v>
                </c:pt>
                <c:pt idx="772">
                  <c:v>2.8559999999999999</c:v>
                </c:pt>
                <c:pt idx="773">
                  <c:v>2.86</c:v>
                </c:pt>
                <c:pt idx="774">
                  <c:v>2.8639999999999999</c:v>
                </c:pt>
                <c:pt idx="775">
                  <c:v>2.8679999999999999</c:v>
                </c:pt>
                <c:pt idx="776">
                  <c:v>2.871</c:v>
                </c:pt>
                <c:pt idx="777">
                  <c:v>2.875</c:v>
                </c:pt>
                <c:pt idx="778">
                  <c:v>2.879</c:v>
                </c:pt>
                <c:pt idx="779">
                  <c:v>2.8820000000000001</c:v>
                </c:pt>
                <c:pt idx="780">
                  <c:v>2.8860000000000001</c:v>
                </c:pt>
                <c:pt idx="781">
                  <c:v>2.89</c:v>
                </c:pt>
                <c:pt idx="782">
                  <c:v>2.8929999999999998</c:v>
                </c:pt>
                <c:pt idx="783">
                  <c:v>2.8969999999999998</c:v>
                </c:pt>
                <c:pt idx="784">
                  <c:v>2.9009999999999998</c:v>
                </c:pt>
                <c:pt idx="785">
                  <c:v>2.9049999999999998</c:v>
                </c:pt>
                <c:pt idx="786">
                  <c:v>2.9079999999999999</c:v>
                </c:pt>
                <c:pt idx="787">
                  <c:v>2.9119999999999999</c:v>
                </c:pt>
                <c:pt idx="788">
                  <c:v>2.9159999999999999</c:v>
                </c:pt>
                <c:pt idx="789">
                  <c:v>2.919</c:v>
                </c:pt>
                <c:pt idx="790">
                  <c:v>2.923</c:v>
                </c:pt>
                <c:pt idx="791">
                  <c:v>2.927</c:v>
                </c:pt>
                <c:pt idx="792">
                  <c:v>2.93</c:v>
                </c:pt>
                <c:pt idx="793">
                  <c:v>2.9340000000000002</c:v>
                </c:pt>
                <c:pt idx="794">
                  <c:v>2.9380000000000002</c:v>
                </c:pt>
                <c:pt idx="795">
                  <c:v>2.9409999999999998</c:v>
                </c:pt>
                <c:pt idx="796">
                  <c:v>2.9449999999999998</c:v>
                </c:pt>
                <c:pt idx="797">
                  <c:v>2.9489999999999998</c:v>
                </c:pt>
                <c:pt idx="798">
                  <c:v>2.9529999999999998</c:v>
                </c:pt>
                <c:pt idx="799">
                  <c:v>2.956</c:v>
                </c:pt>
                <c:pt idx="800">
                  <c:v>2.96</c:v>
                </c:pt>
                <c:pt idx="801">
                  <c:v>2.964</c:v>
                </c:pt>
                <c:pt idx="802">
                  <c:v>2.9670000000000001</c:v>
                </c:pt>
                <c:pt idx="803">
                  <c:v>2.9710000000000001</c:v>
                </c:pt>
                <c:pt idx="804">
                  <c:v>2.9750000000000001</c:v>
                </c:pt>
                <c:pt idx="805">
                  <c:v>2.9780000000000002</c:v>
                </c:pt>
                <c:pt idx="806">
                  <c:v>2.9820000000000002</c:v>
                </c:pt>
                <c:pt idx="807">
                  <c:v>2.9860000000000002</c:v>
                </c:pt>
                <c:pt idx="808">
                  <c:v>2.99</c:v>
                </c:pt>
                <c:pt idx="809">
                  <c:v>2.9929999999999999</c:v>
                </c:pt>
                <c:pt idx="810">
                  <c:v>2.9969999999999999</c:v>
                </c:pt>
                <c:pt idx="811">
                  <c:v>3.0009999999999999</c:v>
                </c:pt>
                <c:pt idx="812">
                  <c:v>3.004</c:v>
                </c:pt>
                <c:pt idx="813">
                  <c:v>3.008</c:v>
                </c:pt>
                <c:pt idx="814">
                  <c:v>3.012</c:v>
                </c:pt>
                <c:pt idx="815">
                  <c:v>3.016</c:v>
                </c:pt>
                <c:pt idx="816">
                  <c:v>3.0190000000000001</c:v>
                </c:pt>
                <c:pt idx="817">
                  <c:v>3.0230000000000001</c:v>
                </c:pt>
                <c:pt idx="818">
                  <c:v>3.0270000000000001</c:v>
                </c:pt>
                <c:pt idx="819">
                  <c:v>3.03</c:v>
                </c:pt>
                <c:pt idx="820">
                  <c:v>3.0339999999999998</c:v>
                </c:pt>
                <c:pt idx="821">
                  <c:v>3.0379999999999998</c:v>
                </c:pt>
                <c:pt idx="822">
                  <c:v>3.0409999999999999</c:v>
                </c:pt>
                <c:pt idx="823">
                  <c:v>3.0449999999999999</c:v>
                </c:pt>
                <c:pt idx="824">
                  <c:v>3.0489999999999999</c:v>
                </c:pt>
                <c:pt idx="825">
                  <c:v>3.0529999999999999</c:v>
                </c:pt>
                <c:pt idx="826">
                  <c:v>3.056</c:v>
                </c:pt>
                <c:pt idx="827">
                  <c:v>3.06</c:v>
                </c:pt>
                <c:pt idx="828">
                  <c:v>3.0640000000000001</c:v>
                </c:pt>
                <c:pt idx="829">
                  <c:v>3.0670000000000002</c:v>
                </c:pt>
                <c:pt idx="830">
                  <c:v>3.0710000000000002</c:v>
                </c:pt>
                <c:pt idx="831">
                  <c:v>3.0750000000000002</c:v>
                </c:pt>
                <c:pt idx="832">
                  <c:v>3.0779999999999998</c:v>
                </c:pt>
                <c:pt idx="833">
                  <c:v>3.0819999999999999</c:v>
                </c:pt>
                <c:pt idx="834">
                  <c:v>3.0859999999999999</c:v>
                </c:pt>
                <c:pt idx="835">
                  <c:v>3.089</c:v>
                </c:pt>
                <c:pt idx="836">
                  <c:v>3.093</c:v>
                </c:pt>
                <c:pt idx="837">
                  <c:v>3.097</c:v>
                </c:pt>
                <c:pt idx="838">
                  <c:v>3.101</c:v>
                </c:pt>
                <c:pt idx="839">
                  <c:v>3.1040000000000001</c:v>
                </c:pt>
                <c:pt idx="840">
                  <c:v>3.1080000000000001</c:v>
                </c:pt>
                <c:pt idx="841">
                  <c:v>3.1120000000000001</c:v>
                </c:pt>
                <c:pt idx="842">
                  <c:v>3.1150000000000002</c:v>
                </c:pt>
                <c:pt idx="843">
                  <c:v>3.1190000000000002</c:v>
                </c:pt>
                <c:pt idx="844">
                  <c:v>3.1230000000000002</c:v>
                </c:pt>
                <c:pt idx="845">
                  <c:v>3.1269999999999998</c:v>
                </c:pt>
                <c:pt idx="846">
                  <c:v>3.13</c:v>
                </c:pt>
                <c:pt idx="847">
                  <c:v>3.1339999999999999</c:v>
                </c:pt>
                <c:pt idx="848">
                  <c:v>3.1379999999999999</c:v>
                </c:pt>
                <c:pt idx="849">
                  <c:v>3.141</c:v>
                </c:pt>
                <c:pt idx="850">
                  <c:v>3.145</c:v>
                </c:pt>
                <c:pt idx="851">
                  <c:v>3.149</c:v>
                </c:pt>
                <c:pt idx="852">
                  <c:v>3.1520000000000001</c:v>
                </c:pt>
                <c:pt idx="853">
                  <c:v>3.1560000000000001</c:v>
                </c:pt>
                <c:pt idx="854">
                  <c:v>3.16</c:v>
                </c:pt>
                <c:pt idx="855">
                  <c:v>3.1640000000000001</c:v>
                </c:pt>
                <c:pt idx="856">
                  <c:v>3.1669999999999998</c:v>
                </c:pt>
                <c:pt idx="857">
                  <c:v>3.1709999999999998</c:v>
                </c:pt>
                <c:pt idx="858">
                  <c:v>3.1749999999999998</c:v>
                </c:pt>
                <c:pt idx="859">
                  <c:v>3.1779999999999999</c:v>
                </c:pt>
                <c:pt idx="860">
                  <c:v>3.1819999999999999</c:v>
                </c:pt>
                <c:pt idx="861">
                  <c:v>3.1859999999999999</c:v>
                </c:pt>
                <c:pt idx="862">
                  <c:v>3.1890000000000001</c:v>
                </c:pt>
                <c:pt idx="863">
                  <c:v>3.1930000000000001</c:v>
                </c:pt>
                <c:pt idx="864">
                  <c:v>3.1970000000000001</c:v>
                </c:pt>
                <c:pt idx="865">
                  <c:v>3.2010000000000001</c:v>
                </c:pt>
                <c:pt idx="866">
                  <c:v>3.2040000000000002</c:v>
                </c:pt>
                <c:pt idx="867">
                  <c:v>3.2080000000000002</c:v>
                </c:pt>
                <c:pt idx="868">
                  <c:v>3.2120000000000002</c:v>
                </c:pt>
                <c:pt idx="869">
                  <c:v>3.2149999999999999</c:v>
                </c:pt>
                <c:pt idx="870">
                  <c:v>3.2189999999999999</c:v>
                </c:pt>
                <c:pt idx="871">
                  <c:v>3.2229999999999999</c:v>
                </c:pt>
                <c:pt idx="872">
                  <c:v>3.226</c:v>
                </c:pt>
                <c:pt idx="873">
                  <c:v>3.23</c:v>
                </c:pt>
                <c:pt idx="874">
                  <c:v>3.234</c:v>
                </c:pt>
                <c:pt idx="875">
                  <c:v>3.2370000000000001</c:v>
                </c:pt>
                <c:pt idx="876">
                  <c:v>3.2410000000000001</c:v>
                </c:pt>
                <c:pt idx="877">
                  <c:v>3.2450000000000001</c:v>
                </c:pt>
                <c:pt idx="878">
                  <c:v>3.2490000000000001</c:v>
                </c:pt>
                <c:pt idx="879">
                  <c:v>3.2519999999999998</c:v>
                </c:pt>
                <c:pt idx="880">
                  <c:v>3.2559999999999998</c:v>
                </c:pt>
                <c:pt idx="881">
                  <c:v>3.26</c:v>
                </c:pt>
                <c:pt idx="882">
                  <c:v>3.2629999999999999</c:v>
                </c:pt>
                <c:pt idx="883">
                  <c:v>3.2669999999999999</c:v>
                </c:pt>
                <c:pt idx="884">
                  <c:v>3.2709999999999999</c:v>
                </c:pt>
                <c:pt idx="885">
                  <c:v>3.2749999999999999</c:v>
                </c:pt>
                <c:pt idx="886">
                  <c:v>3.278</c:v>
                </c:pt>
                <c:pt idx="887">
                  <c:v>3.282</c:v>
                </c:pt>
                <c:pt idx="888">
                  <c:v>3.286</c:v>
                </c:pt>
                <c:pt idx="889">
                  <c:v>3.2890000000000001</c:v>
                </c:pt>
                <c:pt idx="890">
                  <c:v>3.2930000000000001</c:v>
                </c:pt>
                <c:pt idx="891">
                  <c:v>3.2970000000000002</c:v>
                </c:pt>
                <c:pt idx="892">
                  <c:v>3.3</c:v>
                </c:pt>
                <c:pt idx="893">
                  <c:v>3.3039999999999998</c:v>
                </c:pt>
                <c:pt idx="894">
                  <c:v>3.3079999999999998</c:v>
                </c:pt>
                <c:pt idx="895">
                  <c:v>3.3119999999999998</c:v>
                </c:pt>
                <c:pt idx="896">
                  <c:v>3.3149999999999999</c:v>
                </c:pt>
                <c:pt idx="897">
                  <c:v>3.319</c:v>
                </c:pt>
                <c:pt idx="898">
                  <c:v>3.323</c:v>
                </c:pt>
                <c:pt idx="899">
                  <c:v>3.3260000000000001</c:v>
                </c:pt>
                <c:pt idx="900">
                  <c:v>3.33</c:v>
                </c:pt>
                <c:pt idx="901">
                  <c:v>3.3340000000000001</c:v>
                </c:pt>
                <c:pt idx="902">
                  <c:v>3.3370000000000002</c:v>
                </c:pt>
                <c:pt idx="903">
                  <c:v>3.3410000000000002</c:v>
                </c:pt>
                <c:pt idx="904">
                  <c:v>3.3450000000000002</c:v>
                </c:pt>
                <c:pt idx="905">
                  <c:v>3.3490000000000002</c:v>
                </c:pt>
                <c:pt idx="906">
                  <c:v>3.3519999999999999</c:v>
                </c:pt>
                <c:pt idx="907">
                  <c:v>3.3559999999999999</c:v>
                </c:pt>
                <c:pt idx="908">
                  <c:v>3.36</c:v>
                </c:pt>
                <c:pt idx="909">
                  <c:v>3.363</c:v>
                </c:pt>
                <c:pt idx="910">
                  <c:v>3.367</c:v>
                </c:pt>
                <c:pt idx="911">
                  <c:v>3.371</c:v>
                </c:pt>
                <c:pt idx="912">
                  <c:v>3.3740000000000001</c:v>
                </c:pt>
                <c:pt idx="913">
                  <c:v>3.3780000000000001</c:v>
                </c:pt>
                <c:pt idx="914">
                  <c:v>3.3820000000000001</c:v>
                </c:pt>
                <c:pt idx="915">
                  <c:v>3.3849999999999998</c:v>
                </c:pt>
                <c:pt idx="916">
                  <c:v>3.3889999999999998</c:v>
                </c:pt>
                <c:pt idx="917">
                  <c:v>3.3929999999999998</c:v>
                </c:pt>
                <c:pt idx="918">
                  <c:v>3.3969999999999998</c:v>
                </c:pt>
                <c:pt idx="919">
                  <c:v>3.4</c:v>
                </c:pt>
                <c:pt idx="920">
                  <c:v>3.4039999999999999</c:v>
                </c:pt>
                <c:pt idx="921">
                  <c:v>3.4079999999999999</c:v>
                </c:pt>
                <c:pt idx="922">
                  <c:v>3.411</c:v>
                </c:pt>
                <c:pt idx="923">
                  <c:v>3.415</c:v>
                </c:pt>
                <c:pt idx="924">
                  <c:v>3.419</c:v>
                </c:pt>
                <c:pt idx="925">
                  <c:v>3.423</c:v>
                </c:pt>
                <c:pt idx="926">
                  <c:v>3.4260000000000002</c:v>
                </c:pt>
                <c:pt idx="927">
                  <c:v>3.43</c:v>
                </c:pt>
                <c:pt idx="928">
                  <c:v>3.4340000000000002</c:v>
                </c:pt>
                <c:pt idx="929">
                  <c:v>3.4369999999999998</c:v>
                </c:pt>
                <c:pt idx="930">
                  <c:v>3.4409999999999998</c:v>
                </c:pt>
                <c:pt idx="931">
                  <c:v>3.4449999999999998</c:v>
                </c:pt>
                <c:pt idx="932">
                  <c:v>3.448</c:v>
                </c:pt>
                <c:pt idx="933">
                  <c:v>3.452</c:v>
                </c:pt>
                <c:pt idx="934">
                  <c:v>3.456</c:v>
                </c:pt>
                <c:pt idx="935">
                  <c:v>3.46</c:v>
                </c:pt>
                <c:pt idx="936">
                  <c:v>3.4630000000000001</c:v>
                </c:pt>
                <c:pt idx="937">
                  <c:v>3.4670000000000001</c:v>
                </c:pt>
                <c:pt idx="938">
                  <c:v>3.4710000000000001</c:v>
                </c:pt>
                <c:pt idx="939">
                  <c:v>3.4740000000000002</c:v>
                </c:pt>
                <c:pt idx="940">
                  <c:v>3.4780000000000002</c:v>
                </c:pt>
                <c:pt idx="941">
                  <c:v>3.4820000000000002</c:v>
                </c:pt>
                <c:pt idx="942">
                  <c:v>3.4849999999999999</c:v>
                </c:pt>
                <c:pt idx="943">
                  <c:v>3.4889999999999999</c:v>
                </c:pt>
                <c:pt idx="944">
                  <c:v>3.4929999999999999</c:v>
                </c:pt>
                <c:pt idx="945">
                  <c:v>3.4969999999999999</c:v>
                </c:pt>
                <c:pt idx="946">
                  <c:v>3.5</c:v>
                </c:pt>
                <c:pt idx="947">
                  <c:v>3.504</c:v>
                </c:pt>
                <c:pt idx="948">
                  <c:v>3.508</c:v>
                </c:pt>
                <c:pt idx="949">
                  <c:v>3.5110000000000001</c:v>
                </c:pt>
                <c:pt idx="950">
                  <c:v>3.5150000000000001</c:v>
                </c:pt>
                <c:pt idx="951">
                  <c:v>3.5190000000000001</c:v>
                </c:pt>
                <c:pt idx="952">
                  <c:v>3.5219999999999998</c:v>
                </c:pt>
                <c:pt idx="953">
                  <c:v>3.5259999999999998</c:v>
                </c:pt>
                <c:pt idx="954">
                  <c:v>3.53</c:v>
                </c:pt>
                <c:pt idx="955">
                  <c:v>3.5339999999999998</c:v>
                </c:pt>
                <c:pt idx="956">
                  <c:v>3.5369999999999999</c:v>
                </c:pt>
                <c:pt idx="957">
                  <c:v>3.5409999999999999</c:v>
                </c:pt>
                <c:pt idx="958">
                  <c:v>3.5449999999999999</c:v>
                </c:pt>
                <c:pt idx="959">
                  <c:v>3.548</c:v>
                </c:pt>
                <c:pt idx="960">
                  <c:v>3.552</c:v>
                </c:pt>
                <c:pt idx="961">
                  <c:v>3.556</c:v>
                </c:pt>
                <c:pt idx="962">
                  <c:v>3.5590000000000002</c:v>
                </c:pt>
                <c:pt idx="963">
                  <c:v>3.5630000000000002</c:v>
                </c:pt>
                <c:pt idx="964">
                  <c:v>3.5670000000000002</c:v>
                </c:pt>
                <c:pt idx="965">
                  <c:v>3.5710000000000002</c:v>
                </c:pt>
                <c:pt idx="966">
                  <c:v>3.5739999999999998</c:v>
                </c:pt>
                <c:pt idx="967">
                  <c:v>3.5779999999999998</c:v>
                </c:pt>
                <c:pt idx="968">
                  <c:v>3.5819999999999999</c:v>
                </c:pt>
                <c:pt idx="969">
                  <c:v>3.585</c:v>
                </c:pt>
                <c:pt idx="970">
                  <c:v>3.589</c:v>
                </c:pt>
                <c:pt idx="971">
                  <c:v>3.593</c:v>
                </c:pt>
                <c:pt idx="972">
                  <c:v>3.5960000000000001</c:v>
                </c:pt>
                <c:pt idx="973">
                  <c:v>3.6</c:v>
                </c:pt>
                <c:pt idx="974">
                  <c:v>3.6040000000000001</c:v>
                </c:pt>
                <c:pt idx="975">
                  <c:v>3.6080000000000001</c:v>
                </c:pt>
                <c:pt idx="976">
                  <c:v>3.6110000000000002</c:v>
                </c:pt>
                <c:pt idx="977">
                  <c:v>3.6150000000000002</c:v>
                </c:pt>
                <c:pt idx="978">
                  <c:v>3.6190000000000002</c:v>
                </c:pt>
                <c:pt idx="979">
                  <c:v>3.6219999999999999</c:v>
                </c:pt>
                <c:pt idx="980">
                  <c:v>3.6259999999999999</c:v>
                </c:pt>
                <c:pt idx="981">
                  <c:v>3.63</c:v>
                </c:pt>
                <c:pt idx="982">
                  <c:v>3.633</c:v>
                </c:pt>
                <c:pt idx="983">
                  <c:v>3.637</c:v>
                </c:pt>
                <c:pt idx="984">
                  <c:v>3.641</c:v>
                </c:pt>
                <c:pt idx="985">
                  <c:v>3.645</c:v>
                </c:pt>
                <c:pt idx="986">
                  <c:v>3.6480000000000001</c:v>
                </c:pt>
                <c:pt idx="987">
                  <c:v>3.6520000000000001</c:v>
                </c:pt>
                <c:pt idx="988">
                  <c:v>3.6560000000000001</c:v>
                </c:pt>
                <c:pt idx="989">
                  <c:v>3.6589999999999998</c:v>
                </c:pt>
                <c:pt idx="990">
                  <c:v>3.6629999999999998</c:v>
                </c:pt>
                <c:pt idx="991">
                  <c:v>3.6669999999999998</c:v>
                </c:pt>
                <c:pt idx="992">
                  <c:v>3.67</c:v>
                </c:pt>
                <c:pt idx="993">
                  <c:v>3.6739999999999999</c:v>
                </c:pt>
                <c:pt idx="994">
                  <c:v>3.6779999999999999</c:v>
                </c:pt>
                <c:pt idx="995">
                  <c:v>3.6819999999999999</c:v>
                </c:pt>
                <c:pt idx="996">
                  <c:v>3.6850000000000001</c:v>
                </c:pt>
                <c:pt idx="997">
                  <c:v>3.6890000000000001</c:v>
                </c:pt>
                <c:pt idx="998">
                  <c:v>3.6930000000000001</c:v>
                </c:pt>
                <c:pt idx="999">
                  <c:v>3.6960000000000002</c:v>
                </c:pt>
                <c:pt idx="1000">
                  <c:v>3.7</c:v>
                </c:pt>
                <c:pt idx="1001">
                  <c:v>3.7040000000000002</c:v>
                </c:pt>
                <c:pt idx="1002">
                  <c:v>3.7069999999999999</c:v>
                </c:pt>
                <c:pt idx="1003">
                  <c:v>3.7109999999999999</c:v>
                </c:pt>
                <c:pt idx="1004">
                  <c:v>3.7149999999999999</c:v>
                </c:pt>
                <c:pt idx="1005">
                  <c:v>3.7189999999999999</c:v>
                </c:pt>
                <c:pt idx="1006">
                  <c:v>3.722</c:v>
                </c:pt>
                <c:pt idx="1007">
                  <c:v>3.726</c:v>
                </c:pt>
                <c:pt idx="1008">
                  <c:v>3.73</c:v>
                </c:pt>
                <c:pt idx="1009">
                  <c:v>3.7330000000000001</c:v>
                </c:pt>
                <c:pt idx="1010">
                  <c:v>3.7370000000000001</c:v>
                </c:pt>
                <c:pt idx="1011">
                  <c:v>3.7410000000000001</c:v>
                </c:pt>
                <c:pt idx="1012">
                  <c:v>3.7440000000000002</c:v>
                </c:pt>
                <c:pt idx="1013">
                  <c:v>3.7480000000000002</c:v>
                </c:pt>
                <c:pt idx="1014">
                  <c:v>3.7519999999999998</c:v>
                </c:pt>
                <c:pt idx="1015">
                  <c:v>3.7559999999999998</c:v>
                </c:pt>
                <c:pt idx="1016">
                  <c:v>3.7589999999999999</c:v>
                </c:pt>
                <c:pt idx="1017">
                  <c:v>3.7629999999999999</c:v>
                </c:pt>
                <c:pt idx="1018">
                  <c:v>3.7669999999999999</c:v>
                </c:pt>
                <c:pt idx="1019">
                  <c:v>3.77</c:v>
                </c:pt>
                <c:pt idx="1020">
                  <c:v>3.774</c:v>
                </c:pt>
                <c:pt idx="1021">
                  <c:v>3.778</c:v>
                </c:pt>
                <c:pt idx="1022">
                  <c:v>3.7810000000000001</c:v>
                </c:pt>
                <c:pt idx="1023">
                  <c:v>3.7850000000000001</c:v>
                </c:pt>
                <c:pt idx="1024">
                  <c:v>3.7890000000000001</c:v>
                </c:pt>
                <c:pt idx="1025">
                  <c:v>3.7930000000000001</c:v>
                </c:pt>
                <c:pt idx="1026">
                  <c:v>3.7959999999999998</c:v>
                </c:pt>
                <c:pt idx="1027">
                  <c:v>3.8</c:v>
                </c:pt>
                <c:pt idx="1028">
                  <c:v>3.8039999999999998</c:v>
                </c:pt>
                <c:pt idx="1029">
                  <c:v>3.8069999999999999</c:v>
                </c:pt>
                <c:pt idx="1030">
                  <c:v>3.8109999999999999</c:v>
                </c:pt>
                <c:pt idx="1031">
                  <c:v>3.8149999999999999</c:v>
                </c:pt>
                <c:pt idx="1032">
                  <c:v>3.8180000000000001</c:v>
                </c:pt>
                <c:pt idx="1033">
                  <c:v>3.8220000000000001</c:v>
                </c:pt>
                <c:pt idx="1034">
                  <c:v>3.8260000000000001</c:v>
                </c:pt>
                <c:pt idx="1035">
                  <c:v>3.83</c:v>
                </c:pt>
                <c:pt idx="1036">
                  <c:v>3.8330000000000002</c:v>
                </c:pt>
                <c:pt idx="1037">
                  <c:v>3.8370000000000002</c:v>
                </c:pt>
                <c:pt idx="1038">
                  <c:v>3.8410000000000002</c:v>
                </c:pt>
                <c:pt idx="1039">
                  <c:v>3.8439999999999999</c:v>
                </c:pt>
                <c:pt idx="1040">
                  <c:v>3.8479999999999999</c:v>
                </c:pt>
                <c:pt idx="1041">
                  <c:v>3.8519999999999999</c:v>
                </c:pt>
                <c:pt idx="1042">
                  <c:v>3.855</c:v>
                </c:pt>
                <c:pt idx="1043">
                  <c:v>3.859</c:v>
                </c:pt>
                <c:pt idx="1044">
                  <c:v>3.863</c:v>
                </c:pt>
                <c:pt idx="1045">
                  <c:v>3.8660000000000001</c:v>
                </c:pt>
                <c:pt idx="1046">
                  <c:v>3.87</c:v>
                </c:pt>
                <c:pt idx="1047">
                  <c:v>3.8740000000000001</c:v>
                </c:pt>
                <c:pt idx="1048">
                  <c:v>3.8780000000000001</c:v>
                </c:pt>
                <c:pt idx="1049">
                  <c:v>3.8809999999999998</c:v>
                </c:pt>
                <c:pt idx="1050">
                  <c:v>3.8849999999999998</c:v>
                </c:pt>
                <c:pt idx="1051">
                  <c:v>3.8889999999999998</c:v>
                </c:pt>
                <c:pt idx="1052">
                  <c:v>3.8919999999999999</c:v>
                </c:pt>
                <c:pt idx="1053">
                  <c:v>3.8959999999999999</c:v>
                </c:pt>
                <c:pt idx="1054">
                  <c:v>3.9</c:v>
                </c:pt>
                <c:pt idx="1055">
                  <c:v>3.9039999999999999</c:v>
                </c:pt>
                <c:pt idx="1056">
                  <c:v>3.907</c:v>
                </c:pt>
                <c:pt idx="1057">
                  <c:v>3.911</c:v>
                </c:pt>
                <c:pt idx="1058">
                  <c:v>3.915</c:v>
                </c:pt>
                <c:pt idx="1059">
                  <c:v>3.9180000000000001</c:v>
                </c:pt>
                <c:pt idx="1060">
                  <c:v>3.9220000000000002</c:v>
                </c:pt>
                <c:pt idx="1061">
                  <c:v>3.9260000000000002</c:v>
                </c:pt>
                <c:pt idx="1062">
                  <c:v>3.9289999999999998</c:v>
                </c:pt>
                <c:pt idx="1063">
                  <c:v>3.9329999999999998</c:v>
                </c:pt>
                <c:pt idx="1064">
                  <c:v>3.9369999999999998</c:v>
                </c:pt>
                <c:pt idx="1065">
                  <c:v>3.9409999999999998</c:v>
                </c:pt>
                <c:pt idx="1066">
                  <c:v>3.944</c:v>
                </c:pt>
                <c:pt idx="1067">
                  <c:v>3.948</c:v>
                </c:pt>
                <c:pt idx="1068">
                  <c:v>3.952</c:v>
                </c:pt>
                <c:pt idx="1069">
                  <c:v>3.9550000000000001</c:v>
                </c:pt>
                <c:pt idx="1070">
                  <c:v>3.9590000000000001</c:v>
                </c:pt>
                <c:pt idx="1071">
                  <c:v>3.9630000000000001</c:v>
                </c:pt>
                <c:pt idx="1072">
                  <c:v>3.9660000000000002</c:v>
                </c:pt>
                <c:pt idx="1073">
                  <c:v>3.97</c:v>
                </c:pt>
                <c:pt idx="1074">
                  <c:v>3.9740000000000002</c:v>
                </c:pt>
                <c:pt idx="1075">
                  <c:v>3.9780000000000002</c:v>
                </c:pt>
                <c:pt idx="1076">
                  <c:v>3.9809999999999999</c:v>
                </c:pt>
                <c:pt idx="1077">
                  <c:v>3.9849999999999999</c:v>
                </c:pt>
                <c:pt idx="1078">
                  <c:v>3.9889999999999999</c:v>
                </c:pt>
                <c:pt idx="1079">
                  <c:v>3.992</c:v>
                </c:pt>
                <c:pt idx="1080">
                  <c:v>3.996</c:v>
                </c:pt>
                <c:pt idx="1081">
                  <c:v>4</c:v>
                </c:pt>
                <c:pt idx="1082">
                  <c:v>4.0030000000000001</c:v>
                </c:pt>
                <c:pt idx="1083">
                  <c:v>4.0069999999999997</c:v>
                </c:pt>
                <c:pt idx="1084">
                  <c:v>4.0110000000000001</c:v>
                </c:pt>
                <c:pt idx="1085">
                  <c:v>4.0149999999999997</c:v>
                </c:pt>
                <c:pt idx="1086">
                  <c:v>4.0179999999999998</c:v>
                </c:pt>
                <c:pt idx="1087">
                  <c:v>4.0220000000000002</c:v>
                </c:pt>
                <c:pt idx="1088">
                  <c:v>4.0259999999999998</c:v>
                </c:pt>
                <c:pt idx="1089">
                  <c:v>4.0289999999999999</c:v>
                </c:pt>
                <c:pt idx="1090">
                  <c:v>4.0330000000000004</c:v>
                </c:pt>
                <c:pt idx="1091">
                  <c:v>4.0369999999999999</c:v>
                </c:pt>
                <c:pt idx="1092">
                  <c:v>4.04</c:v>
                </c:pt>
                <c:pt idx="1093">
                  <c:v>4.0439999999999996</c:v>
                </c:pt>
                <c:pt idx="1094">
                  <c:v>4.048</c:v>
                </c:pt>
                <c:pt idx="1095">
                  <c:v>4.0519999999999996</c:v>
                </c:pt>
                <c:pt idx="1096">
                  <c:v>4.0549999999999997</c:v>
                </c:pt>
                <c:pt idx="1097">
                  <c:v>4.0590000000000002</c:v>
                </c:pt>
                <c:pt idx="1098">
                  <c:v>4.0629999999999997</c:v>
                </c:pt>
                <c:pt idx="1099">
                  <c:v>4.0659999999999998</c:v>
                </c:pt>
                <c:pt idx="1100">
                  <c:v>4.07</c:v>
                </c:pt>
                <c:pt idx="1101">
                  <c:v>4.0739999999999998</c:v>
                </c:pt>
                <c:pt idx="1102">
                  <c:v>4.077</c:v>
                </c:pt>
                <c:pt idx="1103">
                  <c:v>4.0810000000000004</c:v>
                </c:pt>
                <c:pt idx="1104">
                  <c:v>4.085</c:v>
                </c:pt>
                <c:pt idx="1105">
                  <c:v>4.0890000000000004</c:v>
                </c:pt>
                <c:pt idx="1106">
                  <c:v>4.0919999999999996</c:v>
                </c:pt>
                <c:pt idx="1107">
                  <c:v>4.0960000000000001</c:v>
                </c:pt>
                <c:pt idx="1108">
                  <c:v>4.0999999999999996</c:v>
                </c:pt>
                <c:pt idx="1109">
                  <c:v>4.1029999999999998</c:v>
                </c:pt>
                <c:pt idx="1110">
                  <c:v>4.1070000000000002</c:v>
                </c:pt>
                <c:pt idx="1111">
                  <c:v>4.1109999999999998</c:v>
                </c:pt>
                <c:pt idx="1112">
                  <c:v>4.1139999999999999</c:v>
                </c:pt>
                <c:pt idx="1113">
                  <c:v>4.1180000000000003</c:v>
                </c:pt>
                <c:pt idx="1114">
                  <c:v>4.1219999999999999</c:v>
                </c:pt>
                <c:pt idx="1115">
                  <c:v>4.1260000000000003</c:v>
                </c:pt>
                <c:pt idx="1116">
                  <c:v>4.1289999999999996</c:v>
                </c:pt>
                <c:pt idx="1117">
                  <c:v>4.133</c:v>
                </c:pt>
                <c:pt idx="1118">
                  <c:v>4.1369999999999996</c:v>
                </c:pt>
                <c:pt idx="1119">
                  <c:v>4.1399999999999997</c:v>
                </c:pt>
                <c:pt idx="1120">
                  <c:v>4.1440000000000001</c:v>
                </c:pt>
                <c:pt idx="1121">
                  <c:v>4.1479999999999997</c:v>
                </c:pt>
                <c:pt idx="1122">
                  <c:v>4.1509999999999998</c:v>
                </c:pt>
                <c:pt idx="1123">
                  <c:v>4.1550000000000002</c:v>
                </c:pt>
                <c:pt idx="1124">
                  <c:v>4.1589999999999998</c:v>
                </c:pt>
                <c:pt idx="1125">
                  <c:v>4.1619999999999999</c:v>
                </c:pt>
                <c:pt idx="1126">
                  <c:v>4.1660000000000004</c:v>
                </c:pt>
                <c:pt idx="1127">
                  <c:v>4.17</c:v>
                </c:pt>
                <c:pt idx="1128">
                  <c:v>4.1740000000000004</c:v>
                </c:pt>
                <c:pt idx="1129">
                  <c:v>4.1769999999999996</c:v>
                </c:pt>
                <c:pt idx="1130">
                  <c:v>4.181</c:v>
                </c:pt>
                <c:pt idx="1131">
                  <c:v>4.1849999999999996</c:v>
                </c:pt>
                <c:pt idx="1132">
                  <c:v>4.1879999999999997</c:v>
                </c:pt>
                <c:pt idx="1133">
                  <c:v>4.1920000000000002</c:v>
                </c:pt>
                <c:pt idx="1134">
                  <c:v>4.1959999999999997</c:v>
                </c:pt>
                <c:pt idx="1135">
                  <c:v>4.2</c:v>
                </c:pt>
                <c:pt idx="1136">
                  <c:v>4.2030000000000003</c:v>
                </c:pt>
                <c:pt idx="1137">
                  <c:v>4.2069999999999999</c:v>
                </c:pt>
                <c:pt idx="1138">
                  <c:v>4.2110000000000003</c:v>
                </c:pt>
                <c:pt idx="1139">
                  <c:v>4.2140000000000004</c:v>
                </c:pt>
                <c:pt idx="1140">
                  <c:v>4.218</c:v>
                </c:pt>
                <c:pt idx="1141">
                  <c:v>4.2220000000000004</c:v>
                </c:pt>
                <c:pt idx="1142">
                  <c:v>4.2249999999999996</c:v>
                </c:pt>
                <c:pt idx="1143">
                  <c:v>4.2290000000000001</c:v>
                </c:pt>
                <c:pt idx="1144">
                  <c:v>4.2329999999999997</c:v>
                </c:pt>
                <c:pt idx="1145">
                  <c:v>4.2370000000000001</c:v>
                </c:pt>
                <c:pt idx="1146">
                  <c:v>4.24</c:v>
                </c:pt>
                <c:pt idx="1147">
                  <c:v>4.2439999999999998</c:v>
                </c:pt>
                <c:pt idx="1148">
                  <c:v>4.2480000000000002</c:v>
                </c:pt>
                <c:pt idx="1149">
                  <c:v>4.2510000000000003</c:v>
                </c:pt>
                <c:pt idx="1150">
                  <c:v>4.2549999999999999</c:v>
                </c:pt>
                <c:pt idx="1151">
                  <c:v>4.2590000000000003</c:v>
                </c:pt>
                <c:pt idx="1152">
                  <c:v>4.2619999999999996</c:v>
                </c:pt>
                <c:pt idx="1153">
                  <c:v>4.266</c:v>
                </c:pt>
                <c:pt idx="1154">
                  <c:v>4.2699999999999996</c:v>
                </c:pt>
                <c:pt idx="1155">
                  <c:v>4.2729999999999997</c:v>
                </c:pt>
                <c:pt idx="1156">
                  <c:v>4.2770000000000001</c:v>
                </c:pt>
                <c:pt idx="1157">
                  <c:v>4.2809999999999997</c:v>
                </c:pt>
                <c:pt idx="1158">
                  <c:v>4.2850000000000001</c:v>
                </c:pt>
                <c:pt idx="1159">
                  <c:v>4.2880000000000003</c:v>
                </c:pt>
                <c:pt idx="1160">
                  <c:v>4.2919999999999998</c:v>
                </c:pt>
                <c:pt idx="1161">
                  <c:v>4.2960000000000003</c:v>
                </c:pt>
                <c:pt idx="1162">
                  <c:v>4.2990000000000004</c:v>
                </c:pt>
                <c:pt idx="1163">
                  <c:v>4.3029999999999999</c:v>
                </c:pt>
                <c:pt idx="1164">
                  <c:v>4.3070000000000004</c:v>
                </c:pt>
                <c:pt idx="1165">
                  <c:v>4.3109999999999999</c:v>
                </c:pt>
                <c:pt idx="1166">
                  <c:v>4.3140000000000001</c:v>
                </c:pt>
                <c:pt idx="1167">
                  <c:v>4.3179999999999996</c:v>
                </c:pt>
                <c:pt idx="1168">
                  <c:v>4.3220000000000001</c:v>
                </c:pt>
                <c:pt idx="1169">
                  <c:v>4.3250000000000002</c:v>
                </c:pt>
                <c:pt idx="1170">
                  <c:v>4.3289999999999997</c:v>
                </c:pt>
                <c:pt idx="1171">
                  <c:v>4.3330000000000002</c:v>
                </c:pt>
                <c:pt idx="1172">
                  <c:v>4.3360000000000003</c:v>
                </c:pt>
                <c:pt idx="1173">
                  <c:v>4.34</c:v>
                </c:pt>
                <c:pt idx="1174">
                  <c:v>4.3440000000000003</c:v>
                </c:pt>
                <c:pt idx="1175">
                  <c:v>4.3479999999999999</c:v>
                </c:pt>
                <c:pt idx="1176">
                  <c:v>4.351</c:v>
                </c:pt>
                <c:pt idx="1177">
                  <c:v>4.3550000000000004</c:v>
                </c:pt>
                <c:pt idx="1178">
                  <c:v>4.359</c:v>
                </c:pt>
                <c:pt idx="1179">
                  <c:v>4.3620000000000001</c:v>
                </c:pt>
                <c:pt idx="1180">
                  <c:v>4.3659999999999997</c:v>
                </c:pt>
                <c:pt idx="1181">
                  <c:v>4.37</c:v>
                </c:pt>
                <c:pt idx="1182">
                  <c:v>4.3730000000000002</c:v>
                </c:pt>
                <c:pt idx="1183">
                  <c:v>4.3769999999999998</c:v>
                </c:pt>
                <c:pt idx="1184">
                  <c:v>4.3810000000000002</c:v>
                </c:pt>
                <c:pt idx="1185">
                  <c:v>4.3849999999999998</c:v>
                </c:pt>
                <c:pt idx="1186">
                  <c:v>4.3879999999999999</c:v>
                </c:pt>
                <c:pt idx="1187">
                  <c:v>4.3920000000000003</c:v>
                </c:pt>
                <c:pt idx="1188">
                  <c:v>4.3959999999999999</c:v>
                </c:pt>
                <c:pt idx="1189">
                  <c:v>4.399</c:v>
                </c:pt>
                <c:pt idx="1190">
                  <c:v>4.4029999999999996</c:v>
                </c:pt>
                <c:pt idx="1191">
                  <c:v>4.407</c:v>
                </c:pt>
                <c:pt idx="1192">
                  <c:v>4.41</c:v>
                </c:pt>
                <c:pt idx="1193">
                  <c:v>4.4139999999999997</c:v>
                </c:pt>
                <c:pt idx="1194">
                  <c:v>4.4180000000000001</c:v>
                </c:pt>
                <c:pt idx="1195">
                  <c:v>4.4219999999999997</c:v>
                </c:pt>
                <c:pt idx="1196">
                  <c:v>4.4249999999999998</c:v>
                </c:pt>
                <c:pt idx="1197">
                  <c:v>4.4290000000000003</c:v>
                </c:pt>
                <c:pt idx="1198">
                  <c:v>4.4329999999999998</c:v>
                </c:pt>
                <c:pt idx="1199">
                  <c:v>4.4359999999999999</c:v>
                </c:pt>
                <c:pt idx="1200">
                  <c:v>4.4400000000000004</c:v>
                </c:pt>
                <c:pt idx="1201">
                  <c:v>4.444</c:v>
                </c:pt>
                <c:pt idx="1202">
                  <c:v>4.4470000000000001</c:v>
                </c:pt>
                <c:pt idx="1203">
                  <c:v>4.4509999999999996</c:v>
                </c:pt>
                <c:pt idx="1204">
                  <c:v>4.4550000000000001</c:v>
                </c:pt>
                <c:pt idx="1205">
                  <c:v>4.4589999999999996</c:v>
                </c:pt>
                <c:pt idx="1206">
                  <c:v>4.4619999999999997</c:v>
                </c:pt>
                <c:pt idx="1207">
                  <c:v>4.4660000000000002</c:v>
                </c:pt>
                <c:pt idx="1208">
                  <c:v>4.47</c:v>
                </c:pt>
                <c:pt idx="1209">
                  <c:v>4.4729999999999999</c:v>
                </c:pt>
                <c:pt idx="1210">
                  <c:v>4.4770000000000003</c:v>
                </c:pt>
                <c:pt idx="1211">
                  <c:v>4.4809999999999999</c:v>
                </c:pt>
                <c:pt idx="1212">
                  <c:v>4.484</c:v>
                </c:pt>
                <c:pt idx="1213">
                  <c:v>4.4880000000000004</c:v>
                </c:pt>
                <c:pt idx="1214">
                  <c:v>4.492</c:v>
                </c:pt>
                <c:pt idx="1215">
                  <c:v>4.4960000000000004</c:v>
                </c:pt>
                <c:pt idx="1216">
                  <c:v>4.4989999999999997</c:v>
                </c:pt>
                <c:pt idx="1217">
                  <c:v>4.5030000000000001</c:v>
                </c:pt>
                <c:pt idx="1218">
                  <c:v>4.5069999999999997</c:v>
                </c:pt>
                <c:pt idx="1219">
                  <c:v>4.51</c:v>
                </c:pt>
                <c:pt idx="1220">
                  <c:v>4.5140000000000002</c:v>
                </c:pt>
                <c:pt idx="1221">
                  <c:v>4.5179999999999998</c:v>
                </c:pt>
                <c:pt idx="1222">
                  <c:v>4.5209999999999999</c:v>
                </c:pt>
                <c:pt idx="1223">
                  <c:v>4.5250000000000004</c:v>
                </c:pt>
                <c:pt idx="1224">
                  <c:v>4.5289999999999999</c:v>
                </c:pt>
                <c:pt idx="1225">
                  <c:v>4.532</c:v>
                </c:pt>
                <c:pt idx="1226">
                  <c:v>4.5359999999999996</c:v>
                </c:pt>
                <c:pt idx="1227">
                  <c:v>4.54</c:v>
                </c:pt>
                <c:pt idx="1228">
                  <c:v>4.5439999999999996</c:v>
                </c:pt>
                <c:pt idx="1229">
                  <c:v>4.5469999999999997</c:v>
                </c:pt>
                <c:pt idx="1230">
                  <c:v>4.5510000000000002</c:v>
                </c:pt>
                <c:pt idx="1231">
                  <c:v>4.5549999999999997</c:v>
                </c:pt>
                <c:pt idx="1232">
                  <c:v>4.5579999999999998</c:v>
                </c:pt>
                <c:pt idx="1233">
                  <c:v>4.5620000000000003</c:v>
                </c:pt>
                <c:pt idx="1234">
                  <c:v>4.5659999999999998</c:v>
                </c:pt>
                <c:pt idx="1235">
                  <c:v>4.569</c:v>
                </c:pt>
                <c:pt idx="1236">
                  <c:v>4.5730000000000004</c:v>
                </c:pt>
                <c:pt idx="1237">
                  <c:v>4.577</c:v>
                </c:pt>
                <c:pt idx="1238">
                  <c:v>4.5810000000000004</c:v>
                </c:pt>
                <c:pt idx="1239">
                  <c:v>4.5839999999999996</c:v>
                </c:pt>
                <c:pt idx="1240">
                  <c:v>4.5880000000000001</c:v>
                </c:pt>
                <c:pt idx="1241">
                  <c:v>4.5919999999999996</c:v>
                </c:pt>
                <c:pt idx="1242">
                  <c:v>4.5949999999999998</c:v>
                </c:pt>
                <c:pt idx="1243">
                  <c:v>4.5990000000000002</c:v>
                </c:pt>
                <c:pt idx="1244">
                  <c:v>4.6029999999999998</c:v>
                </c:pt>
                <c:pt idx="1245">
                  <c:v>4.6070000000000002</c:v>
                </c:pt>
                <c:pt idx="1246">
                  <c:v>4.6100000000000003</c:v>
                </c:pt>
                <c:pt idx="1247">
                  <c:v>4.6139999999999999</c:v>
                </c:pt>
                <c:pt idx="1248">
                  <c:v>4.6180000000000003</c:v>
                </c:pt>
                <c:pt idx="1249">
                  <c:v>4.6210000000000004</c:v>
                </c:pt>
                <c:pt idx="1250">
                  <c:v>4.625</c:v>
                </c:pt>
                <c:pt idx="1251">
                  <c:v>4.6289999999999996</c:v>
                </c:pt>
                <c:pt idx="1252">
                  <c:v>4.6319999999999997</c:v>
                </c:pt>
                <c:pt idx="1253">
                  <c:v>4.6360000000000001</c:v>
                </c:pt>
                <c:pt idx="1254">
                  <c:v>4.6399999999999997</c:v>
                </c:pt>
                <c:pt idx="1255">
                  <c:v>4.6440000000000001</c:v>
                </c:pt>
                <c:pt idx="1256">
                  <c:v>4.6470000000000002</c:v>
                </c:pt>
                <c:pt idx="1257">
                  <c:v>4.6509999999999998</c:v>
                </c:pt>
                <c:pt idx="1258">
                  <c:v>4.6550000000000002</c:v>
                </c:pt>
                <c:pt idx="1259">
                  <c:v>4.6580000000000004</c:v>
                </c:pt>
                <c:pt idx="1260">
                  <c:v>4.6619999999999999</c:v>
                </c:pt>
                <c:pt idx="1261">
                  <c:v>4.6660000000000004</c:v>
                </c:pt>
                <c:pt idx="1262">
                  <c:v>4.6689999999999996</c:v>
                </c:pt>
                <c:pt idx="1263">
                  <c:v>4.673</c:v>
                </c:pt>
                <c:pt idx="1264">
                  <c:v>4.6769999999999996</c:v>
                </c:pt>
                <c:pt idx="1265">
                  <c:v>4.681</c:v>
                </c:pt>
                <c:pt idx="1266">
                  <c:v>4.6840000000000002</c:v>
                </c:pt>
                <c:pt idx="1267">
                  <c:v>4.6879999999999997</c:v>
                </c:pt>
                <c:pt idx="1268">
                  <c:v>4.6920000000000002</c:v>
                </c:pt>
                <c:pt idx="1269">
                  <c:v>4.6950000000000003</c:v>
                </c:pt>
                <c:pt idx="1270">
                  <c:v>4.6989999999999998</c:v>
                </c:pt>
                <c:pt idx="1271">
                  <c:v>4.7030000000000003</c:v>
                </c:pt>
                <c:pt idx="1272">
                  <c:v>4.7060000000000004</c:v>
                </c:pt>
                <c:pt idx="1273">
                  <c:v>4.71</c:v>
                </c:pt>
                <c:pt idx="1274">
                  <c:v>4.7140000000000004</c:v>
                </c:pt>
                <c:pt idx="1275">
                  <c:v>4.718</c:v>
                </c:pt>
                <c:pt idx="1276">
                  <c:v>4.7210000000000001</c:v>
                </c:pt>
                <c:pt idx="1277">
                  <c:v>4.7249999999999996</c:v>
                </c:pt>
                <c:pt idx="1278">
                  <c:v>4.7290000000000001</c:v>
                </c:pt>
                <c:pt idx="1279">
                  <c:v>4.7320000000000002</c:v>
                </c:pt>
                <c:pt idx="1280">
                  <c:v>4.7359999999999998</c:v>
                </c:pt>
                <c:pt idx="1281">
                  <c:v>4.74</c:v>
                </c:pt>
                <c:pt idx="1282">
                  <c:v>4.7430000000000003</c:v>
                </c:pt>
                <c:pt idx="1283">
                  <c:v>4.7469999999999999</c:v>
                </c:pt>
                <c:pt idx="1284">
                  <c:v>4.7510000000000003</c:v>
                </c:pt>
                <c:pt idx="1285">
                  <c:v>4.7549999999999999</c:v>
                </c:pt>
                <c:pt idx="1286">
                  <c:v>4.758</c:v>
                </c:pt>
                <c:pt idx="1287">
                  <c:v>4.7619999999999996</c:v>
                </c:pt>
                <c:pt idx="1288">
                  <c:v>4.766</c:v>
                </c:pt>
                <c:pt idx="1289">
                  <c:v>4.7690000000000001</c:v>
                </c:pt>
                <c:pt idx="1290">
                  <c:v>4.7729999999999997</c:v>
                </c:pt>
                <c:pt idx="1291">
                  <c:v>4.7770000000000001</c:v>
                </c:pt>
                <c:pt idx="1292">
                  <c:v>4.78</c:v>
                </c:pt>
                <c:pt idx="1293">
                  <c:v>4.7839999999999998</c:v>
                </c:pt>
                <c:pt idx="1294">
                  <c:v>4.7880000000000003</c:v>
                </c:pt>
                <c:pt idx="1295">
                  <c:v>4.7919999999999998</c:v>
                </c:pt>
                <c:pt idx="1296">
                  <c:v>4.7949999999999999</c:v>
                </c:pt>
                <c:pt idx="1297">
                  <c:v>4.7990000000000004</c:v>
                </c:pt>
                <c:pt idx="1298">
                  <c:v>4.8029999999999999</c:v>
                </c:pt>
                <c:pt idx="1299">
                  <c:v>4.806</c:v>
                </c:pt>
                <c:pt idx="1300">
                  <c:v>4.8099999999999996</c:v>
                </c:pt>
                <c:pt idx="1301">
                  <c:v>4.8140000000000001</c:v>
                </c:pt>
                <c:pt idx="1302">
                  <c:v>4.8170000000000002</c:v>
                </c:pt>
                <c:pt idx="1303">
                  <c:v>4.8209999999999997</c:v>
                </c:pt>
                <c:pt idx="1304">
                  <c:v>4.8250000000000002</c:v>
                </c:pt>
                <c:pt idx="1305">
                  <c:v>4.8280000000000003</c:v>
                </c:pt>
                <c:pt idx="1306">
                  <c:v>4.8319999999999999</c:v>
                </c:pt>
                <c:pt idx="1307">
                  <c:v>4.8360000000000003</c:v>
                </c:pt>
                <c:pt idx="1308">
                  <c:v>4.84</c:v>
                </c:pt>
                <c:pt idx="1309">
                  <c:v>4.843</c:v>
                </c:pt>
                <c:pt idx="1310">
                  <c:v>4.8470000000000004</c:v>
                </c:pt>
                <c:pt idx="1311">
                  <c:v>4.851</c:v>
                </c:pt>
                <c:pt idx="1312">
                  <c:v>4.8540000000000001</c:v>
                </c:pt>
                <c:pt idx="1313">
                  <c:v>4.8579999999999997</c:v>
                </c:pt>
                <c:pt idx="1314">
                  <c:v>4.8620000000000001</c:v>
                </c:pt>
                <c:pt idx="1315">
                  <c:v>4.8659999999999997</c:v>
                </c:pt>
                <c:pt idx="1316">
                  <c:v>4.8689999999999998</c:v>
                </c:pt>
                <c:pt idx="1317">
                  <c:v>4.8730000000000002</c:v>
                </c:pt>
                <c:pt idx="1318">
                  <c:v>4.8769999999999998</c:v>
                </c:pt>
                <c:pt idx="1319">
                  <c:v>4.88</c:v>
                </c:pt>
                <c:pt idx="1320">
                  <c:v>4.8840000000000003</c:v>
                </c:pt>
                <c:pt idx="1321">
                  <c:v>4.8879999999999999</c:v>
                </c:pt>
                <c:pt idx="1322">
                  <c:v>4.891</c:v>
                </c:pt>
                <c:pt idx="1323">
                  <c:v>4.8949999999999996</c:v>
                </c:pt>
                <c:pt idx="1324">
                  <c:v>4.899</c:v>
                </c:pt>
                <c:pt idx="1325">
                  <c:v>4.9029999999999996</c:v>
                </c:pt>
                <c:pt idx="1326">
                  <c:v>4.9059999999999997</c:v>
                </c:pt>
                <c:pt idx="1327">
                  <c:v>4.91</c:v>
                </c:pt>
                <c:pt idx="1328">
                  <c:v>4.9139999999999997</c:v>
                </c:pt>
                <c:pt idx="1329">
                  <c:v>4.9169999999999998</c:v>
                </c:pt>
                <c:pt idx="1330">
                  <c:v>4.9210000000000003</c:v>
                </c:pt>
                <c:pt idx="1331">
                  <c:v>4.9249999999999998</c:v>
                </c:pt>
                <c:pt idx="1332">
                  <c:v>4.9279999999999999</c:v>
                </c:pt>
                <c:pt idx="1333">
                  <c:v>4.9320000000000004</c:v>
                </c:pt>
                <c:pt idx="1334">
                  <c:v>4.9359999999999999</c:v>
                </c:pt>
                <c:pt idx="1335">
                  <c:v>4.9390000000000001</c:v>
                </c:pt>
                <c:pt idx="1336">
                  <c:v>4.9429999999999996</c:v>
                </c:pt>
                <c:pt idx="1337">
                  <c:v>4.9470000000000001</c:v>
                </c:pt>
                <c:pt idx="1338">
                  <c:v>4.9509999999999996</c:v>
                </c:pt>
                <c:pt idx="1339">
                  <c:v>4.9539999999999997</c:v>
                </c:pt>
                <c:pt idx="1340">
                  <c:v>4.9580000000000002</c:v>
                </c:pt>
                <c:pt idx="1341">
                  <c:v>4.9619999999999997</c:v>
                </c:pt>
                <c:pt idx="1342">
                  <c:v>4.9649999999999999</c:v>
                </c:pt>
                <c:pt idx="1343">
                  <c:v>4.9690000000000003</c:v>
                </c:pt>
                <c:pt idx="1344">
                  <c:v>4.9729999999999999</c:v>
                </c:pt>
                <c:pt idx="1345">
                  <c:v>4.9770000000000003</c:v>
                </c:pt>
                <c:pt idx="1346">
                  <c:v>4.9800000000000004</c:v>
                </c:pt>
                <c:pt idx="1347">
                  <c:v>4.984</c:v>
                </c:pt>
                <c:pt idx="1348">
                  <c:v>4.9880000000000004</c:v>
                </c:pt>
                <c:pt idx="1349">
                  <c:v>4.9909999999999997</c:v>
                </c:pt>
                <c:pt idx="1350">
                  <c:v>4.9950000000000001</c:v>
                </c:pt>
                <c:pt idx="1351">
                  <c:v>4.9989999999999997</c:v>
                </c:pt>
                <c:pt idx="1352">
                  <c:v>5.0019999999999998</c:v>
                </c:pt>
                <c:pt idx="1353">
                  <c:v>5.0060000000000002</c:v>
                </c:pt>
                <c:pt idx="1354">
                  <c:v>5.01</c:v>
                </c:pt>
                <c:pt idx="1355">
                  <c:v>5.0140000000000002</c:v>
                </c:pt>
                <c:pt idx="1356">
                  <c:v>5.0170000000000003</c:v>
                </c:pt>
                <c:pt idx="1357">
                  <c:v>5.0209999999999999</c:v>
                </c:pt>
                <c:pt idx="1358">
                  <c:v>5.0250000000000004</c:v>
                </c:pt>
                <c:pt idx="1359">
                  <c:v>5.0279999999999996</c:v>
                </c:pt>
                <c:pt idx="1360">
                  <c:v>5.032</c:v>
                </c:pt>
                <c:pt idx="1361">
                  <c:v>5.0359999999999996</c:v>
                </c:pt>
                <c:pt idx="1362">
                  <c:v>5.0389999999999997</c:v>
                </c:pt>
                <c:pt idx="1363">
                  <c:v>5.0430000000000001</c:v>
                </c:pt>
                <c:pt idx="1364">
                  <c:v>5.0469999999999997</c:v>
                </c:pt>
                <c:pt idx="1365">
                  <c:v>5.05</c:v>
                </c:pt>
                <c:pt idx="1366">
                  <c:v>5.0540000000000003</c:v>
                </c:pt>
                <c:pt idx="1367">
                  <c:v>5.0579999999999998</c:v>
                </c:pt>
                <c:pt idx="1368">
                  <c:v>5.0620000000000003</c:v>
                </c:pt>
                <c:pt idx="1369">
                  <c:v>5.0650000000000004</c:v>
                </c:pt>
                <c:pt idx="1370">
                  <c:v>5.069</c:v>
                </c:pt>
                <c:pt idx="1371">
                  <c:v>5.0730000000000004</c:v>
                </c:pt>
                <c:pt idx="1372">
                  <c:v>5.0759999999999996</c:v>
                </c:pt>
                <c:pt idx="1373">
                  <c:v>5.08</c:v>
                </c:pt>
                <c:pt idx="1374">
                  <c:v>5.0839999999999996</c:v>
                </c:pt>
                <c:pt idx="1375">
                  <c:v>5.0880000000000001</c:v>
                </c:pt>
                <c:pt idx="1376">
                  <c:v>5.0910000000000002</c:v>
                </c:pt>
                <c:pt idx="1377">
                  <c:v>5.0949999999999998</c:v>
                </c:pt>
                <c:pt idx="1378">
                  <c:v>5.0990000000000002</c:v>
                </c:pt>
                <c:pt idx="1379">
                  <c:v>5.1020000000000003</c:v>
                </c:pt>
                <c:pt idx="1380">
                  <c:v>5.1059999999999999</c:v>
                </c:pt>
                <c:pt idx="1381">
                  <c:v>5.1100000000000003</c:v>
                </c:pt>
                <c:pt idx="1382">
                  <c:v>5.1130000000000004</c:v>
                </c:pt>
                <c:pt idx="1383">
                  <c:v>5.117</c:v>
                </c:pt>
                <c:pt idx="1384">
                  <c:v>5.1210000000000004</c:v>
                </c:pt>
                <c:pt idx="1385">
                  <c:v>5.125</c:v>
                </c:pt>
                <c:pt idx="1386">
                  <c:v>5.1280000000000001</c:v>
                </c:pt>
                <c:pt idx="1387">
                  <c:v>5.1319999999999997</c:v>
                </c:pt>
                <c:pt idx="1388">
                  <c:v>5.1360000000000001</c:v>
                </c:pt>
                <c:pt idx="1389">
                  <c:v>5.1390000000000002</c:v>
                </c:pt>
                <c:pt idx="1390">
                  <c:v>5.1429999999999998</c:v>
                </c:pt>
                <c:pt idx="1391">
                  <c:v>5.1470000000000002</c:v>
                </c:pt>
                <c:pt idx="1392">
                  <c:v>5.15</c:v>
                </c:pt>
                <c:pt idx="1393">
                  <c:v>5.1539999999999999</c:v>
                </c:pt>
                <c:pt idx="1394">
                  <c:v>5.1580000000000004</c:v>
                </c:pt>
                <c:pt idx="1395">
                  <c:v>5.1619999999999999</c:v>
                </c:pt>
                <c:pt idx="1396">
                  <c:v>5.165</c:v>
                </c:pt>
                <c:pt idx="1397">
                  <c:v>5.1689999999999996</c:v>
                </c:pt>
                <c:pt idx="1398">
                  <c:v>5.173</c:v>
                </c:pt>
                <c:pt idx="1399">
                  <c:v>5.1760000000000002</c:v>
                </c:pt>
                <c:pt idx="1400">
                  <c:v>5.18</c:v>
                </c:pt>
                <c:pt idx="1401">
                  <c:v>5.1840000000000002</c:v>
                </c:pt>
                <c:pt idx="1402">
                  <c:v>5.1870000000000003</c:v>
                </c:pt>
                <c:pt idx="1403">
                  <c:v>5.1909999999999998</c:v>
                </c:pt>
                <c:pt idx="1404">
                  <c:v>5.1950000000000003</c:v>
                </c:pt>
                <c:pt idx="1405">
                  <c:v>5.1989999999999998</c:v>
                </c:pt>
                <c:pt idx="1406">
                  <c:v>5.202</c:v>
                </c:pt>
                <c:pt idx="1407">
                  <c:v>5.2060000000000004</c:v>
                </c:pt>
                <c:pt idx="1408">
                  <c:v>5.21</c:v>
                </c:pt>
                <c:pt idx="1409">
                  <c:v>5.2130000000000001</c:v>
                </c:pt>
                <c:pt idx="1410">
                  <c:v>5.2169999999999996</c:v>
                </c:pt>
                <c:pt idx="1411">
                  <c:v>5.2210000000000001</c:v>
                </c:pt>
                <c:pt idx="1412">
                  <c:v>5.2240000000000002</c:v>
                </c:pt>
                <c:pt idx="1413">
                  <c:v>5.2279999999999998</c:v>
                </c:pt>
                <c:pt idx="1414">
                  <c:v>5.2320000000000002</c:v>
                </c:pt>
                <c:pt idx="1415">
                  <c:v>5.2350000000000003</c:v>
                </c:pt>
                <c:pt idx="1416">
                  <c:v>5.2389999999999999</c:v>
                </c:pt>
                <c:pt idx="1417">
                  <c:v>5.2430000000000003</c:v>
                </c:pt>
                <c:pt idx="1418">
                  <c:v>5.2469999999999999</c:v>
                </c:pt>
                <c:pt idx="1419">
                  <c:v>5.25</c:v>
                </c:pt>
                <c:pt idx="1420">
                  <c:v>5.2539999999999996</c:v>
                </c:pt>
                <c:pt idx="1421">
                  <c:v>5.258</c:v>
                </c:pt>
                <c:pt idx="1422">
                  <c:v>5.2610000000000001</c:v>
                </c:pt>
                <c:pt idx="1423">
                  <c:v>5.2649999999999997</c:v>
                </c:pt>
                <c:pt idx="1424">
                  <c:v>5.2690000000000001</c:v>
                </c:pt>
                <c:pt idx="1425">
                  <c:v>5.2729999999999997</c:v>
                </c:pt>
                <c:pt idx="1426">
                  <c:v>5.2759999999999998</c:v>
                </c:pt>
                <c:pt idx="1427">
                  <c:v>5.28</c:v>
                </c:pt>
                <c:pt idx="1428">
                  <c:v>5.2839999999999998</c:v>
                </c:pt>
                <c:pt idx="1429">
                  <c:v>5.2869999999999999</c:v>
                </c:pt>
                <c:pt idx="1430">
                  <c:v>5.2910000000000004</c:v>
                </c:pt>
                <c:pt idx="1431">
                  <c:v>5.2949999999999999</c:v>
                </c:pt>
                <c:pt idx="1432">
                  <c:v>5.298</c:v>
                </c:pt>
                <c:pt idx="1433">
                  <c:v>5.3019999999999996</c:v>
                </c:pt>
                <c:pt idx="1434">
                  <c:v>5.306</c:v>
                </c:pt>
                <c:pt idx="1435">
                  <c:v>5.31</c:v>
                </c:pt>
                <c:pt idx="1436">
                  <c:v>5.3129999999999997</c:v>
                </c:pt>
                <c:pt idx="1437">
                  <c:v>5.3170000000000002</c:v>
                </c:pt>
                <c:pt idx="1438">
                  <c:v>5.3209999999999997</c:v>
                </c:pt>
                <c:pt idx="1439">
                  <c:v>5.3239999999999998</c:v>
                </c:pt>
                <c:pt idx="1440">
                  <c:v>5.3280000000000003</c:v>
                </c:pt>
                <c:pt idx="1441">
                  <c:v>5.3319999999999999</c:v>
                </c:pt>
                <c:pt idx="1442">
                  <c:v>5.335</c:v>
                </c:pt>
                <c:pt idx="1443">
                  <c:v>5.3390000000000004</c:v>
                </c:pt>
                <c:pt idx="1444">
                  <c:v>5.343</c:v>
                </c:pt>
                <c:pt idx="1445">
                  <c:v>5.3460000000000001</c:v>
                </c:pt>
                <c:pt idx="1446">
                  <c:v>5.35</c:v>
                </c:pt>
                <c:pt idx="1447">
                  <c:v>5.3540000000000001</c:v>
                </c:pt>
                <c:pt idx="1448">
                  <c:v>5.3579999999999997</c:v>
                </c:pt>
                <c:pt idx="1449">
                  <c:v>5.3609999999999998</c:v>
                </c:pt>
                <c:pt idx="1450">
                  <c:v>5.3650000000000002</c:v>
                </c:pt>
                <c:pt idx="1451">
                  <c:v>5.3689999999999998</c:v>
                </c:pt>
                <c:pt idx="1452">
                  <c:v>5.3719999999999999</c:v>
                </c:pt>
                <c:pt idx="1453">
                  <c:v>5.3760000000000003</c:v>
                </c:pt>
                <c:pt idx="1454">
                  <c:v>5.38</c:v>
                </c:pt>
                <c:pt idx="1455">
                  <c:v>5.3840000000000003</c:v>
                </c:pt>
                <c:pt idx="1456">
                  <c:v>5.3869999999999996</c:v>
                </c:pt>
                <c:pt idx="1457">
                  <c:v>5.391</c:v>
                </c:pt>
                <c:pt idx="1458">
                  <c:v>5.3949999999999996</c:v>
                </c:pt>
                <c:pt idx="1459">
                  <c:v>5.3979999999999997</c:v>
                </c:pt>
                <c:pt idx="1460">
                  <c:v>5.4020000000000001</c:v>
                </c:pt>
                <c:pt idx="1461">
                  <c:v>5.4059999999999997</c:v>
                </c:pt>
                <c:pt idx="1462">
                  <c:v>5.4089999999999998</c:v>
                </c:pt>
                <c:pt idx="1463">
                  <c:v>5.4130000000000003</c:v>
                </c:pt>
                <c:pt idx="1464">
                  <c:v>5.4169999999999998</c:v>
                </c:pt>
                <c:pt idx="1465">
                  <c:v>5.4210000000000003</c:v>
                </c:pt>
                <c:pt idx="1466">
                  <c:v>5.4240000000000004</c:v>
                </c:pt>
                <c:pt idx="1467">
                  <c:v>5.4279999999999999</c:v>
                </c:pt>
                <c:pt idx="1468">
                  <c:v>5.4320000000000004</c:v>
                </c:pt>
                <c:pt idx="1469">
                  <c:v>5.4349999999999996</c:v>
                </c:pt>
                <c:pt idx="1470">
                  <c:v>5.4390000000000001</c:v>
                </c:pt>
                <c:pt idx="1471">
                  <c:v>5.4429999999999996</c:v>
                </c:pt>
                <c:pt idx="1472">
                  <c:v>5.4459999999999997</c:v>
                </c:pt>
                <c:pt idx="1473">
                  <c:v>5.45</c:v>
                </c:pt>
                <c:pt idx="1474">
                  <c:v>5.4539999999999997</c:v>
                </c:pt>
                <c:pt idx="1475">
                  <c:v>5.4569999999999999</c:v>
                </c:pt>
                <c:pt idx="1476">
                  <c:v>5.4610000000000003</c:v>
                </c:pt>
                <c:pt idx="1477">
                  <c:v>5.4649999999999999</c:v>
                </c:pt>
                <c:pt idx="1478">
                  <c:v>5.4690000000000003</c:v>
                </c:pt>
                <c:pt idx="1479">
                  <c:v>5.4720000000000004</c:v>
                </c:pt>
                <c:pt idx="1480">
                  <c:v>5.476</c:v>
                </c:pt>
                <c:pt idx="1481">
                  <c:v>5.48</c:v>
                </c:pt>
                <c:pt idx="1482">
                  <c:v>5.4829999999999997</c:v>
                </c:pt>
                <c:pt idx="1483">
                  <c:v>5.4870000000000001</c:v>
                </c:pt>
                <c:pt idx="1484">
                  <c:v>5.4909999999999997</c:v>
                </c:pt>
                <c:pt idx="1485">
                  <c:v>5.4950000000000001</c:v>
                </c:pt>
                <c:pt idx="1486">
                  <c:v>5.4980000000000002</c:v>
                </c:pt>
                <c:pt idx="1487">
                  <c:v>5.5019999999999998</c:v>
                </c:pt>
                <c:pt idx="1488">
                  <c:v>5.5060000000000002</c:v>
                </c:pt>
                <c:pt idx="1489">
                  <c:v>5.5090000000000003</c:v>
                </c:pt>
                <c:pt idx="1490">
                  <c:v>5.5129999999999999</c:v>
                </c:pt>
                <c:pt idx="1491">
                  <c:v>5.5170000000000003</c:v>
                </c:pt>
                <c:pt idx="1492">
                  <c:v>5.52</c:v>
                </c:pt>
                <c:pt idx="1493">
                  <c:v>5.524</c:v>
                </c:pt>
                <c:pt idx="1494">
                  <c:v>5.5279999999999996</c:v>
                </c:pt>
                <c:pt idx="1495">
                  <c:v>5.532</c:v>
                </c:pt>
                <c:pt idx="1496">
                  <c:v>5.5350000000000001</c:v>
                </c:pt>
                <c:pt idx="1497">
                  <c:v>5.5389999999999997</c:v>
                </c:pt>
                <c:pt idx="1498">
                  <c:v>5.5430000000000001</c:v>
                </c:pt>
                <c:pt idx="1499">
                  <c:v>5.5460000000000003</c:v>
                </c:pt>
                <c:pt idx="1500">
                  <c:v>5.55</c:v>
                </c:pt>
                <c:pt idx="1501">
                  <c:v>5.5540000000000003</c:v>
                </c:pt>
                <c:pt idx="1502">
                  <c:v>5.5570000000000004</c:v>
                </c:pt>
                <c:pt idx="1503">
                  <c:v>5.5609999999999999</c:v>
                </c:pt>
                <c:pt idx="1504">
                  <c:v>5.5650000000000004</c:v>
                </c:pt>
                <c:pt idx="1505">
                  <c:v>5.569</c:v>
                </c:pt>
                <c:pt idx="1506">
                  <c:v>5.5720000000000001</c:v>
                </c:pt>
                <c:pt idx="1507">
                  <c:v>5.5759999999999996</c:v>
                </c:pt>
                <c:pt idx="1508">
                  <c:v>5.58</c:v>
                </c:pt>
                <c:pt idx="1509">
                  <c:v>5.5830000000000002</c:v>
                </c:pt>
                <c:pt idx="1510">
                  <c:v>5.5869999999999997</c:v>
                </c:pt>
                <c:pt idx="1511">
                  <c:v>5.5910000000000002</c:v>
                </c:pt>
                <c:pt idx="1512">
                  <c:v>5.5940000000000003</c:v>
                </c:pt>
                <c:pt idx="1513">
                  <c:v>5.5979999999999999</c:v>
                </c:pt>
                <c:pt idx="1514">
                  <c:v>5.6020000000000003</c:v>
                </c:pt>
                <c:pt idx="1515">
                  <c:v>5.6059999999999999</c:v>
                </c:pt>
                <c:pt idx="1516">
                  <c:v>5.609</c:v>
                </c:pt>
                <c:pt idx="1517">
                  <c:v>5.6130000000000004</c:v>
                </c:pt>
                <c:pt idx="1518">
                  <c:v>5.617</c:v>
                </c:pt>
                <c:pt idx="1519">
                  <c:v>5.62</c:v>
                </c:pt>
                <c:pt idx="1520">
                  <c:v>5.6239999999999997</c:v>
                </c:pt>
                <c:pt idx="1521">
                  <c:v>5.6280000000000001</c:v>
                </c:pt>
                <c:pt idx="1522">
                  <c:v>5.6310000000000002</c:v>
                </c:pt>
                <c:pt idx="1523">
                  <c:v>5.6349999999999998</c:v>
                </c:pt>
                <c:pt idx="1524">
                  <c:v>5.6390000000000002</c:v>
                </c:pt>
                <c:pt idx="1525">
                  <c:v>5.6420000000000003</c:v>
                </c:pt>
                <c:pt idx="1526">
                  <c:v>5.6459999999999999</c:v>
                </c:pt>
                <c:pt idx="1527">
                  <c:v>5.65</c:v>
                </c:pt>
                <c:pt idx="1528">
                  <c:v>5.6539999999999999</c:v>
                </c:pt>
                <c:pt idx="1529">
                  <c:v>5.657</c:v>
                </c:pt>
                <c:pt idx="1530">
                  <c:v>5.6609999999999996</c:v>
                </c:pt>
                <c:pt idx="1531">
                  <c:v>5.665</c:v>
                </c:pt>
                <c:pt idx="1532">
                  <c:v>5.6680000000000001</c:v>
                </c:pt>
                <c:pt idx="1533">
                  <c:v>5.6719999999999997</c:v>
                </c:pt>
                <c:pt idx="1534">
                  <c:v>5.6760000000000002</c:v>
                </c:pt>
                <c:pt idx="1535">
                  <c:v>5.68</c:v>
                </c:pt>
                <c:pt idx="1536">
                  <c:v>5.6829999999999998</c:v>
                </c:pt>
                <c:pt idx="1537">
                  <c:v>5.6870000000000003</c:v>
                </c:pt>
                <c:pt idx="1538">
                  <c:v>5.6909999999999998</c:v>
                </c:pt>
                <c:pt idx="1539">
                  <c:v>5.694</c:v>
                </c:pt>
                <c:pt idx="1540">
                  <c:v>5.6980000000000004</c:v>
                </c:pt>
                <c:pt idx="1541">
                  <c:v>5.702</c:v>
                </c:pt>
                <c:pt idx="1542">
                  <c:v>5.7050000000000001</c:v>
                </c:pt>
                <c:pt idx="1543">
                  <c:v>5.7089999999999996</c:v>
                </c:pt>
                <c:pt idx="1544">
                  <c:v>5.7130000000000001</c:v>
                </c:pt>
                <c:pt idx="1545">
                  <c:v>5.7160000000000002</c:v>
                </c:pt>
                <c:pt idx="1546">
                  <c:v>5.72</c:v>
                </c:pt>
                <c:pt idx="1547">
                  <c:v>5.7240000000000002</c:v>
                </c:pt>
                <c:pt idx="1548">
                  <c:v>5.7279999999999998</c:v>
                </c:pt>
                <c:pt idx="1549">
                  <c:v>5.7309999999999999</c:v>
                </c:pt>
                <c:pt idx="1550">
                  <c:v>5.7350000000000003</c:v>
                </c:pt>
                <c:pt idx="1551">
                  <c:v>5.7389999999999999</c:v>
                </c:pt>
                <c:pt idx="1552">
                  <c:v>5.742</c:v>
                </c:pt>
                <c:pt idx="1553">
                  <c:v>5.7460000000000004</c:v>
                </c:pt>
                <c:pt idx="1554">
                  <c:v>5.75</c:v>
                </c:pt>
                <c:pt idx="1555">
                  <c:v>5.7530000000000001</c:v>
                </c:pt>
                <c:pt idx="1556">
                  <c:v>5.7569999999999997</c:v>
                </c:pt>
                <c:pt idx="1557">
                  <c:v>5.7610000000000001</c:v>
                </c:pt>
                <c:pt idx="1558">
                  <c:v>5.7649999999999997</c:v>
                </c:pt>
                <c:pt idx="1559">
                  <c:v>5.7679999999999998</c:v>
                </c:pt>
                <c:pt idx="1560">
                  <c:v>5.7720000000000002</c:v>
                </c:pt>
                <c:pt idx="1561">
                  <c:v>5.7759999999999998</c:v>
                </c:pt>
                <c:pt idx="1562">
                  <c:v>5.7789999999999999</c:v>
                </c:pt>
                <c:pt idx="1563">
                  <c:v>5.7830000000000004</c:v>
                </c:pt>
                <c:pt idx="1564">
                  <c:v>5.7869999999999999</c:v>
                </c:pt>
                <c:pt idx="1565">
                  <c:v>5.7910000000000004</c:v>
                </c:pt>
                <c:pt idx="1566">
                  <c:v>5.7939999999999996</c:v>
                </c:pt>
                <c:pt idx="1567">
                  <c:v>5.798</c:v>
                </c:pt>
                <c:pt idx="1568">
                  <c:v>5.8019999999999996</c:v>
                </c:pt>
                <c:pt idx="1569">
                  <c:v>5.8049999999999997</c:v>
                </c:pt>
                <c:pt idx="1570">
                  <c:v>5.8090000000000002</c:v>
                </c:pt>
                <c:pt idx="1571">
                  <c:v>5.8129999999999997</c:v>
                </c:pt>
                <c:pt idx="1572">
                  <c:v>5.8159999999999998</c:v>
                </c:pt>
                <c:pt idx="1573">
                  <c:v>5.82</c:v>
                </c:pt>
                <c:pt idx="1574">
                  <c:v>5.8239999999999998</c:v>
                </c:pt>
                <c:pt idx="1575">
                  <c:v>5.8280000000000003</c:v>
                </c:pt>
                <c:pt idx="1576">
                  <c:v>5.8310000000000004</c:v>
                </c:pt>
                <c:pt idx="1577">
                  <c:v>5.835</c:v>
                </c:pt>
                <c:pt idx="1578">
                  <c:v>5.8390000000000004</c:v>
                </c:pt>
                <c:pt idx="1579">
                  <c:v>5.8419999999999996</c:v>
                </c:pt>
                <c:pt idx="1580">
                  <c:v>5.8460000000000001</c:v>
                </c:pt>
                <c:pt idx="1581">
                  <c:v>5.85</c:v>
                </c:pt>
                <c:pt idx="1582">
                  <c:v>5.8529999999999998</c:v>
                </c:pt>
                <c:pt idx="1583">
                  <c:v>5.8570000000000002</c:v>
                </c:pt>
                <c:pt idx="1584">
                  <c:v>5.8609999999999998</c:v>
                </c:pt>
                <c:pt idx="1585">
                  <c:v>5.8650000000000002</c:v>
                </c:pt>
                <c:pt idx="1586">
                  <c:v>5.8680000000000003</c:v>
                </c:pt>
                <c:pt idx="1587">
                  <c:v>5.8719999999999999</c:v>
                </c:pt>
                <c:pt idx="1588">
                  <c:v>5.8760000000000003</c:v>
                </c:pt>
                <c:pt idx="1589">
                  <c:v>5.8789999999999996</c:v>
                </c:pt>
                <c:pt idx="1590">
                  <c:v>5.883</c:v>
                </c:pt>
                <c:pt idx="1591">
                  <c:v>5.8869999999999996</c:v>
                </c:pt>
                <c:pt idx="1592">
                  <c:v>5.89</c:v>
                </c:pt>
                <c:pt idx="1593">
                  <c:v>5.8940000000000001</c:v>
                </c:pt>
                <c:pt idx="1594">
                  <c:v>5.8979999999999997</c:v>
                </c:pt>
                <c:pt idx="1595">
                  <c:v>5.9020000000000001</c:v>
                </c:pt>
                <c:pt idx="1596">
                  <c:v>5.9050000000000002</c:v>
                </c:pt>
                <c:pt idx="1597">
                  <c:v>5.9089999999999998</c:v>
                </c:pt>
                <c:pt idx="1598">
                  <c:v>5.9130000000000003</c:v>
                </c:pt>
                <c:pt idx="1599">
                  <c:v>5.9160000000000004</c:v>
                </c:pt>
                <c:pt idx="1600">
                  <c:v>5.92</c:v>
                </c:pt>
                <c:pt idx="1601">
                  <c:v>5.9240000000000004</c:v>
                </c:pt>
                <c:pt idx="1602">
                  <c:v>5.9269999999999996</c:v>
                </c:pt>
                <c:pt idx="1603">
                  <c:v>5.931</c:v>
                </c:pt>
                <c:pt idx="1604">
                  <c:v>5.9349999999999996</c:v>
                </c:pt>
                <c:pt idx="1605">
                  <c:v>5.9390000000000001</c:v>
                </c:pt>
                <c:pt idx="1606">
                  <c:v>5.9420000000000002</c:v>
                </c:pt>
                <c:pt idx="1607">
                  <c:v>5.9459999999999997</c:v>
                </c:pt>
                <c:pt idx="1608">
                  <c:v>5.95</c:v>
                </c:pt>
                <c:pt idx="1609">
                  <c:v>5.9530000000000003</c:v>
                </c:pt>
                <c:pt idx="1610">
                  <c:v>5.9569999999999999</c:v>
                </c:pt>
                <c:pt idx="1611">
                  <c:v>5.9610000000000003</c:v>
                </c:pt>
                <c:pt idx="1612">
                  <c:v>5.9640000000000004</c:v>
                </c:pt>
                <c:pt idx="1613">
                  <c:v>5.968</c:v>
                </c:pt>
                <c:pt idx="1614">
                  <c:v>5.9720000000000004</c:v>
                </c:pt>
                <c:pt idx="1615">
                  <c:v>5.976</c:v>
                </c:pt>
                <c:pt idx="1616">
                  <c:v>5.9790000000000001</c:v>
                </c:pt>
                <c:pt idx="1617">
                  <c:v>5.9829999999999997</c:v>
                </c:pt>
                <c:pt idx="1618">
                  <c:v>5.9870000000000001</c:v>
                </c:pt>
                <c:pt idx="1619">
                  <c:v>5.99</c:v>
                </c:pt>
                <c:pt idx="1620">
                  <c:v>5.9939999999999998</c:v>
                </c:pt>
                <c:pt idx="1621">
                  <c:v>5.9980000000000002</c:v>
                </c:pt>
                <c:pt idx="1622">
                  <c:v>6.0010000000000003</c:v>
                </c:pt>
                <c:pt idx="1623">
                  <c:v>6.0049999999999999</c:v>
                </c:pt>
                <c:pt idx="1624">
                  <c:v>6.0090000000000003</c:v>
                </c:pt>
                <c:pt idx="1625">
                  <c:v>6.0119999999999996</c:v>
                </c:pt>
                <c:pt idx="1626">
                  <c:v>6.016</c:v>
                </c:pt>
                <c:pt idx="1627">
                  <c:v>6.02</c:v>
                </c:pt>
                <c:pt idx="1628">
                  <c:v>6.024</c:v>
                </c:pt>
                <c:pt idx="1629">
                  <c:v>6.0270000000000001</c:v>
                </c:pt>
                <c:pt idx="1630">
                  <c:v>6.0309999999999997</c:v>
                </c:pt>
                <c:pt idx="1631">
                  <c:v>6.0350000000000001</c:v>
                </c:pt>
                <c:pt idx="1632">
                  <c:v>6.0380000000000003</c:v>
                </c:pt>
                <c:pt idx="1633">
                  <c:v>6.0419999999999998</c:v>
                </c:pt>
                <c:pt idx="1634">
                  <c:v>6.0460000000000003</c:v>
                </c:pt>
                <c:pt idx="1635">
                  <c:v>6.05</c:v>
                </c:pt>
                <c:pt idx="1636">
                  <c:v>6.0529999999999999</c:v>
                </c:pt>
                <c:pt idx="1637">
                  <c:v>6.0570000000000004</c:v>
                </c:pt>
                <c:pt idx="1638">
                  <c:v>6.0609999999999999</c:v>
                </c:pt>
                <c:pt idx="1639">
                  <c:v>6.0640000000000001</c:v>
                </c:pt>
                <c:pt idx="1640">
                  <c:v>6.0679999999999996</c:v>
                </c:pt>
                <c:pt idx="1641">
                  <c:v>6.0720000000000001</c:v>
                </c:pt>
                <c:pt idx="1642">
                  <c:v>6.0750000000000002</c:v>
                </c:pt>
                <c:pt idx="1643">
                  <c:v>6.0789999999999997</c:v>
                </c:pt>
                <c:pt idx="1644">
                  <c:v>6.0830000000000002</c:v>
                </c:pt>
                <c:pt idx="1645">
                  <c:v>6.0869999999999997</c:v>
                </c:pt>
                <c:pt idx="1646">
                  <c:v>6.09</c:v>
                </c:pt>
                <c:pt idx="1647">
                  <c:v>6.0940000000000003</c:v>
                </c:pt>
                <c:pt idx="1648">
                  <c:v>6.0979999999999999</c:v>
                </c:pt>
                <c:pt idx="1649">
                  <c:v>6.101</c:v>
                </c:pt>
                <c:pt idx="1650">
                  <c:v>6.1050000000000004</c:v>
                </c:pt>
                <c:pt idx="1651">
                  <c:v>6.109</c:v>
                </c:pt>
                <c:pt idx="1652">
                  <c:v>6.1120000000000001</c:v>
                </c:pt>
                <c:pt idx="1653">
                  <c:v>6.1159999999999997</c:v>
                </c:pt>
                <c:pt idx="1654">
                  <c:v>6.12</c:v>
                </c:pt>
                <c:pt idx="1655">
                  <c:v>6.1230000000000002</c:v>
                </c:pt>
                <c:pt idx="1656">
                  <c:v>6.1269999999999998</c:v>
                </c:pt>
                <c:pt idx="1657">
                  <c:v>6.1310000000000002</c:v>
                </c:pt>
                <c:pt idx="1658">
                  <c:v>6.1349999999999998</c:v>
                </c:pt>
                <c:pt idx="1659">
                  <c:v>6.1379999999999999</c:v>
                </c:pt>
                <c:pt idx="1660">
                  <c:v>6.1420000000000003</c:v>
                </c:pt>
                <c:pt idx="1661">
                  <c:v>6.1459999999999999</c:v>
                </c:pt>
                <c:pt idx="1662">
                  <c:v>6.149</c:v>
                </c:pt>
                <c:pt idx="1663">
                  <c:v>6.1529999999999996</c:v>
                </c:pt>
                <c:pt idx="1664">
                  <c:v>6.157</c:v>
                </c:pt>
                <c:pt idx="1665">
                  <c:v>6.1609999999999996</c:v>
                </c:pt>
                <c:pt idx="1666">
                  <c:v>6.1639999999999997</c:v>
                </c:pt>
                <c:pt idx="1667">
                  <c:v>6.1680000000000001</c:v>
                </c:pt>
                <c:pt idx="1668">
                  <c:v>6.1719999999999997</c:v>
                </c:pt>
                <c:pt idx="1669">
                  <c:v>6.1749999999999998</c:v>
                </c:pt>
                <c:pt idx="1670">
                  <c:v>6.1790000000000003</c:v>
                </c:pt>
                <c:pt idx="1671">
                  <c:v>6.1829999999999998</c:v>
                </c:pt>
                <c:pt idx="1672">
                  <c:v>6.1859999999999999</c:v>
                </c:pt>
                <c:pt idx="1673">
                  <c:v>6.19</c:v>
                </c:pt>
                <c:pt idx="1674">
                  <c:v>6.194</c:v>
                </c:pt>
                <c:pt idx="1675">
                  <c:v>6.1980000000000004</c:v>
                </c:pt>
                <c:pt idx="1676">
                  <c:v>6.2009999999999996</c:v>
                </c:pt>
                <c:pt idx="1677">
                  <c:v>6.2050000000000001</c:v>
                </c:pt>
                <c:pt idx="1678">
                  <c:v>6.2089999999999996</c:v>
                </c:pt>
                <c:pt idx="1679">
                  <c:v>6.2119999999999997</c:v>
                </c:pt>
                <c:pt idx="1680">
                  <c:v>6.2160000000000002</c:v>
                </c:pt>
                <c:pt idx="1681">
                  <c:v>6.22</c:v>
                </c:pt>
                <c:pt idx="1682">
                  <c:v>6.2229999999999999</c:v>
                </c:pt>
                <c:pt idx="1683">
                  <c:v>6.2270000000000003</c:v>
                </c:pt>
                <c:pt idx="1684">
                  <c:v>6.2309999999999999</c:v>
                </c:pt>
                <c:pt idx="1685">
                  <c:v>6.2350000000000003</c:v>
                </c:pt>
                <c:pt idx="1686">
                  <c:v>6.2380000000000004</c:v>
                </c:pt>
                <c:pt idx="1687">
                  <c:v>6.242</c:v>
                </c:pt>
                <c:pt idx="1688">
                  <c:v>6.2460000000000004</c:v>
                </c:pt>
                <c:pt idx="1689">
                  <c:v>6.2489999999999997</c:v>
                </c:pt>
                <c:pt idx="1690">
                  <c:v>6.2530000000000001</c:v>
                </c:pt>
                <c:pt idx="1691">
                  <c:v>6.2569999999999997</c:v>
                </c:pt>
                <c:pt idx="1692">
                  <c:v>6.26</c:v>
                </c:pt>
                <c:pt idx="1693">
                  <c:v>6.2640000000000002</c:v>
                </c:pt>
                <c:pt idx="1694">
                  <c:v>6.2679999999999998</c:v>
                </c:pt>
                <c:pt idx="1695">
                  <c:v>6.2720000000000002</c:v>
                </c:pt>
                <c:pt idx="1696">
                  <c:v>6.2750000000000004</c:v>
                </c:pt>
                <c:pt idx="1697">
                  <c:v>6.2789999999999999</c:v>
                </c:pt>
                <c:pt idx="1698">
                  <c:v>6.2830000000000004</c:v>
                </c:pt>
                <c:pt idx="1699">
                  <c:v>6.2859999999999996</c:v>
                </c:pt>
                <c:pt idx="1700">
                  <c:v>6.29</c:v>
                </c:pt>
                <c:pt idx="1701">
                  <c:v>6.2939999999999996</c:v>
                </c:pt>
                <c:pt idx="1702">
                  <c:v>6.2969999999999997</c:v>
                </c:pt>
                <c:pt idx="1703">
                  <c:v>6.3010000000000002</c:v>
                </c:pt>
                <c:pt idx="1704">
                  <c:v>6.3049999999999997</c:v>
                </c:pt>
                <c:pt idx="1705">
                  <c:v>6.3090000000000002</c:v>
                </c:pt>
                <c:pt idx="1706">
                  <c:v>6.3120000000000003</c:v>
                </c:pt>
                <c:pt idx="1707">
                  <c:v>6.3159999999999998</c:v>
                </c:pt>
                <c:pt idx="1708">
                  <c:v>6.32</c:v>
                </c:pt>
                <c:pt idx="1709">
                  <c:v>6.3230000000000004</c:v>
                </c:pt>
                <c:pt idx="1710">
                  <c:v>6.327</c:v>
                </c:pt>
                <c:pt idx="1711">
                  <c:v>6.3310000000000004</c:v>
                </c:pt>
                <c:pt idx="1712">
                  <c:v>6.3339999999999996</c:v>
                </c:pt>
                <c:pt idx="1713">
                  <c:v>6.3380000000000001</c:v>
                </c:pt>
                <c:pt idx="1714">
                  <c:v>6.3419999999999996</c:v>
                </c:pt>
                <c:pt idx="1715">
                  <c:v>6.3460000000000001</c:v>
                </c:pt>
                <c:pt idx="1716">
                  <c:v>6.3490000000000002</c:v>
                </c:pt>
                <c:pt idx="1717">
                  <c:v>6.3529999999999998</c:v>
                </c:pt>
                <c:pt idx="1718">
                  <c:v>6.3570000000000002</c:v>
                </c:pt>
                <c:pt idx="1719">
                  <c:v>6.36</c:v>
                </c:pt>
                <c:pt idx="1720">
                  <c:v>6.3639999999999999</c:v>
                </c:pt>
                <c:pt idx="1721">
                  <c:v>6.3680000000000003</c:v>
                </c:pt>
                <c:pt idx="1722">
                  <c:v>6.3710000000000004</c:v>
                </c:pt>
                <c:pt idx="1723">
                  <c:v>6.375</c:v>
                </c:pt>
                <c:pt idx="1724">
                  <c:v>6.3789999999999996</c:v>
                </c:pt>
                <c:pt idx="1725">
                  <c:v>6.383</c:v>
                </c:pt>
                <c:pt idx="1726">
                  <c:v>6.3860000000000001</c:v>
                </c:pt>
                <c:pt idx="1727">
                  <c:v>6.39</c:v>
                </c:pt>
                <c:pt idx="1728">
                  <c:v>6.3940000000000001</c:v>
                </c:pt>
                <c:pt idx="1729">
                  <c:v>6.3970000000000002</c:v>
                </c:pt>
                <c:pt idx="1730">
                  <c:v>6.4009999999999998</c:v>
                </c:pt>
                <c:pt idx="1731">
                  <c:v>6.4050000000000002</c:v>
                </c:pt>
                <c:pt idx="1732">
                  <c:v>6.4080000000000004</c:v>
                </c:pt>
                <c:pt idx="1733">
                  <c:v>6.4119999999999999</c:v>
                </c:pt>
                <c:pt idx="1734">
                  <c:v>6.4160000000000004</c:v>
                </c:pt>
                <c:pt idx="1735">
                  <c:v>6.4189999999999996</c:v>
                </c:pt>
                <c:pt idx="1736">
                  <c:v>6.423</c:v>
                </c:pt>
                <c:pt idx="1737">
                  <c:v>6.4269999999999996</c:v>
                </c:pt>
                <c:pt idx="1738">
                  <c:v>6.431</c:v>
                </c:pt>
                <c:pt idx="1739">
                  <c:v>6.4340000000000002</c:v>
                </c:pt>
                <c:pt idx="1740">
                  <c:v>6.4379999999999997</c:v>
                </c:pt>
                <c:pt idx="1741">
                  <c:v>6.4420000000000002</c:v>
                </c:pt>
                <c:pt idx="1742">
                  <c:v>6.4450000000000003</c:v>
                </c:pt>
                <c:pt idx="1743">
                  <c:v>6.4489999999999998</c:v>
                </c:pt>
                <c:pt idx="1744">
                  <c:v>6.4530000000000003</c:v>
                </c:pt>
                <c:pt idx="1745">
                  <c:v>6.4569999999999999</c:v>
                </c:pt>
                <c:pt idx="1746">
                  <c:v>6.46</c:v>
                </c:pt>
                <c:pt idx="1747">
                  <c:v>6.4640000000000004</c:v>
                </c:pt>
                <c:pt idx="1748">
                  <c:v>6.468</c:v>
                </c:pt>
                <c:pt idx="1749">
                  <c:v>6.4710000000000001</c:v>
                </c:pt>
                <c:pt idx="1750">
                  <c:v>6.4749999999999996</c:v>
                </c:pt>
                <c:pt idx="1751">
                  <c:v>6.4790000000000001</c:v>
                </c:pt>
                <c:pt idx="1752">
                  <c:v>6.4820000000000002</c:v>
                </c:pt>
                <c:pt idx="1753">
                  <c:v>6.4859999999999998</c:v>
                </c:pt>
                <c:pt idx="1754">
                  <c:v>6.49</c:v>
                </c:pt>
                <c:pt idx="1755">
                  <c:v>6.4939999999999998</c:v>
                </c:pt>
                <c:pt idx="1756">
                  <c:v>6.4969999999999999</c:v>
                </c:pt>
                <c:pt idx="1757">
                  <c:v>6.5010000000000003</c:v>
                </c:pt>
                <c:pt idx="1758">
                  <c:v>6.5049999999999999</c:v>
                </c:pt>
                <c:pt idx="1759">
                  <c:v>6.508</c:v>
                </c:pt>
                <c:pt idx="1760">
                  <c:v>6.5119999999999996</c:v>
                </c:pt>
                <c:pt idx="1761">
                  <c:v>6.516</c:v>
                </c:pt>
                <c:pt idx="1762">
                  <c:v>6.5190000000000001</c:v>
                </c:pt>
                <c:pt idx="1763">
                  <c:v>6.5229999999999997</c:v>
                </c:pt>
                <c:pt idx="1764">
                  <c:v>6.5270000000000001</c:v>
                </c:pt>
                <c:pt idx="1765">
                  <c:v>6.53</c:v>
                </c:pt>
                <c:pt idx="1766">
                  <c:v>6.5339999999999998</c:v>
                </c:pt>
                <c:pt idx="1767">
                  <c:v>6.5380000000000003</c:v>
                </c:pt>
                <c:pt idx="1768">
                  <c:v>6.5419999999999998</c:v>
                </c:pt>
                <c:pt idx="1769">
                  <c:v>6.5449999999999999</c:v>
                </c:pt>
                <c:pt idx="1770">
                  <c:v>6.5490000000000004</c:v>
                </c:pt>
                <c:pt idx="1771">
                  <c:v>6.5529999999999999</c:v>
                </c:pt>
                <c:pt idx="1772">
                  <c:v>6.556</c:v>
                </c:pt>
                <c:pt idx="1773">
                  <c:v>6.56</c:v>
                </c:pt>
                <c:pt idx="1774">
                  <c:v>6.5640000000000001</c:v>
                </c:pt>
                <c:pt idx="1775">
                  <c:v>6.5679999999999996</c:v>
                </c:pt>
                <c:pt idx="1776">
                  <c:v>6.5709999999999997</c:v>
                </c:pt>
                <c:pt idx="1777">
                  <c:v>6.5750000000000002</c:v>
                </c:pt>
                <c:pt idx="1778">
                  <c:v>6.5789999999999997</c:v>
                </c:pt>
                <c:pt idx="1779">
                  <c:v>6.5819999999999999</c:v>
                </c:pt>
                <c:pt idx="1780">
                  <c:v>6.5860000000000003</c:v>
                </c:pt>
                <c:pt idx="1781">
                  <c:v>6.59</c:v>
                </c:pt>
                <c:pt idx="1782">
                  <c:v>6.593</c:v>
                </c:pt>
                <c:pt idx="1783">
                  <c:v>6.5970000000000004</c:v>
                </c:pt>
                <c:pt idx="1784">
                  <c:v>6.601</c:v>
                </c:pt>
                <c:pt idx="1785">
                  <c:v>6.6050000000000004</c:v>
                </c:pt>
                <c:pt idx="1786">
                  <c:v>6.6079999999999997</c:v>
                </c:pt>
                <c:pt idx="1787">
                  <c:v>6.6120000000000001</c:v>
                </c:pt>
                <c:pt idx="1788">
                  <c:v>6.6159999999999997</c:v>
                </c:pt>
                <c:pt idx="1789">
                  <c:v>6.6189999999999998</c:v>
                </c:pt>
                <c:pt idx="1790">
                  <c:v>6.6230000000000002</c:v>
                </c:pt>
                <c:pt idx="1791">
                  <c:v>6.6269999999999998</c:v>
                </c:pt>
                <c:pt idx="1792">
                  <c:v>6.63</c:v>
                </c:pt>
                <c:pt idx="1793">
                  <c:v>6.6340000000000003</c:v>
                </c:pt>
                <c:pt idx="1794">
                  <c:v>6.6379999999999999</c:v>
                </c:pt>
                <c:pt idx="1795">
                  <c:v>6.641</c:v>
                </c:pt>
                <c:pt idx="1796">
                  <c:v>6.6449999999999996</c:v>
                </c:pt>
                <c:pt idx="1797">
                  <c:v>6.649</c:v>
                </c:pt>
                <c:pt idx="1798">
                  <c:v>6.6529999999999996</c:v>
                </c:pt>
                <c:pt idx="1799">
                  <c:v>6.6559999999999997</c:v>
                </c:pt>
                <c:pt idx="1800">
                  <c:v>6.66</c:v>
                </c:pt>
                <c:pt idx="1801">
                  <c:v>6.6639999999999997</c:v>
                </c:pt>
                <c:pt idx="1802">
                  <c:v>6.6669999999999998</c:v>
                </c:pt>
                <c:pt idx="1803">
                  <c:v>6.6710000000000003</c:v>
                </c:pt>
                <c:pt idx="1804">
                  <c:v>6.6749999999999998</c:v>
                </c:pt>
                <c:pt idx="1805">
                  <c:v>6.6790000000000003</c:v>
                </c:pt>
                <c:pt idx="1806">
                  <c:v>6.6820000000000004</c:v>
                </c:pt>
                <c:pt idx="1807">
                  <c:v>6.6859999999999999</c:v>
                </c:pt>
                <c:pt idx="1808">
                  <c:v>6.69</c:v>
                </c:pt>
                <c:pt idx="1809">
                  <c:v>6.6929999999999996</c:v>
                </c:pt>
                <c:pt idx="1810">
                  <c:v>6.6970000000000001</c:v>
                </c:pt>
                <c:pt idx="1811">
                  <c:v>6.7009999999999996</c:v>
                </c:pt>
                <c:pt idx="1812">
                  <c:v>6.7039999999999997</c:v>
                </c:pt>
                <c:pt idx="1813">
                  <c:v>6.7080000000000002</c:v>
                </c:pt>
                <c:pt idx="1814">
                  <c:v>6.7119999999999997</c:v>
                </c:pt>
                <c:pt idx="1815">
                  <c:v>6.7160000000000002</c:v>
                </c:pt>
                <c:pt idx="1816">
                  <c:v>6.7190000000000003</c:v>
                </c:pt>
                <c:pt idx="1817">
                  <c:v>6.7229999999999999</c:v>
                </c:pt>
                <c:pt idx="1818">
                  <c:v>6.7270000000000003</c:v>
                </c:pt>
                <c:pt idx="1819">
                  <c:v>6.73</c:v>
                </c:pt>
                <c:pt idx="1820">
                  <c:v>6.734</c:v>
                </c:pt>
                <c:pt idx="1821">
                  <c:v>6.7380000000000004</c:v>
                </c:pt>
                <c:pt idx="1822">
                  <c:v>6.7409999999999997</c:v>
                </c:pt>
                <c:pt idx="1823">
                  <c:v>6.7450000000000001</c:v>
                </c:pt>
                <c:pt idx="1824">
                  <c:v>6.7489999999999997</c:v>
                </c:pt>
                <c:pt idx="1825">
                  <c:v>6.7530000000000001</c:v>
                </c:pt>
                <c:pt idx="1826">
                  <c:v>6.7560000000000002</c:v>
                </c:pt>
                <c:pt idx="1827">
                  <c:v>6.76</c:v>
                </c:pt>
                <c:pt idx="1828">
                  <c:v>6.7640000000000002</c:v>
                </c:pt>
                <c:pt idx="1829">
                  <c:v>6.7670000000000003</c:v>
                </c:pt>
                <c:pt idx="1830">
                  <c:v>6.7709999999999999</c:v>
                </c:pt>
                <c:pt idx="1831">
                  <c:v>6.7750000000000004</c:v>
                </c:pt>
                <c:pt idx="1832">
                  <c:v>6.7779999999999996</c:v>
                </c:pt>
                <c:pt idx="1833">
                  <c:v>6.782</c:v>
                </c:pt>
                <c:pt idx="1834">
                  <c:v>6.7859999999999996</c:v>
                </c:pt>
                <c:pt idx="1835">
                  <c:v>6.79</c:v>
                </c:pt>
                <c:pt idx="1836">
                  <c:v>6.7930000000000001</c:v>
                </c:pt>
                <c:pt idx="1837">
                  <c:v>6.7969999999999997</c:v>
                </c:pt>
                <c:pt idx="1838">
                  <c:v>6.8010000000000002</c:v>
                </c:pt>
                <c:pt idx="1839">
                  <c:v>6.8040000000000003</c:v>
                </c:pt>
                <c:pt idx="1840">
                  <c:v>6.8079999999999998</c:v>
                </c:pt>
                <c:pt idx="1841">
                  <c:v>6.8120000000000003</c:v>
                </c:pt>
                <c:pt idx="1842">
                  <c:v>6.8150000000000004</c:v>
                </c:pt>
                <c:pt idx="1843">
                  <c:v>6.819</c:v>
                </c:pt>
                <c:pt idx="1844">
                  <c:v>6.8230000000000004</c:v>
                </c:pt>
                <c:pt idx="1845">
                  <c:v>6.827</c:v>
                </c:pt>
                <c:pt idx="1846">
                  <c:v>6.83</c:v>
                </c:pt>
                <c:pt idx="1847">
                  <c:v>6.8339999999999996</c:v>
                </c:pt>
                <c:pt idx="1848">
                  <c:v>6.8380000000000001</c:v>
                </c:pt>
                <c:pt idx="1849">
                  <c:v>6.8410000000000002</c:v>
                </c:pt>
                <c:pt idx="1850">
                  <c:v>6.8449999999999998</c:v>
                </c:pt>
                <c:pt idx="1851">
                  <c:v>6.8490000000000002</c:v>
                </c:pt>
                <c:pt idx="1852">
                  <c:v>6.8520000000000003</c:v>
                </c:pt>
                <c:pt idx="1853">
                  <c:v>6.8559999999999999</c:v>
                </c:pt>
                <c:pt idx="1854">
                  <c:v>6.86</c:v>
                </c:pt>
                <c:pt idx="1855">
                  <c:v>6.8639999999999999</c:v>
                </c:pt>
                <c:pt idx="1856">
                  <c:v>6.867</c:v>
                </c:pt>
                <c:pt idx="1857">
                  <c:v>6.8710000000000004</c:v>
                </c:pt>
                <c:pt idx="1858">
                  <c:v>6.875</c:v>
                </c:pt>
                <c:pt idx="1859">
                  <c:v>6.8780000000000001</c:v>
                </c:pt>
                <c:pt idx="1860">
                  <c:v>6.8819999999999997</c:v>
                </c:pt>
                <c:pt idx="1861">
                  <c:v>6.8860000000000001</c:v>
                </c:pt>
                <c:pt idx="1862">
                  <c:v>6.8890000000000002</c:v>
                </c:pt>
                <c:pt idx="1863">
                  <c:v>6.8929999999999998</c:v>
                </c:pt>
                <c:pt idx="1864">
                  <c:v>6.8970000000000002</c:v>
                </c:pt>
                <c:pt idx="1865">
                  <c:v>6.9</c:v>
                </c:pt>
                <c:pt idx="1866">
                  <c:v>6.9039999999999999</c:v>
                </c:pt>
                <c:pt idx="1867">
                  <c:v>6.9080000000000004</c:v>
                </c:pt>
                <c:pt idx="1868">
                  <c:v>6.9119999999999999</c:v>
                </c:pt>
                <c:pt idx="1869">
                  <c:v>6.915</c:v>
                </c:pt>
                <c:pt idx="1870">
                  <c:v>6.9189999999999996</c:v>
                </c:pt>
                <c:pt idx="1871">
                  <c:v>6.923</c:v>
                </c:pt>
                <c:pt idx="1872">
                  <c:v>6.9260000000000002</c:v>
                </c:pt>
                <c:pt idx="1873">
                  <c:v>6.93</c:v>
                </c:pt>
                <c:pt idx="1874">
                  <c:v>6.9340000000000002</c:v>
                </c:pt>
                <c:pt idx="1875">
                  <c:v>6.9370000000000003</c:v>
                </c:pt>
                <c:pt idx="1876">
                  <c:v>6.9409999999999998</c:v>
                </c:pt>
                <c:pt idx="1877">
                  <c:v>6.9450000000000003</c:v>
                </c:pt>
                <c:pt idx="1878">
                  <c:v>6.9489999999999998</c:v>
                </c:pt>
                <c:pt idx="1879">
                  <c:v>6.952</c:v>
                </c:pt>
                <c:pt idx="1880">
                  <c:v>6.9560000000000004</c:v>
                </c:pt>
                <c:pt idx="1881">
                  <c:v>6.96</c:v>
                </c:pt>
                <c:pt idx="1882">
                  <c:v>6.9630000000000001</c:v>
                </c:pt>
                <c:pt idx="1883">
                  <c:v>6.9669999999999996</c:v>
                </c:pt>
                <c:pt idx="1884">
                  <c:v>6.9710000000000001</c:v>
                </c:pt>
                <c:pt idx="1885">
                  <c:v>6.9749999999999996</c:v>
                </c:pt>
                <c:pt idx="1886">
                  <c:v>6.9779999999999998</c:v>
                </c:pt>
                <c:pt idx="1887">
                  <c:v>6.9820000000000002</c:v>
                </c:pt>
                <c:pt idx="1888">
                  <c:v>6.9859999999999998</c:v>
                </c:pt>
                <c:pt idx="1889">
                  <c:v>6.9889999999999999</c:v>
                </c:pt>
                <c:pt idx="1890">
                  <c:v>6.9930000000000003</c:v>
                </c:pt>
                <c:pt idx="1891">
                  <c:v>6.9969999999999999</c:v>
                </c:pt>
                <c:pt idx="1892">
                  <c:v>7</c:v>
                </c:pt>
                <c:pt idx="1893">
                  <c:v>7.0039999999999996</c:v>
                </c:pt>
                <c:pt idx="1894">
                  <c:v>7.008</c:v>
                </c:pt>
                <c:pt idx="1895">
                  <c:v>7.0119999999999996</c:v>
                </c:pt>
                <c:pt idx="1896">
                  <c:v>7.0149999999999997</c:v>
                </c:pt>
                <c:pt idx="1897">
                  <c:v>7.0190000000000001</c:v>
                </c:pt>
                <c:pt idx="1898">
                  <c:v>7.0229999999999997</c:v>
                </c:pt>
                <c:pt idx="1899">
                  <c:v>7.0259999999999998</c:v>
                </c:pt>
                <c:pt idx="1900">
                  <c:v>7.03</c:v>
                </c:pt>
                <c:pt idx="1901">
                  <c:v>7.0339999999999998</c:v>
                </c:pt>
                <c:pt idx="1902">
                  <c:v>7.0369999999999999</c:v>
                </c:pt>
                <c:pt idx="1903">
                  <c:v>7.0410000000000004</c:v>
                </c:pt>
                <c:pt idx="1904">
                  <c:v>7.0449999999999999</c:v>
                </c:pt>
                <c:pt idx="1905">
                  <c:v>7.0490000000000004</c:v>
                </c:pt>
                <c:pt idx="1906">
                  <c:v>7.0519999999999996</c:v>
                </c:pt>
                <c:pt idx="1907">
                  <c:v>7.056</c:v>
                </c:pt>
                <c:pt idx="1908">
                  <c:v>7.06</c:v>
                </c:pt>
                <c:pt idx="1909">
                  <c:v>7.0629999999999997</c:v>
                </c:pt>
                <c:pt idx="1910">
                  <c:v>7.0670000000000002</c:v>
                </c:pt>
                <c:pt idx="1911">
                  <c:v>7.0709999999999997</c:v>
                </c:pt>
                <c:pt idx="1912">
                  <c:v>7.0739999999999998</c:v>
                </c:pt>
                <c:pt idx="1913">
                  <c:v>7.0780000000000003</c:v>
                </c:pt>
                <c:pt idx="1914">
                  <c:v>7.0819999999999999</c:v>
                </c:pt>
                <c:pt idx="1915">
                  <c:v>7.085</c:v>
                </c:pt>
                <c:pt idx="1916">
                  <c:v>7.0890000000000004</c:v>
                </c:pt>
                <c:pt idx="1917">
                  <c:v>7.093</c:v>
                </c:pt>
                <c:pt idx="1918">
                  <c:v>7.0970000000000004</c:v>
                </c:pt>
                <c:pt idx="1919">
                  <c:v>7.1</c:v>
                </c:pt>
                <c:pt idx="1920">
                  <c:v>7.1040000000000001</c:v>
                </c:pt>
                <c:pt idx="1921">
                  <c:v>7.1079999999999997</c:v>
                </c:pt>
                <c:pt idx="1922">
                  <c:v>7.1109999999999998</c:v>
                </c:pt>
                <c:pt idx="1923">
                  <c:v>7.1150000000000002</c:v>
                </c:pt>
                <c:pt idx="1924">
                  <c:v>7.1189999999999998</c:v>
                </c:pt>
                <c:pt idx="1925">
                  <c:v>7.1230000000000002</c:v>
                </c:pt>
                <c:pt idx="1926">
                  <c:v>7.1260000000000003</c:v>
                </c:pt>
                <c:pt idx="1927">
                  <c:v>7.13</c:v>
                </c:pt>
                <c:pt idx="1928">
                  <c:v>7.1340000000000003</c:v>
                </c:pt>
                <c:pt idx="1929">
                  <c:v>7.1369999999999996</c:v>
                </c:pt>
                <c:pt idx="1930">
                  <c:v>7.141</c:v>
                </c:pt>
                <c:pt idx="1931">
                  <c:v>7.1449999999999996</c:v>
                </c:pt>
                <c:pt idx="1932">
                  <c:v>7.1479999999999997</c:v>
                </c:pt>
                <c:pt idx="1933">
                  <c:v>7.1520000000000001</c:v>
                </c:pt>
                <c:pt idx="1934">
                  <c:v>7.1559999999999997</c:v>
                </c:pt>
                <c:pt idx="1935">
                  <c:v>7.16</c:v>
                </c:pt>
                <c:pt idx="1936">
                  <c:v>7.1630000000000003</c:v>
                </c:pt>
                <c:pt idx="1937">
                  <c:v>7.1669999999999998</c:v>
                </c:pt>
                <c:pt idx="1938">
                  <c:v>7.1710000000000003</c:v>
                </c:pt>
                <c:pt idx="1939">
                  <c:v>7.1740000000000004</c:v>
                </c:pt>
                <c:pt idx="1940">
                  <c:v>7.1779999999999999</c:v>
                </c:pt>
                <c:pt idx="1941">
                  <c:v>7.1820000000000004</c:v>
                </c:pt>
                <c:pt idx="1942">
                  <c:v>7.1849999999999996</c:v>
                </c:pt>
                <c:pt idx="1943">
                  <c:v>7.1890000000000001</c:v>
                </c:pt>
                <c:pt idx="1944">
                  <c:v>7.1929999999999996</c:v>
                </c:pt>
                <c:pt idx="1945">
                  <c:v>7.1959999999999997</c:v>
                </c:pt>
                <c:pt idx="1946">
                  <c:v>7.2</c:v>
                </c:pt>
                <c:pt idx="1947">
                  <c:v>7.2039999999999997</c:v>
                </c:pt>
                <c:pt idx="1948">
                  <c:v>7.2080000000000002</c:v>
                </c:pt>
                <c:pt idx="1949">
                  <c:v>7.2110000000000003</c:v>
                </c:pt>
                <c:pt idx="1950">
                  <c:v>7.2149999999999999</c:v>
                </c:pt>
                <c:pt idx="1951">
                  <c:v>7.2190000000000003</c:v>
                </c:pt>
                <c:pt idx="1952">
                  <c:v>7.2220000000000004</c:v>
                </c:pt>
                <c:pt idx="1953">
                  <c:v>7.226</c:v>
                </c:pt>
                <c:pt idx="1954">
                  <c:v>7.23</c:v>
                </c:pt>
                <c:pt idx="1955">
                  <c:v>7.234</c:v>
                </c:pt>
                <c:pt idx="1956">
                  <c:v>7.2370000000000001</c:v>
                </c:pt>
                <c:pt idx="1957">
                  <c:v>7.2409999999999997</c:v>
                </c:pt>
                <c:pt idx="1958">
                  <c:v>7.2450000000000001</c:v>
                </c:pt>
                <c:pt idx="1959">
                  <c:v>7.2480000000000002</c:v>
                </c:pt>
                <c:pt idx="1960">
                  <c:v>7.2519999999999998</c:v>
                </c:pt>
                <c:pt idx="1961">
                  <c:v>7.2560000000000002</c:v>
                </c:pt>
                <c:pt idx="1962">
                  <c:v>7.2590000000000003</c:v>
                </c:pt>
                <c:pt idx="1963">
                  <c:v>7.2629999999999999</c:v>
                </c:pt>
                <c:pt idx="1964">
                  <c:v>7.2670000000000003</c:v>
                </c:pt>
                <c:pt idx="1965">
                  <c:v>7.2709999999999999</c:v>
                </c:pt>
                <c:pt idx="1966">
                  <c:v>7.274</c:v>
                </c:pt>
                <c:pt idx="1967">
                  <c:v>7.2779999999999996</c:v>
                </c:pt>
                <c:pt idx="1968">
                  <c:v>7.282</c:v>
                </c:pt>
                <c:pt idx="1969">
                  <c:v>7.2850000000000001</c:v>
                </c:pt>
                <c:pt idx="1970">
                  <c:v>7.2889999999999997</c:v>
                </c:pt>
                <c:pt idx="1971">
                  <c:v>7.2930000000000001</c:v>
                </c:pt>
                <c:pt idx="1972">
                  <c:v>7.2960000000000003</c:v>
                </c:pt>
                <c:pt idx="1973">
                  <c:v>7.3</c:v>
                </c:pt>
                <c:pt idx="1974">
                  <c:v>7.3040000000000003</c:v>
                </c:pt>
                <c:pt idx="1975">
                  <c:v>7.3070000000000004</c:v>
                </c:pt>
                <c:pt idx="1976">
                  <c:v>7.3109999999999999</c:v>
                </c:pt>
                <c:pt idx="1977">
                  <c:v>7.3150000000000004</c:v>
                </c:pt>
                <c:pt idx="1978">
                  <c:v>7.319</c:v>
                </c:pt>
                <c:pt idx="1979">
                  <c:v>7.3220000000000001</c:v>
                </c:pt>
                <c:pt idx="1980">
                  <c:v>7.3259999999999996</c:v>
                </c:pt>
                <c:pt idx="1981">
                  <c:v>7.33</c:v>
                </c:pt>
                <c:pt idx="1982">
                  <c:v>7.3330000000000002</c:v>
                </c:pt>
                <c:pt idx="1983">
                  <c:v>7.3369999999999997</c:v>
                </c:pt>
                <c:pt idx="1984">
                  <c:v>7.3410000000000002</c:v>
                </c:pt>
                <c:pt idx="1985">
                  <c:v>7.3449999999999998</c:v>
                </c:pt>
                <c:pt idx="1986">
                  <c:v>7.3479999999999999</c:v>
                </c:pt>
                <c:pt idx="1987">
                  <c:v>7.3520000000000003</c:v>
                </c:pt>
                <c:pt idx="1988">
                  <c:v>7.3559999999999999</c:v>
                </c:pt>
                <c:pt idx="1989">
                  <c:v>7.359</c:v>
                </c:pt>
                <c:pt idx="1990">
                  <c:v>7.3630000000000004</c:v>
                </c:pt>
                <c:pt idx="1991">
                  <c:v>7.367</c:v>
                </c:pt>
                <c:pt idx="1992">
                  <c:v>7.37</c:v>
                </c:pt>
                <c:pt idx="1993">
                  <c:v>7.3739999999999997</c:v>
                </c:pt>
                <c:pt idx="1994">
                  <c:v>7.3780000000000001</c:v>
                </c:pt>
                <c:pt idx="1995">
                  <c:v>7.3819999999999997</c:v>
                </c:pt>
                <c:pt idx="1996">
                  <c:v>7.3849999999999998</c:v>
                </c:pt>
                <c:pt idx="1997">
                  <c:v>7.3890000000000002</c:v>
                </c:pt>
                <c:pt idx="1998">
                  <c:v>7.3929999999999998</c:v>
                </c:pt>
                <c:pt idx="1999">
                  <c:v>7.3959999999999999</c:v>
                </c:pt>
                <c:pt idx="2000">
                  <c:v>7.4</c:v>
                </c:pt>
                <c:pt idx="2001">
                  <c:v>7.4039999999999999</c:v>
                </c:pt>
                <c:pt idx="2002">
                  <c:v>7.407</c:v>
                </c:pt>
                <c:pt idx="2003">
                  <c:v>7.4109999999999996</c:v>
                </c:pt>
                <c:pt idx="2004">
                  <c:v>7.415</c:v>
                </c:pt>
                <c:pt idx="2005">
                  <c:v>7.4189999999999996</c:v>
                </c:pt>
                <c:pt idx="2006">
                  <c:v>7.4219999999999997</c:v>
                </c:pt>
                <c:pt idx="2007">
                  <c:v>7.4260000000000002</c:v>
                </c:pt>
                <c:pt idx="2008">
                  <c:v>7.43</c:v>
                </c:pt>
                <c:pt idx="2009">
                  <c:v>7.4329999999999998</c:v>
                </c:pt>
                <c:pt idx="2010">
                  <c:v>7.4370000000000003</c:v>
                </c:pt>
                <c:pt idx="2011">
                  <c:v>7.4409999999999998</c:v>
                </c:pt>
                <c:pt idx="2012">
                  <c:v>7.444</c:v>
                </c:pt>
                <c:pt idx="2013">
                  <c:v>7.4480000000000004</c:v>
                </c:pt>
                <c:pt idx="2014">
                  <c:v>7.452</c:v>
                </c:pt>
                <c:pt idx="2015">
                  <c:v>7.4560000000000004</c:v>
                </c:pt>
                <c:pt idx="2016">
                  <c:v>7.4589999999999996</c:v>
                </c:pt>
                <c:pt idx="2017">
                  <c:v>7.4630000000000001</c:v>
                </c:pt>
                <c:pt idx="2018">
                  <c:v>7.4669999999999996</c:v>
                </c:pt>
                <c:pt idx="2019">
                  <c:v>7.47</c:v>
                </c:pt>
                <c:pt idx="2020">
                  <c:v>7.4740000000000002</c:v>
                </c:pt>
                <c:pt idx="2021">
                  <c:v>7.4779999999999998</c:v>
                </c:pt>
                <c:pt idx="2022">
                  <c:v>7.4809999999999999</c:v>
                </c:pt>
                <c:pt idx="2023">
                  <c:v>7.4850000000000003</c:v>
                </c:pt>
                <c:pt idx="2024">
                  <c:v>7.4889999999999999</c:v>
                </c:pt>
                <c:pt idx="2025">
                  <c:v>7.492</c:v>
                </c:pt>
                <c:pt idx="2026">
                  <c:v>7.4960000000000004</c:v>
                </c:pt>
                <c:pt idx="2027">
                  <c:v>7.5</c:v>
                </c:pt>
                <c:pt idx="2028">
                  <c:v>7.5039999999999996</c:v>
                </c:pt>
                <c:pt idx="2029">
                  <c:v>7.5069999999999997</c:v>
                </c:pt>
                <c:pt idx="2030">
                  <c:v>7.5110000000000001</c:v>
                </c:pt>
                <c:pt idx="2031">
                  <c:v>7.5149999999999997</c:v>
                </c:pt>
                <c:pt idx="2032">
                  <c:v>7.5179999999999998</c:v>
                </c:pt>
                <c:pt idx="2033">
                  <c:v>7.5220000000000002</c:v>
                </c:pt>
                <c:pt idx="2034">
                  <c:v>7.5259999999999998</c:v>
                </c:pt>
                <c:pt idx="2035">
                  <c:v>7.53</c:v>
                </c:pt>
                <c:pt idx="2036">
                  <c:v>7.5330000000000004</c:v>
                </c:pt>
                <c:pt idx="2037">
                  <c:v>7.5369999999999999</c:v>
                </c:pt>
                <c:pt idx="2038">
                  <c:v>7.5410000000000004</c:v>
                </c:pt>
                <c:pt idx="2039">
                  <c:v>7.5439999999999996</c:v>
                </c:pt>
                <c:pt idx="2040">
                  <c:v>7.548</c:v>
                </c:pt>
                <c:pt idx="2041">
                  <c:v>7.5519999999999996</c:v>
                </c:pt>
                <c:pt idx="2042">
                  <c:v>7.5549999999999997</c:v>
                </c:pt>
                <c:pt idx="2043">
                  <c:v>7.5590000000000002</c:v>
                </c:pt>
                <c:pt idx="2044">
                  <c:v>7.5629999999999997</c:v>
                </c:pt>
                <c:pt idx="2045">
                  <c:v>7.5670000000000002</c:v>
                </c:pt>
                <c:pt idx="2046">
                  <c:v>7.57</c:v>
                </c:pt>
                <c:pt idx="2047">
                  <c:v>7.5739999999999998</c:v>
                </c:pt>
                <c:pt idx="2048">
                  <c:v>7.5780000000000003</c:v>
                </c:pt>
                <c:pt idx="2049">
                  <c:v>7.5810000000000004</c:v>
                </c:pt>
                <c:pt idx="2050">
                  <c:v>7.585</c:v>
                </c:pt>
                <c:pt idx="2051">
                  <c:v>7.5890000000000004</c:v>
                </c:pt>
                <c:pt idx="2052">
                  <c:v>7.5919999999999996</c:v>
                </c:pt>
                <c:pt idx="2053">
                  <c:v>7.5960000000000001</c:v>
                </c:pt>
                <c:pt idx="2054">
                  <c:v>7.6</c:v>
                </c:pt>
                <c:pt idx="2055">
                  <c:v>7.6029999999999998</c:v>
                </c:pt>
                <c:pt idx="2056">
                  <c:v>7.6070000000000002</c:v>
                </c:pt>
                <c:pt idx="2057">
                  <c:v>7.6109999999999998</c:v>
                </c:pt>
                <c:pt idx="2058">
                  <c:v>7.6150000000000002</c:v>
                </c:pt>
                <c:pt idx="2059">
                  <c:v>7.6180000000000003</c:v>
                </c:pt>
                <c:pt idx="2060">
                  <c:v>7.6219999999999999</c:v>
                </c:pt>
                <c:pt idx="2061">
                  <c:v>7.6260000000000003</c:v>
                </c:pt>
                <c:pt idx="2062">
                  <c:v>7.6289999999999996</c:v>
                </c:pt>
                <c:pt idx="2063">
                  <c:v>7.633</c:v>
                </c:pt>
                <c:pt idx="2064">
                  <c:v>7.6369999999999996</c:v>
                </c:pt>
                <c:pt idx="2065">
                  <c:v>7.641</c:v>
                </c:pt>
                <c:pt idx="2066">
                  <c:v>7.6440000000000001</c:v>
                </c:pt>
                <c:pt idx="2067">
                  <c:v>7.6479999999999997</c:v>
                </c:pt>
                <c:pt idx="2068">
                  <c:v>7.6520000000000001</c:v>
                </c:pt>
                <c:pt idx="2069">
                  <c:v>7.6550000000000002</c:v>
                </c:pt>
                <c:pt idx="2070">
                  <c:v>7.6589999999999998</c:v>
                </c:pt>
                <c:pt idx="2071">
                  <c:v>7.6630000000000003</c:v>
                </c:pt>
                <c:pt idx="2072">
                  <c:v>7.6660000000000004</c:v>
                </c:pt>
                <c:pt idx="2073">
                  <c:v>7.67</c:v>
                </c:pt>
                <c:pt idx="2074">
                  <c:v>7.6740000000000004</c:v>
                </c:pt>
                <c:pt idx="2075">
                  <c:v>7.6779999999999999</c:v>
                </c:pt>
                <c:pt idx="2076">
                  <c:v>7.681</c:v>
                </c:pt>
                <c:pt idx="2077">
                  <c:v>7.6849999999999996</c:v>
                </c:pt>
                <c:pt idx="2078">
                  <c:v>7.6890000000000001</c:v>
                </c:pt>
                <c:pt idx="2079">
                  <c:v>7.6920000000000002</c:v>
                </c:pt>
                <c:pt idx="2080">
                  <c:v>7.6959999999999997</c:v>
                </c:pt>
                <c:pt idx="2081">
                  <c:v>7.7</c:v>
                </c:pt>
                <c:pt idx="2082">
                  <c:v>7.7030000000000003</c:v>
                </c:pt>
                <c:pt idx="2083">
                  <c:v>7.7069999999999999</c:v>
                </c:pt>
                <c:pt idx="2084">
                  <c:v>7.7110000000000003</c:v>
                </c:pt>
                <c:pt idx="2085">
                  <c:v>7.7140000000000004</c:v>
                </c:pt>
                <c:pt idx="2086">
                  <c:v>7.718</c:v>
                </c:pt>
                <c:pt idx="2087">
                  <c:v>7.7220000000000004</c:v>
                </c:pt>
                <c:pt idx="2088">
                  <c:v>7.726</c:v>
                </c:pt>
                <c:pt idx="2089">
                  <c:v>7.7290000000000001</c:v>
                </c:pt>
                <c:pt idx="2090">
                  <c:v>7.7329999999999997</c:v>
                </c:pt>
                <c:pt idx="2091">
                  <c:v>7.7370000000000001</c:v>
                </c:pt>
                <c:pt idx="2092">
                  <c:v>7.74</c:v>
                </c:pt>
                <c:pt idx="2093">
                  <c:v>7.7439999999999998</c:v>
                </c:pt>
                <c:pt idx="2094">
                  <c:v>7.7480000000000002</c:v>
                </c:pt>
                <c:pt idx="2095">
                  <c:v>7.7519999999999998</c:v>
                </c:pt>
                <c:pt idx="2096">
                  <c:v>7.7549999999999999</c:v>
                </c:pt>
                <c:pt idx="2097">
                  <c:v>7.7590000000000003</c:v>
                </c:pt>
                <c:pt idx="2098">
                  <c:v>7.7629999999999999</c:v>
                </c:pt>
                <c:pt idx="2099">
                  <c:v>7.766</c:v>
                </c:pt>
                <c:pt idx="2100">
                  <c:v>7.77</c:v>
                </c:pt>
                <c:pt idx="2101">
                  <c:v>7.774</c:v>
                </c:pt>
                <c:pt idx="2102">
                  <c:v>7.7770000000000001</c:v>
                </c:pt>
                <c:pt idx="2103">
                  <c:v>7.7809999999999997</c:v>
                </c:pt>
                <c:pt idx="2104">
                  <c:v>7.7850000000000001</c:v>
                </c:pt>
                <c:pt idx="2105">
                  <c:v>7.7889999999999997</c:v>
                </c:pt>
                <c:pt idx="2106">
                  <c:v>7.7919999999999998</c:v>
                </c:pt>
                <c:pt idx="2107">
                  <c:v>7.7960000000000003</c:v>
                </c:pt>
                <c:pt idx="2108">
                  <c:v>7.8</c:v>
                </c:pt>
                <c:pt idx="2109">
                  <c:v>7.8029999999999999</c:v>
                </c:pt>
                <c:pt idx="2110">
                  <c:v>7.8070000000000004</c:v>
                </c:pt>
                <c:pt idx="2111">
                  <c:v>7.8109999999999999</c:v>
                </c:pt>
                <c:pt idx="2112">
                  <c:v>7.8140000000000001</c:v>
                </c:pt>
                <c:pt idx="2113">
                  <c:v>7.8179999999999996</c:v>
                </c:pt>
                <c:pt idx="2114">
                  <c:v>7.8220000000000001</c:v>
                </c:pt>
                <c:pt idx="2115">
                  <c:v>7.8259999999999996</c:v>
                </c:pt>
                <c:pt idx="2116">
                  <c:v>7.8289999999999997</c:v>
                </c:pt>
                <c:pt idx="2117">
                  <c:v>7.8330000000000002</c:v>
                </c:pt>
                <c:pt idx="2118">
                  <c:v>7.8369999999999997</c:v>
                </c:pt>
                <c:pt idx="2119">
                  <c:v>7.84</c:v>
                </c:pt>
                <c:pt idx="2120">
                  <c:v>7.8440000000000003</c:v>
                </c:pt>
                <c:pt idx="2121">
                  <c:v>7.8479999999999999</c:v>
                </c:pt>
                <c:pt idx="2122">
                  <c:v>7.851</c:v>
                </c:pt>
                <c:pt idx="2123">
                  <c:v>7.8550000000000004</c:v>
                </c:pt>
                <c:pt idx="2124">
                  <c:v>7.859</c:v>
                </c:pt>
                <c:pt idx="2125">
                  <c:v>7.8630000000000004</c:v>
                </c:pt>
                <c:pt idx="2126">
                  <c:v>7.8659999999999997</c:v>
                </c:pt>
                <c:pt idx="2127">
                  <c:v>7.87</c:v>
                </c:pt>
                <c:pt idx="2128">
                  <c:v>7.8739999999999997</c:v>
                </c:pt>
                <c:pt idx="2129">
                  <c:v>7.8769999999999998</c:v>
                </c:pt>
                <c:pt idx="2130">
                  <c:v>7.8810000000000002</c:v>
                </c:pt>
                <c:pt idx="2131">
                  <c:v>7.8849999999999998</c:v>
                </c:pt>
                <c:pt idx="2132">
                  <c:v>7.8879999999999999</c:v>
                </c:pt>
                <c:pt idx="2133">
                  <c:v>7.8920000000000003</c:v>
                </c:pt>
                <c:pt idx="2134">
                  <c:v>7.8959999999999999</c:v>
                </c:pt>
                <c:pt idx="2135">
                  <c:v>7.9</c:v>
                </c:pt>
                <c:pt idx="2136">
                  <c:v>7.9029999999999996</c:v>
                </c:pt>
                <c:pt idx="2137">
                  <c:v>7.907</c:v>
                </c:pt>
                <c:pt idx="2138">
                  <c:v>7.9109999999999996</c:v>
                </c:pt>
                <c:pt idx="2139">
                  <c:v>7.9139999999999997</c:v>
                </c:pt>
                <c:pt idx="2140">
                  <c:v>7.9180000000000001</c:v>
                </c:pt>
                <c:pt idx="2141">
                  <c:v>7.9219999999999997</c:v>
                </c:pt>
                <c:pt idx="2142">
                  <c:v>7.9249999999999998</c:v>
                </c:pt>
                <c:pt idx="2143">
                  <c:v>7.9290000000000003</c:v>
                </c:pt>
                <c:pt idx="2144">
                  <c:v>7.9329999999999998</c:v>
                </c:pt>
                <c:pt idx="2145">
                  <c:v>7.9370000000000003</c:v>
                </c:pt>
                <c:pt idx="2146">
                  <c:v>7.94</c:v>
                </c:pt>
                <c:pt idx="2147">
                  <c:v>7.944</c:v>
                </c:pt>
                <c:pt idx="2148">
                  <c:v>7.9480000000000004</c:v>
                </c:pt>
                <c:pt idx="2149">
                  <c:v>7.9509999999999996</c:v>
                </c:pt>
                <c:pt idx="2150">
                  <c:v>7.9550000000000001</c:v>
                </c:pt>
                <c:pt idx="2151">
                  <c:v>7.9589999999999996</c:v>
                </c:pt>
                <c:pt idx="2152">
                  <c:v>7.9619999999999997</c:v>
                </c:pt>
                <c:pt idx="2153">
                  <c:v>7.9660000000000002</c:v>
                </c:pt>
                <c:pt idx="2154">
                  <c:v>7.97</c:v>
                </c:pt>
                <c:pt idx="2155">
                  <c:v>7.9729999999999999</c:v>
                </c:pt>
                <c:pt idx="2156">
                  <c:v>7.9770000000000003</c:v>
                </c:pt>
                <c:pt idx="2157">
                  <c:v>7.9809999999999999</c:v>
                </c:pt>
                <c:pt idx="2158">
                  <c:v>7.9850000000000003</c:v>
                </c:pt>
                <c:pt idx="2159">
                  <c:v>7.9880000000000004</c:v>
                </c:pt>
                <c:pt idx="2160">
                  <c:v>7.992</c:v>
                </c:pt>
                <c:pt idx="2161">
                  <c:v>7.9960000000000004</c:v>
                </c:pt>
                <c:pt idx="2162">
                  <c:v>7.9989999999999997</c:v>
                </c:pt>
                <c:pt idx="2163">
                  <c:v>8.0030000000000001</c:v>
                </c:pt>
                <c:pt idx="2164">
                  <c:v>8.0069999999999997</c:v>
                </c:pt>
                <c:pt idx="2165">
                  <c:v>8.01</c:v>
                </c:pt>
                <c:pt idx="2166">
                  <c:v>8.0139999999999993</c:v>
                </c:pt>
                <c:pt idx="2167">
                  <c:v>8.0180000000000007</c:v>
                </c:pt>
                <c:pt idx="2168">
                  <c:v>8.0220000000000002</c:v>
                </c:pt>
                <c:pt idx="2169">
                  <c:v>8.0250000000000004</c:v>
                </c:pt>
                <c:pt idx="2170">
                  <c:v>8.0289999999999999</c:v>
                </c:pt>
                <c:pt idx="2171">
                  <c:v>8.0329999999999995</c:v>
                </c:pt>
                <c:pt idx="2172">
                  <c:v>8.0359999999999996</c:v>
                </c:pt>
                <c:pt idx="2173">
                  <c:v>8.0399999999999991</c:v>
                </c:pt>
                <c:pt idx="2174">
                  <c:v>8.0440000000000005</c:v>
                </c:pt>
                <c:pt idx="2175">
                  <c:v>8.048</c:v>
                </c:pt>
                <c:pt idx="2176">
                  <c:v>8.0510000000000002</c:v>
                </c:pt>
                <c:pt idx="2177">
                  <c:v>8.0549999999999997</c:v>
                </c:pt>
                <c:pt idx="2178">
                  <c:v>8.0589999999999993</c:v>
                </c:pt>
                <c:pt idx="2179">
                  <c:v>8.0619999999999994</c:v>
                </c:pt>
                <c:pt idx="2180">
                  <c:v>8.0660000000000007</c:v>
                </c:pt>
                <c:pt idx="2181">
                  <c:v>8.07</c:v>
                </c:pt>
                <c:pt idx="2182">
                  <c:v>8.0730000000000004</c:v>
                </c:pt>
                <c:pt idx="2183">
                  <c:v>8.077</c:v>
                </c:pt>
                <c:pt idx="2184">
                  <c:v>8.0809999999999995</c:v>
                </c:pt>
                <c:pt idx="2185">
                  <c:v>8.0850000000000009</c:v>
                </c:pt>
                <c:pt idx="2186">
                  <c:v>8.0879999999999992</c:v>
                </c:pt>
                <c:pt idx="2187">
                  <c:v>8.0920000000000005</c:v>
                </c:pt>
                <c:pt idx="2188">
                  <c:v>8.0960000000000001</c:v>
                </c:pt>
                <c:pt idx="2189">
                  <c:v>8.0990000000000002</c:v>
                </c:pt>
                <c:pt idx="2190">
                  <c:v>8.1029999999999998</c:v>
                </c:pt>
                <c:pt idx="2191">
                  <c:v>8.1069999999999993</c:v>
                </c:pt>
                <c:pt idx="2192">
                  <c:v>8.11</c:v>
                </c:pt>
                <c:pt idx="2193">
                  <c:v>8.1140000000000008</c:v>
                </c:pt>
                <c:pt idx="2194">
                  <c:v>8.1180000000000003</c:v>
                </c:pt>
                <c:pt idx="2195">
                  <c:v>8.1219999999999999</c:v>
                </c:pt>
                <c:pt idx="2196">
                  <c:v>8.125</c:v>
                </c:pt>
                <c:pt idx="2197">
                  <c:v>8.1289999999999996</c:v>
                </c:pt>
                <c:pt idx="2198">
                  <c:v>8.1329999999999991</c:v>
                </c:pt>
                <c:pt idx="2199">
                  <c:v>8.1359999999999992</c:v>
                </c:pt>
                <c:pt idx="2200">
                  <c:v>8.14</c:v>
                </c:pt>
                <c:pt idx="2201">
                  <c:v>8.1440000000000001</c:v>
                </c:pt>
                <c:pt idx="2202">
                  <c:v>8.1470000000000002</c:v>
                </c:pt>
                <c:pt idx="2203">
                  <c:v>8.1509999999999998</c:v>
                </c:pt>
                <c:pt idx="2204">
                  <c:v>8.1549999999999994</c:v>
                </c:pt>
                <c:pt idx="2205">
                  <c:v>8.1590000000000007</c:v>
                </c:pt>
                <c:pt idx="2206">
                  <c:v>8.1620000000000008</c:v>
                </c:pt>
                <c:pt idx="2207">
                  <c:v>8.1660000000000004</c:v>
                </c:pt>
                <c:pt idx="2208">
                  <c:v>8.17</c:v>
                </c:pt>
                <c:pt idx="2209">
                  <c:v>8.173</c:v>
                </c:pt>
                <c:pt idx="2210">
                  <c:v>8.1769999999999996</c:v>
                </c:pt>
                <c:pt idx="2211">
                  <c:v>8.1809999999999992</c:v>
                </c:pt>
                <c:pt idx="2212">
                  <c:v>8.1839999999999993</c:v>
                </c:pt>
                <c:pt idx="2213">
                  <c:v>8.1880000000000006</c:v>
                </c:pt>
                <c:pt idx="2214">
                  <c:v>8.1920000000000002</c:v>
                </c:pt>
                <c:pt idx="2215">
                  <c:v>8.1959999999999997</c:v>
                </c:pt>
                <c:pt idx="2216">
                  <c:v>8.1989999999999998</c:v>
                </c:pt>
                <c:pt idx="2217">
                  <c:v>8.2029999999999994</c:v>
                </c:pt>
                <c:pt idx="2218">
                  <c:v>8.2070000000000007</c:v>
                </c:pt>
                <c:pt idx="2219">
                  <c:v>8.2100000000000009</c:v>
                </c:pt>
                <c:pt idx="2220">
                  <c:v>8.2140000000000004</c:v>
                </c:pt>
                <c:pt idx="2221">
                  <c:v>8.218</c:v>
                </c:pt>
                <c:pt idx="2222">
                  <c:v>8.2210000000000001</c:v>
                </c:pt>
                <c:pt idx="2223">
                  <c:v>8.2249999999999996</c:v>
                </c:pt>
                <c:pt idx="2224">
                  <c:v>8.2289999999999992</c:v>
                </c:pt>
                <c:pt idx="2225">
                  <c:v>8.2330000000000005</c:v>
                </c:pt>
                <c:pt idx="2226">
                  <c:v>8.2360000000000007</c:v>
                </c:pt>
                <c:pt idx="2227">
                  <c:v>8.24</c:v>
                </c:pt>
                <c:pt idx="2228">
                  <c:v>8.2439999999999998</c:v>
                </c:pt>
                <c:pt idx="2229">
                  <c:v>8.2469999999999999</c:v>
                </c:pt>
                <c:pt idx="2230">
                  <c:v>8.2509999999999994</c:v>
                </c:pt>
                <c:pt idx="2231">
                  <c:v>8.2550000000000008</c:v>
                </c:pt>
                <c:pt idx="2232">
                  <c:v>8.2579999999999991</c:v>
                </c:pt>
                <c:pt idx="2233">
                  <c:v>8.2620000000000005</c:v>
                </c:pt>
                <c:pt idx="2234">
                  <c:v>8.266</c:v>
                </c:pt>
                <c:pt idx="2235">
                  <c:v>8.2690000000000001</c:v>
                </c:pt>
                <c:pt idx="2236">
                  <c:v>8.2729999999999997</c:v>
                </c:pt>
                <c:pt idx="2237">
                  <c:v>8.2769999999999992</c:v>
                </c:pt>
                <c:pt idx="2238">
                  <c:v>8.2810000000000006</c:v>
                </c:pt>
                <c:pt idx="2239">
                  <c:v>8.2840000000000007</c:v>
                </c:pt>
                <c:pt idx="2240">
                  <c:v>8.2880000000000003</c:v>
                </c:pt>
                <c:pt idx="2241">
                  <c:v>8.2919999999999998</c:v>
                </c:pt>
                <c:pt idx="2242">
                  <c:v>8.2949999999999999</c:v>
                </c:pt>
                <c:pt idx="2243">
                  <c:v>8.2989999999999995</c:v>
                </c:pt>
                <c:pt idx="2244">
                  <c:v>8.3030000000000008</c:v>
                </c:pt>
                <c:pt idx="2245">
                  <c:v>8.3070000000000004</c:v>
                </c:pt>
                <c:pt idx="2246">
                  <c:v>8.31</c:v>
                </c:pt>
                <c:pt idx="2247">
                  <c:v>8.3140000000000001</c:v>
                </c:pt>
                <c:pt idx="2248">
                  <c:v>8.3179999999999996</c:v>
                </c:pt>
                <c:pt idx="2249">
                  <c:v>8.3209999999999997</c:v>
                </c:pt>
                <c:pt idx="2250">
                  <c:v>8.3249999999999993</c:v>
                </c:pt>
                <c:pt idx="2251">
                  <c:v>8.3290000000000006</c:v>
                </c:pt>
                <c:pt idx="2252">
                  <c:v>8.3320000000000007</c:v>
                </c:pt>
                <c:pt idx="2253">
                  <c:v>8.3360000000000003</c:v>
                </c:pt>
                <c:pt idx="2254">
                  <c:v>8.34</c:v>
                </c:pt>
                <c:pt idx="2255">
                  <c:v>8.3439999999999994</c:v>
                </c:pt>
                <c:pt idx="2256">
                  <c:v>8.3469999999999995</c:v>
                </c:pt>
                <c:pt idx="2257">
                  <c:v>8.3510000000000009</c:v>
                </c:pt>
                <c:pt idx="2258">
                  <c:v>8.3550000000000004</c:v>
                </c:pt>
                <c:pt idx="2259">
                  <c:v>8.3580000000000005</c:v>
                </c:pt>
                <c:pt idx="2260">
                  <c:v>8.3620000000000001</c:v>
                </c:pt>
                <c:pt idx="2261">
                  <c:v>8.3659999999999997</c:v>
                </c:pt>
                <c:pt idx="2262">
                  <c:v>8.3689999999999998</c:v>
                </c:pt>
                <c:pt idx="2263">
                  <c:v>8.3729999999999993</c:v>
                </c:pt>
                <c:pt idx="2264">
                  <c:v>8.3770000000000007</c:v>
                </c:pt>
                <c:pt idx="2265">
                  <c:v>8.3800000000000008</c:v>
                </c:pt>
                <c:pt idx="2266">
                  <c:v>8.3840000000000003</c:v>
                </c:pt>
                <c:pt idx="2267">
                  <c:v>8.3879999999999999</c:v>
                </c:pt>
                <c:pt idx="2268">
                  <c:v>8.3919999999999995</c:v>
                </c:pt>
                <c:pt idx="2269">
                  <c:v>8.3949999999999996</c:v>
                </c:pt>
                <c:pt idx="2270">
                  <c:v>8.3989999999999991</c:v>
                </c:pt>
                <c:pt idx="2271">
                  <c:v>8.4030000000000005</c:v>
                </c:pt>
                <c:pt idx="2272">
                  <c:v>8.4060000000000006</c:v>
                </c:pt>
                <c:pt idx="2273">
                  <c:v>8.41</c:v>
                </c:pt>
                <c:pt idx="2274">
                  <c:v>8.4139999999999997</c:v>
                </c:pt>
                <c:pt idx="2275">
                  <c:v>8.4169999999999998</c:v>
                </c:pt>
                <c:pt idx="2276">
                  <c:v>8.4209999999999994</c:v>
                </c:pt>
                <c:pt idx="2277">
                  <c:v>8.4250000000000007</c:v>
                </c:pt>
                <c:pt idx="2278">
                  <c:v>8.4290000000000003</c:v>
                </c:pt>
                <c:pt idx="2279">
                  <c:v>8.4320000000000004</c:v>
                </c:pt>
                <c:pt idx="2280">
                  <c:v>8.4359999999999999</c:v>
                </c:pt>
                <c:pt idx="2281">
                  <c:v>8.44</c:v>
                </c:pt>
                <c:pt idx="2282">
                  <c:v>8.4429999999999996</c:v>
                </c:pt>
                <c:pt idx="2283">
                  <c:v>8.4469999999999992</c:v>
                </c:pt>
                <c:pt idx="2284">
                  <c:v>8.4510000000000005</c:v>
                </c:pt>
                <c:pt idx="2285">
                  <c:v>8.4550000000000001</c:v>
                </c:pt>
                <c:pt idx="2286">
                  <c:v>8.4580000000000002</c:v>
                </c:pt>
                <c:pt idx="2287">
                  <c:v>8.4619999999999997</c:v>
                </c:pt>
                <c:pt idx="2288">
                  <c:v>8.4659999999999993</c:v>
                </c:pt>
                <c:pt idx="2289">
                  <c:v>8.4689999999999994</c:v>
                </c:pt>
                <c:pt idx="2290">
                  <c:v>8.4730000000000008</c:v>
                </c:pt>
                <c:pt idx="2291">
                  <c:v>8.4770000000000003</c:v>
                </c:pt>
                <c:pt idx="2292">
                  <c:v>8.48</c:v>
                </c:pt>
                <c:pt idx="2293">
                  <c:v>8.484</c:v>
                </c:pt>
                <c:pt idx="2294">
                  <c:v>8.4879999999999995</c:v>
                </c:pt>
                <c:pt idx="2295">
                  <c:v>8.4909999999999997</c:v>
                </c:pt>
                <c:pt idx="2296">
                  <c:v>8.4949999999999992</c:v>
                </c:pt>
                <c:pt idx="2297">
                  <c:v>8.4990000000000006</c:v>
                </c:pt>
                <c:pt idx="2298">
                  <c:v>8.5030000000000001</c:v>
                </c:pt>
                <c:pt idx="2299">
                  <c:v>8.5060000000000002</c:v>
                </c:pt>
                <c:pt idx="2300">
                  <c:v>8.51</c:v>
                </c:pt>
                <c:pt idx="2301">
                  <c:v>8.5139999999999993</c:v>
                </c:pt>
                <c:pt idx="2302">
                  <c:v>8.5169999999999995</c:v>
                </c:pt>
                <c:pt idx="2303">
                  <c:v>8.5210000000000008</c:v>
                </c:pt>
                <c:pt idx="2304">
                  <c:v>8.5250000000000004</c:v>
                </c:pt>
                <c:pt idx="2305">
                  <c:v>8.5280000000000005</c:v>
                </c:pt>
                <c:pt idx="2306">
                  <c:v>8.532</c:v>
                </c:pt>
                <c:pt idx="2307">
                  <c:v>8.5359999999999996</c:v>
                </c:pt>
                <c:pt idx="2308">
                  <c:v>8.5399999999999991</c:v>
                </c:pt>
                <c:pt idx="2309">
                  <c:v>8.5429999999999993</c:v>
                </c:pt>
                <c:pt idx="2310">
                  <c:v>8.5470000000000006</c:v>
                </c:pt>
                <c:pt idx="2311">
                  <c:v>8.5510000000000002</c:v>
                </c:pt>
                <c:pt idx="2312">
                  <c:v>8.5540000000000003</c:v>
                </c:pt>
                <c:pt idx="2313">
                  <c:v>8.5579999999999998</c:v>
                </c:pt>
                <c:pt idx="2314">
                  <c:v>8.5619999999999994</c:v>
                </c:pt>
                <c:pt idx="2315">
                  <c:v>8.5660000000000007</c:v>
                </c:pt>
                <c:pt idx="2316">
                  <c:v>8.5690000000000008</c:v>
                </c:pt>
                <c:pt idx="2317">
                  <c:v>8.5730000000000004</c:v>
                </c:pt>
                <c:pt idx="2318">
                  <c:v>8.577</c:v>
                </c:pt>
                <c:pt idx="2319">
                  <c:v>8.58</c:v>
                </c:pt>
                <c:pt idx="2320">
                  <c:v>8.5839999999999996</c:v>
                </c:pt>
                <c:pt idx="2321">
                  <c:v>8.5879999999999992</c:v>
                </c:pt>
                <c:pt idx="2322">
                  <c:v>8.5909999999999993</c:v>
                </c:pt>
                <c:pt idx="2323">
                  <c:v>8.5950000000000006</c:v>
                </c:pt>
                <c:pt idx="2324">
                  <c:v>8.5990000000000002</c:v>
                </c:pt>
                <c:pt idx="2325">
                  <c:v>8.6029999999999998</c:v>
                </c:pt>
                <c:pt idx="2326">
                  <c:v>8.6059999999999999</c:v>
                </c:pt>
                <c:pt idx="2327">
                  <c:v>8.61</c:v>
                </c:pt>
                <c:pt idx="2328">
                  <c:v>8.6140000000000008</c:v>
                </c:pt>
                <c:pt idx="2329">
                  <c:v>8.6170000000000009</c:v>
                </c:pt>
                <c:pt idx="2330">
                  <c:v>8.6210000000000004</c:v>
                </c:pt>
                <c:pt idx="2331">
                  <c:v>8.625</c:v>
                </c:pt>
                <c:pt idx="2332">
                  <c:v>8.6280000000000001</c:v>
                </c:pt>
                <c:pt idx="2333">
                  <c:v>8.6319999999999997</c:v>
                </c:pt>
                <c:pt idx="2334">
                  <c:v>8.6359999999999992</c:v>
                </c:pt>
                <c:pt idx="2335">
                  <c:v>8.6389999999999993</c:v>
                </c:pt>
                <c:pt idx="2336">
                  <c:v>8.6430000000000007</c:v>
                </c:pt>
                <c:pt idx="2337">
                  <c:v>8.6470000000000002</c:v>
                </c:pt>
                <c:pt idx="2338">
                  <c:v>8.6509999999999998</c:v>
                </c:pt>
                <c:pt idx="2339">
                  <c:v>8.6539999999999999</c:v>
                </c:pt>
                <c:pt idx="2340">
                  <c:v>8.6579999999999995</c:v>
                </c:pt>
                <c:pt idx="2341">
                  <c:v>8.6620000000000008</c:v>
                </c:pt>
                <c:pt idx="2342">
                  <c:v>8.6649999999999991</c:v>
                </c:pt>
                <c:pt idx="2343">
                  <c:v>8.6690000000000005</c:v>
                </c:pt>
                <c:pt idx="2344">
                  <c:v>8.673</c:v>
                </c:pt>
                <c:pt idx="2345">
                  <c:v>8.6769999999999996</c:v>
                </c:pt>
                <c:pt idx="2346">
                  <c:v>8.68</c:v>
                </c:pt>
                <c:pt idx="2347">
                  <c:v>8.6839999999999993</c:v>
                </c:pt>
                <c:pt idx="2348">
                  <c:v>8.6880000000000006</c:v>
                </c:pt>
                <c:pt idx="2349">
                  <c:v>8.6910000000000007</c:v>
                </c:pt>
                <c:pt idx="2350">
                  <c:v>8.6950000000000003</c:v>
                </c:pt>
                <c:pt idx="2351">
                  <c:v>8.6989999999999998</c:v>
                </c:pt>
                <c:pt idx="2352">
                  <c:v>8.702</c:v>
                </c:pt>
                <c:pt idx="2353">
                  <c:v>8.7059999999999995</c:v>
                </c:pt>
                <c:pt idx="2354">
                  <c:v>8.7100000000000009</c:v>
                </c:pt>
                <c:pt idx="2355">
                  <c:v>8.7140000000000004</c:v>
                </c:pt>
                <c:pt idx="2356">
                  <c:v>8.7170000000000005</c:v>
                </c:pt>
                <c:pt idx="2357">
                  <c:v>8.7210000000000001</c:v>
                </c:pt>
                <c:pt idx="2358">
                  <c:v>8.7249999999999996</c:v>
                </c:pt>
                <c:pt idx="2359">
                  <c:v>8.7279999999999998</c:v>
                </c:pt>
                <c:pt idx="2360">
                  <c:v>8.7319999999999993</c:v>
                </c:pt>
                <c:pt idx="2361">
                  <c:v>8.7360000000000007</c:v>
                </c:pt>
                <c:pt idx="2362">
                  <c:v>8.7390000000000008</c:v>
                </c:pt>
                <c:pt idx="2363">
                  <c:v>8.7430000000000003</c:v>
                </c:pt>
                <c:pt idx="2364">
                  <c:v>8.7469999999999999</c:v>
                </c:pt>
                <c:pt idx="2365">
                  <c:v>8.75</c:v>
                </c:pt>
                <c:pt idx="2366">
                  <c:v>8.7539999999999996</c:v>
                </c:pt>
                <c:pt idx="2367">
                  <c:v>8.7579999999999991</c:v>
                </c:pt>
                <c:pt idx="2368">
                  <c:v>8.7620000000000005</c:v>
                </c:pt>
                <c:pt idx="2369">
                  <c:v>8.7650000000000006</c:v>
                </c:pt>
                <c:pt idx="2370">
                  <c:v>8.7690000000000001</c:v>
                </c:pt>
                <c:pt idx="2371">
                  <c:v>8.7729999999999997</c:v>
                </c:pt>
                <c:pt idx="2372">
                  <c:v>8.7759999999999998</c:v>
                </c:pt>
                <c:pt idx="2373">
                  <c:v>8.7799999999999994</c:v>
                </c:pt>
                <c:pt idx="2374">
                  <c:v>8.7840000000000007</c:v>
                </c:pt>
                <c:pt idx="2375">
                  <c:v>8.7880000000000003</c:v>
                </c:pt>
                <c:pt idx="2376">
                  <c:v>8.7910000000000004</c:v>
                </c:pt>
                <c:pt idx="2377">
                  <c:v>8.7949999999999999</c:v>
                </c:pt>
                <c:pt idx="2378">
                  <c:v>8.7989999999999995</c:v>
                </c:pt>
                <c:pt idx="2379">
                  <c:v>8.8019999999999996</c:v>
                </c:pt>
                <c:pt idx="2380">
                  <c:v>8.8059999999999992</c:v>
                </c:pt>
                <c:pt idx="2381">
                  <c:v>8.81</c:v>
                </c:pt>
                <c:pt idx="2382">
                  <c:v>8.8130000000000006</c:v>
                </c:pt>
                <c:pt idx="2383">
                  <c:v>8.8170000000000002</c:v>
                </c:pt>
                <c:pt idx="2384">
                  <c:v>8.8209999999999997</c:v>
                </c:pt>
                <c:pt idx="2385">
                  <c:v>8.8249999999999993</c:v>
                </c:pt>
                <c:pt idx="2386">
                  <c:v>8.8279999999999994</c:v>
                </c:pt>
                <c:pt idx="2387">
                  <c:v>8.8320000000000007</c:v>
                </c:pt>
                <c:pt idx="2388">
                  <c:v>8.8360000000000003</c:v>
                </c:pt>
                <c:pt idx="2389">
                  <c:v>8.8390000000000004</c:v>
                </c:pt>
                <c:pt idx="2390">
                  <c:v>8.843</c:v>
                </c:pt>
                <c:pt idx="2391">
                  <c:v>8.8469999999999995</c:v>
                </c:pt>
                <c:pt idx="2392">
                  <c:v>8.85</c:v>
                </c:pt>
                <c:pt idx="2393">
                  <c:v>8.8539999999999992</c:v>
                </c:pt>
                <c:pt idx="2394">
                  <c:v>8.8580000000000005</c:v>
                </c:pt>
                <c:pt idx="2395">
                  <c:v>8.8620000000000001</c:v>
                </c:pt>
                <c:pt idx="2396">
                  <c:v>8.8650000000000002</c:v>
                </c:pt>
                <c:pt idx="2397">
                  <c:v>8.8689999999999998</c:v>
                </c:pt>
                <c:pt idx="2398">
                  <c:v>8.8729999999999993</c:v>
                </c:pt>
                <c:pt idx="2399">
                  <c:v>8.8759999999999994</c:v>
                </c:pt>
                <c:pt idx="2400">
                  <c:v>8.8800000000000008</c:v>
                </c:pt>
                <c:pt idx="2401">
                  <c:v>8.8840000000000003</c:v>
                </c:pt>
                <c:pt idx="2402">
                  <c:v>8.8870000000000005</c:v>
                </c:pt>
                <c:pt idx="2403">
                  <c:v>8.891</c:v>
                </c:pt>
                <c:pt idx="2404">
                  <c:v>8.8949999999999996</c:v>
                </c:pt>
                <c:pt idx="2405">
                  <c:v>8.8989999999999991</c:v>
                </c:pt>
                <c:pt idx="2406">
                  <c:v>8.9019999999999992</c:v>
                </c:pt>
                <c:pt idx="2407">
                  <c:v>8.9060000000000006</c:v>
                </c:pt>
                <c:pt idx="2408">
                  <c:v>8.91</c:v>
                </c:pt>
                <c:pt idx="2409">
                  <c:v>8.9130000000000003</c:v>
                </c:pt>
                <c:pt idx="2410">
                  <c:v>8.9169999999999998</c:v>
                </c:pt>
                <c:pt idx="2411">
                  <c:v>8.9209999999999994</c:v>
                </c:pt>
                <c:pt idx="2412">
                  <c:v>8.9239999999999995</c:v>
                </c:pt>
                <c:pt idx="2413">
                  <c:v>8.9280000000000008</c:v>
                </c:pt>
                <c:pt idx="2414">
                  <c:v>8.9320000000000004</c:v>
                </c:pt>
                <c:pt idx="2415">
                  <c:v>8.9359999999999999</c:v>
                </c:pt>
                <c:pt idx="2416">
                  <c:v>8.9390000000000001</c:v>
                </c:pt>
                <c:pt idx="2417">
                  <c:v>8.9429999999999996</c:v>
                </c:pt>
                <c:pt idx="2418">
                  <c:v>8.9469999999999992</c:v>
                </c:pt>
                <c:pt idx="2419">
                  <c:v>8.9499999999999993</c:v>
                </c:pt>
                <c:pt idx="2420">
                  <c:v>8.9540000000000006</c:v>
                </c:pt>
                <c:pt idx="2421">
                  <c:v>8.9580000000000002</c:v>
                </c:pt>
                <c:pt idx="2422">
                  <c:v>8.9610000000000003</c:v>
                </c:pt>
                <c:pt idx="2423">
                  <c:v>8.9649999999999999</c:v>
                </c:pt>
                <c:pt idx="2424">
                  <c:v>8.9689999999999994</c:v>
                </c:pt>
                <c:pt idx="2425">
                  <c:v>8.9730000000000008</c:v>
                </c:pt>
                <c:pt idx="2426">
                  <c:v>8.9760000000000009</c:v>
                </c:pt>
                <c:pt idx="2427">
                  <c:v>8.98</c:v>
                </c:pt>
                <c:pt idx="2428">
                  <c:v>8.984</c:v>
                </c:pt>
                <c:pt idx="2429">
                  <c:v>8.9870000000000001</c:v>
                </c:pt>
                <c:pt idx="2430">
                  <c:v>8.9909999999999997</c:v>
                </c:pt>
                <c:pt idx="2431">
                  <c:v>8.9949999999999992</c:v>
                </c:pt>
                <c:pt idx="2432">
                  <c:v>8.9979999999999993</c:v>
                </c:pt>
                <c:pt idx="2433">
                  <c:v>9.0020000000000007</c:v>
                </c:pt>
                <c:pt idx="2434">
                  <c:v>9.0060000000000002</c:v>
                </c:pt>
                <c:pt idx="2435">
                  <c:v>9.01</c:v>
                </c:pt>
                <c:pt idx="2436">
                  <c:v>9.0129999999999999</c:v>
                </c:pt>
                <c:pt idx="2437">
                  <c:v>9.0169999999999995</c:v>
                </c:pt>
                <c:pt idx="2438">
                  <c:v>9.0210000000000008</c:v>
                </c:pt>
                <c:pt idx="2439">
                  <c:v>9.0239999999999991</c:v>
                </c:pt>
                <c:pt idx="2440">
                  <c:v>9.0280000000000005</c:v>
                </c:pt>
                <c:pt idx="2441">
                  <c:v>9.032</c:v>
                </c:pt>
                <c:pt idx="2442">
                  <c:v>9.0350000000000001</c:v>
                </c:pt>
                <c:pt idx="2443">
                  <c:v>9.0389999999999997</c:v>
                </c:pt>
                <c:pt idx="2444">
                  <c:v>9.0429999999999993</c:v>
                </c:pt>
                <c:pt idx="2445">
                  <c:v>9.0470000000000006</c:v>
                </c:pt>
                <c:pt idx="2446">
                  <c:v>9.0500000000000007</c:v>
                </c:pt>
                <c:pt idx="2447">
                  <c:v>9.0540000000000003</c:v>
                </c:pt>
                <c:pt idx="2448">
                  <c:v>9.0579999999999998</c:v>
                </c:pt>
                <c:pt idx="2449">
                  <c:v>9.0609999999999999</c:v>
                </c:pt>
                <c:pt idx="2450">
                  <c:v>9.0649999999999995</c:v>
                </c:pt>
                <c:pt idx="2451">
                  <c:v>9.0690000000000008</c:v>
                </c:pt>
                <c:pt idx="2452">
                  <c:v>9.0719999999999992</c:v>
                </c:pt>
                <c:pt idx="2453">
                  <c:v>9.0760000000000005</c:v>
                </c:pt>
                <c:pt idx="2454">
                  <c:v>9.08</c:v>
                </c:pt>
                <c:pt idx="2455">
                  <c:v>9.0839999999999996</c:v>
                </c:pt>
                <c:pt idx="2456">
                  <c:v>9.0869999999999997</c:v>
                </c:pt>
                <c:pt idx="2457">
                  <c:v>9.0909999999999993</c:v>
                </c:pt>
                <c:pt idx="2458">
                  <c:v>9.0950000000000006</c:v>
                </c:pt>
                <c:pt idx="2459">
                  <c:v>9.0980000000000008</c:v>
                </c:pt>
                <c:pt idx="2460">
                  <c:v>9.1020000000000003</c:v>
                </c:pt>
                <c:pt idx="2461">
                  <c:v>9.1059999999999999</c:v>
                </c:pt>
                <c:pt idx="2462">
                  <c:v>9.109</c:v>
                </c:pt>
                <c:pt idx="2463">
                  <c:v>9.1129999999999995</c:v>
                </c:pt>
                <c:pt idx="2464">
                  <c:v>9.1170000000000009</c:v>
                </c:pt>
                <c:pt idx="2465">
                  <c:v>9.1210000000000004</c:v>
                </c:pt>
                <c:pt idx="2466">
                  <c:v>9.1240000000000006</c:v>
                </c:pt>
                <c:pt idx="2467">
                  <c:v>9.1280000000000001</c:v>
                </c:pt>
                <c:pt idx="2468">
                  <c:v>9.1319999999999997</c:v>
                </c:pt>
                <c:pt idx="2469">
                  <c:v>9.1349999999999998</c:v>
                </c:pt>
                <c:pt idx="2470">
                  <c:v>9.1389999999999993</c:v>
                </c:pt>
                <c:pt idx="2471">
                  <c:v>9.1430000000000007</c:v>
                </c:pt>
                <c:pt idx="2472">
                  <c:v>9.1460000000000008</c:v>
                </c:pt>
                <c:pt idx="2473">
                  <c:v>9.15</c:v>
                </c:pt>
                <c:pt idx="2474">
                  <c:v>9.1539999999999999</c:v>
                </c:pt>
                <c:pt idx="2475">
                  <c:v>9.1579999999999995</c:v>
                </c:pt>
                <c:pt idx="2476">
                  <c:v>9.1609999999999996</c:v>
                </c:pt>
                <c:pt idx="2477">
                  <c:v>9.1649999999999991</c:v>
                </c:pt>
                <c:pt idx="2478">
                  <c:v>9.1690000000000005</c:v>
                </c:pt>
                <c:pt idx="2479">
                  <c:v>9.1720000000000006</c:v>
                </c:pt>
                <c:pt idx="2480">
                  <c:v>9.1760000000000002</c:v>
                </c:pt>
                <c:pt idx="2481">
                  <c:v>9.18</c:v>
                </c:pt>
                <c:pt idx="2482">
                  <c:v>9.1829999999999998</c:v>
                </c:pt>
                <c:pt idx="2483">
                  <c:v>9.1869999999999994</c:v>
                </c:pt>
                <c:pt idx="2484">
                  <c:v>9.1910000000000007</c:v>
                </c:pt>
                <c:pt idx="2485">
                  <c:v>9.1940000000000008</c:v>
                </c:pt>
                <c:pt idx="2486">
                  <c:v>9.1980000000000004</c:v>
                </c:pt>
                <c:pt idx="2487">
                  <c:v>9.202</c:v>
                </c:pt>
                <c:pt idx="2488">
                  <c:v>9.2059999999999995</c:v>
                </c:pt>
                <c:pt idx="2489">
                  <c:v>9.2089999999999996</c:v>
                </c:pt>
                <c:pt idx="2490">
                  <c:v>9.2129999999999992</c:v>
                </c:pt>
                <c:pt idx="2491">
                  <c:v>9.2170000000000005</c:v>
                </c:pt>
                <c:pt idx="2492">
                  <c:v>9.2200000000000006</c:v>
                </c:pt>
                <c:pt idx="2493">
                  <c:v>9.2240000000000002</c:v>
                </c:pt>
                <c:pt idx="2494">
                  <c:v>9.2279999999999998</c:v>
                </c:pt>
                <c:pt idx="2495">
                  <c:v>9.2319999999999993</c:v>
                </c:pt>
                <c:pt idx="2496">
                  <c:v>9.2349999999999994</c:v>
                </c:pt>
                <c:pt idx="2497">
                  <c:v>9.2390000000000008</c:v>
                </c:pt>
                <c:pt idx="2498">
                  <c:v>9.2430000000000003</c:v>
                </c:pt>
                <c:pt idx="2499">
                  <c:v>9.2460000000000004</c:v>
                </c:pt>
                <c:pt idx="2500">
                  <c:v>9.25</c:v>
                </c:pt>
                <c:pt idx="2501">
                  <c:v>9.2539999999999996</c:v>
                </c:pt>
                <c:pt idx="2502">
                  <c:v>9.2569999999999997</c:v>
                </c:pt>
                <c:pt idx="2503">
                  <c:v>9.2609999999999992</c:v>
                </c:pt>
                <c:pt idx="2504">
                  <c:v>9.2650000000000006</c:v>
                </c:pt>
                <c:pt idx="2505">
                  <c:v>9.2690000000000001</c:v>
                </c:pt>
                <c:pt idx="2506">
                  <c:v>9.2720000000000002</c:v>
                </c:pt>
                <c:pt idx="2507">
                  <c:v>9.2759999999999998</c:v>
                </c:pt>
                <c:pt idx="2508">
                  <c:v>9.2799999999999994</c:v>
                </c:pt>
                <c:pt idx="2509">
                  <c:v>9.2829999999999995</c:v>
                </c:pt>
                <c:pt idx="2510">
                  <c:v>9.2870000000000008</c:v>
                </c:pt>
                <c:pt idx="2511">
                  <c:v>9.2910000000000004</c:v>
                </c:pt>
                <c:pt idx="2512">
                  <c:v>9.2940000000000005</c:v>
                </c:pt>
                <c:pt idx="2513">
                  <c:v>9.298</c:v>
                </c:pt>
                <c:pt idx="2514">
                  <c:v>9.3019999999999996</c:v>
                </c:pt>
                <c:pt idx="2515">
                  <c:v>9.3059999999999992</c:v>
                </c:pt>
                <c:pt idx="2516">
                  <c:v>9.3089999999999993</c:v>
                </c:pt>
                <c:pt idx="2517">
                  <c:v>9.3130000000000006</c:v>
                </c:pt>
                <c:pt idx="2518">
                  <c:v>9.3170000000000002</c:v>
                </c:pt>
                <c:pt idx="2519">
                  <c:v>9.32</c:v>
                </c:pt>
                <c:pt idx="2520">
                  <c:v>9.3239999999999998</c:v>
                </c:pt>
                <c:pt idx="2521">
                  <c:v>9.3279999999999994</c:v>
                </c:pt>
                <c:pt idx="2522">
                  <c:v>9.3309999999999995</c:v>
                </c:pt>
                <c:pt idx="2523">
                  <c:v>9.3350000000000009</c:v>
                </c:pt>
                <c:pt idx="2524">
                  <c:v>9.3390000000000004</c:v>
                </c:pt>
                <c:pt idx="2525">
                  <c:v>9.3420000000000005</c:v>
                </c:pt>
                <c:pt idx="2526">
                  <c:v>9.3460000000000001</c:v>
                </c:pt>
                <c:pt idx="2527">
                  <c:v>9.35</c:v>
                </c:pt>
                <c:pt idx="2528">
                  <c:v>9.3539999999999992</c:v>
                </c:pt>
                <c:pt idx="2529">
                  <c:v>9.3569999999999993</c:v>
                </c:pt>
                <c:pt idx="2530">
                  <c:v>9.3610000000000007</c:v>
                </c:pt>
                <c:pt idx="2531">
                  <c:v>9.3650000000000002</c:v>
                </c:pt>
                <c:pt idx="2532">
                  <c:v>9.3680000000000003</c:v>
                </c:pt>
                <c:pt idx="2533">
                  <c:v>9.3719999999999999</c:v>
                </c:pt>
                <c:pt idx="2534">
                  <c:v>9.3759999999999994</c:v>
                </c:pt>
                <c:pt idx="2535">
                  <c:v>9.3800000000000008</c:v>
                </c:pt>
                <c:pt idx="2536">
                  <c:v>9.3829999999999991</c:v>
                </c:pt>
                <c:pt idx="2537">
                  <c:v>9.3870000000000005</c:v>
                </c:pt>
                <c:pt idx="2538">
                  <c:v>9.391</c:v>
                </c:pt>
                <c:pt idx="2539">
                  <c:v>9.3940000000000001</c:v>
                </c:pt>
                <c:pt idx="2540">
                  <c:v>9.3979999999999997</c:v>
                </c:pt>
                <c:pt idx="2541">
                  <c:v>9.4019999999999992</c:v>
                </c:pt>
                <c:pt idx="2542">
                  <c:v>9.4049999999999994</c:v>
                </c:pt>
                <c:pt idx="2543">
                  <c:v>9.4090000000000007</c:v>
                </c:pt>
                <c:pt idx="2544">
                  <c:v>9.4130000000000003</c:v>
                </c:pt>
                <c:pt idx="2545">
                  <c:v>9.4169999999999998</c:v>
                </c:pt>
                <c:pt idx="2546">
                  <c:v>9.42</c:v>
                </c:pt>
                <c:pt idx="2547">
                  <c:v>9.4239999999999995</c:v>
                </c:pt>
                <c:pt idx="2548">
                  <c:v>9.4280000000000008</c:v>
                </c:pt>
                <c:pt idx="2549">
                  <c:v>9.4309999999999992</c:v>
                </c:pt>
                <c:pt idx="2550">
                  <c:v>9.4350000000000005</c:v>
                </c:pt>
                <c:pt idx="2551">
                  <c:v>9.4390000000000001</c:v>
                </c:pt>
                <c:pt idx="2552">
                  <c:v>9.4420000000000002</c:v>
                </c:pt>
                <c:pt idx="2553">
                  <c:v>9.4459999999999997</c:v>
                </c:pt>
                <c:pt idx="2554">
                  <c:v>9.4499999999999993</c:v>
                </c:pt>
                <c:pt idx="2555">
                  <c:v>9.4529999999999994</c:v>
                </c:pt>
                <c:pt idx="2556">
                  <c:v>9.4570000000000007</c:v>
                </c:pt>
                <c:pt idx="2557">
                  <c:v>9.4610000000000003</c:v>
                </c:pt>
                <c:pt idx="2558">
                  <c:v>9.4649999999999999</c:v>
                </c:pt>
                <c:pt idx="2559">
                  <c:v>9.468</c:v>
                </c:pt>
                <c:pt idx="2560">
                  <c:v>9.4719999999999995</c:v>
                </c:pt>
                <c:pt idx="2561">
                  <c:v>9.4760000000000009</c:v>
                </c:pt>
                <c:pt idx="2562">
                  <c:v>9.4789999999999992</c:v>
                </c:pt>
                <c:pt idx="2563">
                  <c:v>9.4830000000000005</c:v>
                </c:pt>
                <c:pt idx="2564">
                  <c:v>9.4870000000000001</c:v>
                </c:pt>
                <c:pt idx="2565">
                  <c:v>9.4909999999999997</c:v>
                </c:pt>
                <c:pt idx="2566">
                  <c:v>9.4939999999999998</c:v>
                </c:pt>
                <c:pt idx="2567">
                  <c:v>9.4979999999999993</c:v>
                </c:pt>
                <c:pt idx="2568">
                  <c:v>9.5020000000000007</c:v>
                </c:pt>
                <c:pt idx="2569">
                  <c:v>9.5050000000000008</c:v>
                </c:pt>
                <c:pt idx="2570">
                  <c:v>9.5090000000000003</c:v>
                </c:pt>
                <c:pt idx="2571">
                  <c:v>9.5129999999999999</c:v>
                </c:pt>
                <c:pt idx="2572">
                  <c:v>9.516</c:v>
                </c:pt>
                <c:pt idx="2573">
                  <c:v>9.52</c:v>
                </c:pt>
                <c:pt idx="2574">
                  <c:v>9.5239999999999991</c:v>
                </c:pt>
                <c:pt idx="2575">
                  <c:v>9.5280000000000005</c:v>
                </c:pt>
                <c:pt idx="2576">
                  <c:v>9.5310000000000006</c:v>
                </c:pt>
                <c:pt idx="2577">
                  <c:v>9.5350000000000001</c:v>
                </c:pt>
                <c:pt idx="2578">
                  <c:v>9.5389999999999997</c:v>
                </c:pt>
                <c:pt idx="2579">
                  <c:v>9.5419999999999998</c:v>
                </c:pt>
                <c:pt idx="2580">
                  <c:v>9.5459999999999994</c:v>
                </c:pt>
                <c:pt idx="2581">
                  <c:v>9.5500000000000007</c:v>
                </c:pt>
                <c:pt idx="2582">
                  <c:v>9.5530000000000008</c:v>
                </c:pt>
                <c:pt idx="2583">
                  <c:v>9.5570000000000004</c:v>
                </c:pt>
                <c:pt idx="2584">
                  <c:v>9.5609999999999999</c:v>
                </c:pt>
                <c:pt idx="2585">
                  <c:v>9.5640000000000001</c:v>
                </c:pt>
                <c:pt idx="2586">
                  <c:v>9.5679999999999996</c:v>
                </c:pt>
                <c:pt idx="2587">
                  <c:v>9.5719999999999992</c:v>
                </c:pt>
                <c:pt idx="2588">
                  <c:v>9.5760000000000005</c:v>
                </c:pt>
                <c:pt idx="2589">
                  <c:v>9.5790000000000006</c:v>
                </c:pt>
                <c:pt idx="2590">
                  <c:v>9.5830000000000002</c:v>
                </c:pt>
                <c:pt idx="2591">
                  <c:v>9.5869999999999997</c:v>
                </c:pt>
                <c:pt idx="2592">
                  <c:v>9.59</c:v>
                </c:pt>
                <c:pt idx="2593">
                  <c:v>9.5939999999999994</c:v>
                </c:pt>
                <c:pt idx="2594">
                  <c:v>9.5980000000000008</c:v>
                </c:pt>
                <c:pt idx="2595">
                  <c:v>9.6020000000000003</c:v>
                </c:pt>
                <c:pt idx="2596">
                  <c:v>9.6050000000000004</c:v>
                </c:pt>
                <c:pt idx="2597">
                  <c:v>9.609</c:v>
                </c:pt>
                <c:pt idx="2598">
                  <c:v>9.6129999999999995</c:v>
                </c:pt>
                <c:pt idx="2599">
                  <c:v>9.6159999999999997</c:v>
                </c:pt>
                <c:pt idx="2600">
                  <c:v>9.6199999999999992</c:v>
                </c:pt>
                <c:pt idx="2601">
                  <c:v>9.6240000000000006</c:v>
                </c:pt>
                <c:pt idx="2602">
                  <c:v>9.6270000000000007</c:v>
                </c:pt>
                <c:pt idx="2603">
                  <c:v>9.6310000000000002</c:v>
                </c:pt>
                <c:pt idx="2604">
                  <c:v>9.6349999999999998</c:v>
                </c:pt>
                <c:pt idx="2605">
                  <c:v>9.6389999999999993</c:v>
                </c:pt>
                <c:pt idx="2606">
                  <c:v>9.6419999999999995</c:v>
                </c:pt>
                <c:pt idx="2607">
                  <c:v>9.6460000000000008</c:v>
                </c:pt>
                <c:pt idx="2608">
                  <c:v>9.65</c:v>
                </c:pt>
                <c:pt idx="2609">
                  <c:v>9.6530000000000005</c:v>
                </c:pt>
                <c:pt idx="2610">
                  <c:v>9.657</c:v>
                </c:pt>
                <c:pt idx="2611">
                  <c:v>9.6609999999999996</c:v>
                </c:pt>
                <c:pt idx="2612">
                  <c:v>9.6639999999999997</c:v>
                </c:pt>
                <c:pt idx="2613">
                  <c:v>9.6679999999999993</c:v>
                </c:pt>
                <c:pt idx="2614">
                  <c:v>9.6720000000000006</c:v>
                </c:pt>
                <c:pt idx="2615">
                  <c:v>9.6750000000000007</c:v>
                </c:pt>
                <c:pt idx="2616">
                  <c:v>9.6790000000000003</c:v>
                </c:pt>
                <c:pt idx="2617">
                  <c:v>9.6829999999999998</c:v>
                </c:pt>
                <c:pt idx="2618">
                  <c:v>9.6869999999999994</c:v>
                </c:pt>
                <c:pt idx="2619">
                  <c:v>9.69</c:v>
                </c:pt>
                <c:pt idx="2620">
                  <c:v>9.6940000000000008</c:v>
                </c:pt>
                <c:pt idx="2621">
                  <c:v>9.6980000000000004</c:v>
                </c:pt>
                <c:pt idx="2622">
                  <c:v>9.7010000000000005</c:v>
                </c:pt>
                <c:pt idx="2623">
                  <c:v>9.7050000000000001</c:v>
                </c:pt>
                <c:pt idx="2624">
                  <c:v>9.7089999999999996</c:v>
                </c:pt>
                <c:pt idx="2625">
                  <c:v>9.7119999999999997</c:v>
                </c:pt>
                <c:pt idx="2626">
                  <c:v>9.7159999999999993</c:v>
                </c:pt>
                <c:pt idx="2627">
                  <c:v>9.7200000000000006</c:v>
                </c:pt>
                <c:pt idx="2628">
                  <c:v>9.7240000000000002</c:v>
                </c:pt>
                <c:pt idx="2629">
                  <c:v>9.7270000000000003</c:v>
                </c:pt>
                <c:pt idx="2630">
                  <c:v>9.7309999999999999</c:v>
                </c:pt>
                <c:pt idx="2631">
                  <c:v>9.7349999999999994</c:v>
                </c:pt>
                <c:pt idx="2632">
                  <c:v>9.7379999999999995</c:v>
                </c:pt>
                <c:pt idx="2633">
                  <c:v>9.7420000000000009</c:v>
                </c:pt>
                <c:pt idx="2634">
                  <c:v>9.7460000000000004</c:v>
                </c:pt>
                <c:pt idx="2635">
                  <c:v>9.75</c:v>
                </c:pt>
                <c:pt idx="2636">
                  <c:v>9.7530000000000001</c:v>
                </c:pt>
                <c:pt idx="2637">
                  <c:v>9.7569999999999997</c:v>
                </c:pt>
                <c:pt idx="2638">
                  <c:v>9.7609999999999992</c:v>
                </c:pt>
                <c:pt idx="2639">
                  <c:v>9.7639999999999993</c:v>
                </c:pt>
                <c:pt idx="2640">
                  <c:v>9.7680000000000007</c:v>
                </c:pt>
                <c:pt idx="2641">
                  <c:v>9.7720000000000002</c:v>
                </c:pt>
                <c:pt idx="2642">
                  <c:v>9.7750000000000004</c:v>
                </c:pt>
                <c:pt idx="2643">
                  <c:v>9.7789999999999999</c:v>
                </c:pt>
                <c:pt idx="2644">
                  <c:v>9.7829999999999995</c:v>
                </c:pt>
                <c:pt idx="2645">
                  <c:v>9.7870000000000008</c:v>
                </c:pt>
                <c:pt idx="2646">
                  <c:v>9.7899999999999991</c:v>
                </c:pt>
                <c:pt idx="2647">
                  <c:v>9.7940000000000005</c:v>
                </c:pt>
                <c:pt idx="2648">
                  <c:v>9.798</c:v>
                </c:pt>
                <c:pt idx="2649">
                  <c:v>9.8010000000000002</c:v>
                </c:pt>
                <c:pt idx="2650">
                  <c:v>9.8049999999999997</c:v>
                </c:pt>
                <c:pt idx="2651">
                  <c:v>9.8089999999999993</c:v>
                </c:pt>
                <c:pt idx="2652">
                  <c:v>9.8119999999999994</c:v>
                </c:pt>
                <c:pt idx="2653">
                  <c:v>9.8160000000000007</c:v>
                </c:pt>
                <c:pt idx="2654">
                  <c:v>9.82</c:v>
                </c:pt>
                <c:pt idx="2655">
                  <c:v>9.8230000000000004</c:v>
                </c:pt>
                <c:pt idx="2656">
                  <c:v>9.827</c:v>
                </c:pt>
                <c:pt idx="2657">
                  <c:v>9.8309999999999995</c:v>
                </c:pt>
                <c:pt idx="2658">
                  <c:v>9.8350000000000009</c:v>
                </c:pt>
                <c:pt idx="2659">
                  <c:v>9.8379999999999992</c:v>
                </c:pt>
                <c:pt idx="2660">
                  <c:v>9.8420000000000005</c:v>
                </c:pt>
                <c:pt idx="2661">
                  <c:v>9.8460000000000001</c:v>
                </c:pt>
                <c:pt idx="2662">
                  <c:v>9.8490000000000002</c:v>
                </c:pt>
                <c:pt idx="2663">
                  <c:v>9.8529999999999998</c:v>
                </c:pt>
                <c:pt idx="2664">
                  <c:v>9.8569999999999993</c:v>
                </c:pt>
                <c:pt idx="2665">
                  <c:v>9.8610000000000007</c:v>
                </c:pt>
                <c:pt idx="2666">
                  <c:v>9.8640000000000008</c:v>
                </c:pt>
                <c:pt idx="2667">
                  <c:v>9.8680000000000003</c:v>
                </c:pt>
                <c:pt idx="2668">
                  <c:v>9.8719999999999999</c:v>
                </c:pt>
                <c:pt idx="2669">
                  <c:v>9.875</c:v>
                </c:pt>
                <c:pt idx="2670">
                  <c:v>9.8789999999999996</c:v>
                </c:pt>
                <c:pt idx="2671">
                  <c:v>9.8829999999999991</c:v>
                </c:pt>
                <c:pt idx="2672">
                  <c:v>9.8859999999999992</c:v>
                </c:pt>
                <c:pt idx="2673">
                  <c:v>9.89</c:v>
                </c:pt>
                <c:pt idx="2674">
                  <c:v>9.8940000000000001</c:v>
                </c:pt>
                <c:pt idx="2675">
                  <c:v>9.8979999999999997</c:v>
                </c:pt>
                <c:pt idx="2676">
                  <c:v>9.9009999999999998</c:v>
                </c:pt>
                <c:pt idx="2677">
                  <c:v>9.9049999999999994</c:v>
                </c:pt>
                <c:pt idx="2678">
                  <c:v>9.9090000000000007</c:v>
                </c:pt>
                <c:pt idx="2679">
                  <c:v>9.9120000000000008</c:v>
                </c:pt>
                <c:pt idx="2680">
                  <c:v>9.9160000000000004</c:v>
                </c:pt>
                <c:pt idx="2681">
                  <c:v>9.92</c:v>
                </c:pt>
                <c:pt idx="2682">
                  <c:v>9.923</c:v>
                </c:pt>
                <c:pt idx="2683">
                  <c:v>9.9269999999999996</c:v>
                </c:pt>
                <c:pt idx="2684">
                  <c:v>9.9309999999999992</c:v>
                </c:pt>
                <c:pt idx="2685">
                  <c:v>9.9350000000000005</c:v>
                </c:pt>
                <c:pt idx="2686">
                  <c:v>9.9380000000000006</c:v>
                </c:pt>
                <c:pt idx="2687">
                  <c:v>9.9420000000000002</c:v>
                </c:pt>
                <c:pt idx="2688">
                  <c:v>9.9459999999999997</c:v>
                </c:pt>
                <c:pt idx="2689">
                  <c:v>9.9489999999999998</c:v>
                </c:pt>
                <c:pt idx="2690">
                  <c:v>9.9529999999999994</c:v>
                </c:pt>
                <c:pt idx="2691">
                  <c:v>9.9570000000000007</c:v>
                </c:pt>
                <c:pt idx="2692">
                  <c:v>9.9600000000000009</c:v>
                </c:pt>
                <c:pt idx="2693">
                  <c:v>9.9640000000000004</c:v>
                </c:pt>
                <c:pt idx="2694">
                  <c:v>9.968</c:v>
                </c:pt>
                <c:pt idx="2695">
                  <c:v>9.9719999999999995</c:v>
                </c:pt>
                <c:pt idx="2696">
                  <c:v>9.9749999999999996</c:v>
                </c:pt>
                <c:pt idx="2697">
                  <c:v>9.9789999999999992</c:v>
                </c:pt>
                <c:pt idx="2698">
                  <c:v>9.9830000000000005</c:v>
                </c:pt>
                <c:pt idx="2699">
                  <c:v>9.9860000000000007</c:v>
                </c:pt>
                <c:pt idx="2700">
                  <c:v>9.99</c:v>
                </c:pt>
                <c:pt idx="2701">
                  <c:v>9.9939999999999998</c:v>
                </c:pt>
                <c:pt idx="2702">
                  <c:v>9.9969999999999999</c:v>
                </c:pt>
                <c:pt idx="2703">
                  <c:v>10.000999999999999</c:v>
                </c:pt>
                <c:pt idx="2704">
                  <c:v>10.005000000000001</c:v>
                </c:pt>
                <c:pt idx="2705">
                  <c:v>10.009</c:v>
                </c:pt>
                <c:pt idx="2706">
                  <c:v>10.012</c:v>
                </c:pt>
                <c:pt idx="2707">
                  <c:v>10.016</c:v>
                </c:pt>
                <c:pt idx="2708">
                  <c:v>10.02</c:v>
                </c:pt>
                <c:pt idx="2709">
                  <c:v>10.023</c:v>
                </c:pt>
                <c:pt idx="2710">
                  <c:v>10.026999999999999</c:v>
                </c:pt>
                <c:pt idx="2711">
                  <c:v>10.031000000000001</c:v>
                </c:pt>
                <c:pt idx="2712">
                  <c:v>10.034000000000001</c:v>
                </c:pt>
                <c:pt idx="2713">
                  <c:v>10.038</c:v>
                </c:pt>
                <c:pt idx="2714">
                  <c:v>10.042</c:v>
                </c:pt>
                <c:pt idx="2715">
                  <c:v>10.045999999999999</c:v>
                </c:pt>
                <c:pt idx="2716">
                  <c:v>10.048999999999999</c:v>
                </c:pt>
                <c:pt idx="2717">
                  <c:v>10.053000000000001</c:v>
                </c:pt>
                <c:pt idx="2718">
                  <c:v>10.057</c:v>
                </c:pt>
                <c:pt idx="2719">
                  <c:v>10.06</c:v>
                </c:pt>
                <c:pt idx="2720">
                  <c:v>10.064</c:v>
                </c:pt>
                <c:pt idx="2721">
                  <c:v>10.068</c:v>
                </c:pt>
                <c:pt idx="2722">
                  <c:v>10.071</c:v>
                </c:pt>
                <c:pt idx="2723">
                  <c:v>10.074999999999999</c:v>
                </c:pt>
                <c:pt idx="2724">
                  <c:v>10.079000000000001</c:v>
                </c:pt>
                <c:pt idx="2725">
                  <c:v>10.083</c:v>
                </c:pt>
                <c:pt idx="2726">
                  <c:v>10.086</c:v>
                </c:pt>
                <c:pt idx="2727">
                  <c:v>10.09</c:v>
                </c:pt>
                <c:pt idx="2728">
                  <c:v>10.093999999999999</c:v>
                </c:pt>
                <c:pt idx="2729">
                  <c:v>10.097</c:v>
                </c:pt>
                <c:pt idx="2730">
                  <c:v>10.101000000000001</c:v>
                </c:pt>
                <c:pt idx="2731">
                  <c:v>10.105</c:v>
                </c:pt>
                <c:pt idx="2732">
                  <c:v>10.108000000000001</c:v>
                </c:pt>
                <c:pt idx="2733">
                  <c:v>10.112</c:v>
                </c:pt>
                <c:pt idx="2734">
                  <c:v>10.116</c:v>
                </c:pt>
                <c:pt idx="2735">
                  <c:v>10.119999999999999</c:v>
                </c:pt>
                <c:pt idx="2736">
                  <c:v>10.122999999999999</c:v>
                </c:pt>
                <c:pt idx="2737">
                  <c:v>10.127000000000001</c:v>
                </c:pt>
                <c:pt idx="2738">
                  <c:v>10.131</c:v>
                </c:pt>
                <c:pt idx="2739">
                  <c:v>10.134</c:v>
                </c:pt>
                <c:pt idx="2740">
                  <c:v>10.138</c:v>
                </c:pt>
                <c:pt idx="2741">
                  <c:v>10.141999999999999</c:v>
                </c:pt>
                <c:pt idx="2742">
                  <c:v>10.145</c:v>
                </c:pt>
                <c:pt idx="2743">
                  <c:v>10.148999999999999</c:v>
                </c:pt>
                <c:pt idx="2744">
                  <c:v>10.153</c:v>
                </c:pt>
                <c:pt idx="2745">
                  <c:v>10.157</c:v>
                </c:pt>
                <c:pt idx="2746">
                  <c:v>10.16</c:v>
                </c:pt>
                <c:pt idx="2747">
                  <c:v>10.164</c:v>
                </c:pt>
                <c:pt idx="2748">
                  <c:v>10.167999999999999</c:v>
                </c:pt>
                <c:pt idx="2749">
                  <c:v>10.170999999999999</c:v>
                </c:pt>
                <c:pt idx="2750">
                  <c:v>10.175000000000001</c:v>
                </c:pt>
                <c:pt idx="2751">
                  <c:v>10.179</c:v>
                </c:pt>
                <c:pt idx="2752">
                  <c:v>10.182</c:v>
                </c:pt>
                <c:pt idx="2753">
                  <c:v>10.186</c:v>
                </c:pt>
                <c:pt idx="2754">
                  <c:v>10.19</c:v>
                </c:pt>
                <c:pt idx="2755">
                  <c:v>10.194000000000001</c:v>
                </c:pt>
                <c:pt idx="2756">
                  <c:v>10.196999999999999</c:v>
                </c:pt>
                <c:pt idx="2757">
                  <c:v>10.201000000000001</c:v>
                </c:pt>
                <c:pt idx="2758">
                  <c:v>10.205</c:v>
                </c:pt>
                <c:pt idx="2759">
                  <c:v>10.208</c:v>
                </c:pt>
                <c:pt idx="2760">
                  <c:v>10.212</c:v>
                </c:pt>
                <c:pt idx="2761">
                  <c:v>10.215999999999999</c:v>
                </c:pt>
                <c:pt idx="2762">
                  <c:v>10.218999999999999</c:v>
                </c:pt>
                <c:pt idx="2763">
                  <c:v>10.223000000000001</c:v>
                </c:pt>
                <c:pt idx="2764">
                  <c:v>10.227</c:v>
                </c:pt>
                <c:pt idx="2765">
                  <c:v>10.231</c:v>
                </c:pt>
                <c:pt idx="2766">
                  <c:v>10.234</c:v>
                </c:pt>
                <c:pt idx="2767">
                  <c:v>10.238</c:v>
                </c:pt>
                <c:pt idx="2768">
                  <c:v>10.242000000000001</c:v>
                </c:pt>
                <c:pt idx="2769">
                  <c:v>10.244999999999999</c:v>
                </c:pt>
                <c:pt idx="2770">
                  <c:v>10.249000000000001</c:v>
                </c:pt>
                <c:pt idx="2771">
                  <c:v>10.253</c:v>
                </c:pt>
                <c:pt idx="2772">
                  <c:v>10.256</c:v>
                </c:pt>
                <c:pt idx="2773">
                  <c:v>10.26</c:v>
                </c:pt>
                <c:pt idx="2774">
                  <c:v>10.263999999999999</c:v>
                </c:pt>
                <c:pt idx="2775">
                  <c:v>10.266999999999999</c:v>
                </c:pt>
                <c:pt idx="2776">
                  <c:v>10.271000000000001</c:v>
                </c:pt>
                <c:pt idx="2777">
                  <c:v>10.275</c:v>
                </c:pt>
                <c:pt idx="2778">
                  <c:v>10.279</c:v>
                </c:pt>
                <c:pt idx="2779">
                  <c:v>10.282</c:v>
                </c:pt>
                <c:pt idx="2780">
                  <c:v>10.286</c:v>
                </c:pt>
                <c:pt idx="2781">
                  <c:v>10.29</c:v>
                </c:pt>
                <c:pt idx="2782">
                  <c:v>10.292999999999999</c:v>
                </c:pt>
                <c:pt idx="2783">
                  <c:v>10.297000000000001</c:v>
                </c:pt>
                <c:pt idx="2784">
                  <c:v>10.301</c:v>
                </c:pt>
                <c:pt idx="2785">
                  <c:v>10.305</c:v>
                </c:pt>
                <c:pt idx="2786">
                  <c:v>10.308</c:v>
                </c:pt>
                <c:pt idx="2787">
                  <c:v>10.311999999999999</c:v>
                </c:pt>
                <c:pt idx="2788">
                  <c:v>10.316000000000001</c:v>
                </c:pt>
                <c:pt idx="2789">
                  <c:v>10.319000000000001</c:v>
                </c:pt>
                <c:pt idx="2790">
                  <c:v>10.323</c:v>
                </c:pt>
                <c:pt idx="2791">
                  <c:v>10.327</c:v>
                </c:pt>
                <c:pt idx="2792">
                  <c:v>10.33</c:v>
                </c:pt>
                <c:pt idx="2793">
                  <c:v>10.334</c:v>
                </c:pt>
                <c:pt idx="2794">
                  <c:v>10.337999999999999</c:v>
                </c:pt>
                <c:pt idx="2795">
                  <c:v>10.342000000000001</c:v>
                </c:pt>
                <c:pt idx="2796">
                  <c:v>10.345000000000001</c:v>
                </c:pt>
                <c:pt idx="2797">
                  <c:v>10.349</c:v>
                </c:pt>
                <c:pt idx="2798">
                  <c:v>10.353</c:v>
                </c:pt>
                <c:pt idx="2799">
                  <c:v>10.356</c:v>
                </c:pt>
                <c:pt idx="2800">
                  <c:v>10.36</c:v>
                </c:pt>
                <c:pt idx="2801">
                  <c:v>10.364000000000001</c:v>
                </c:pt>
                <c:pt idx="2802">
                  <c:v>10.367000000000001</c:v>
                </c:pt>
                <c:pt idx="2803">
                  <c:v>10.371</c:v>
                </c:pt>
                <c:pt idx="2804">
                  <c:v>10.375</c:v>
                </c:pt>
                <c:pt idx="2805">
                  <c:v>10.378</c:v>
                </c:pt>
                <c:pt idx="2806">
                  <c:v>10.382</c:v>
                </c:pt>
                <c:pt idx="2807">
                  <c:v>10.385999999999999</c:v>
                </c:pt>
                <c:pt idx="2808">
                  <c:v>10.39</c:v>
                </c:pt>
                <c:pt idx="2809">
                  <c:v>10.393000000000001</c:v>
                </c:pt>
                <c:pt idx="2810">
                  <c:v>10.397</c:v>
                </c:pt>
                <c:pt idx="2811">
                  <c:v>10.401</c:v>
                </c:pt>
                <c:pt idx="2812">
                  <c:v>10.404</c:v>
                </c:pt>
                <c:pt idx="2813">
                  <c:v>10.407999999999999</c:v>
                </c:pt>
                <c:pt idx="2814">
                  <c:v>10.412000000000001</c:v>
                </c:pt>
                <c:pt idx="2815">
                  <c:v>10.416</c:v>
                </c:pt>
                <c:pt idx="2816">
                  <c:v>10.419</c:v>
                </c:pt>
                <c:pt idx="2817">
                  <c:v>10.423</c:v>
                </c:pt>
                <c:pt idx="2818">
                  <c:v>10.427</c:v>
                </c:pt>
                <c:pt idx="2819">
                  <c:v>10.43</c:v>
                </c:pt>
                <c:pt idx="2820">
                  <c:v>10.433999999999999</c:v>
                </c:pt>
                <c:pt idx="2821">
                  <c:v>10.438000000000001</c:v>
                </c:pt>
                <c:pt idx="2822">
                  <c:v>10.441000000000001</c:v>
                </c:pt>
                <c:pt idx="2823">
                  <c:v>10.445</c:v>
                </c:pt>
                <c:pt idx="2824">
                  <c:v>10.449</c:v>
                </c:pt>
                <c:pt idx="2825">
                  <c:v>10.452999999999999</c:v>
                </c:pt>
                <c:pt idx="2826">
                  <c:v>10.456</c:v>
                </c:pt>
                <c:pt idx="2827">
                  <c:v>10.46</c:v>
                </c:pt>
                <c:pt idx="2828">
                  <c:v>10.464</c:v>
                </c:pt>
                <c:pt idx="2829">
                  <c:v>10.467000000000001</c:v>
                </c:pt>
                <c:pt idx="2830">
                  <c:v>10.471</c:v>
                </c:pt>
                <c:pt idx="2831">
                  <c:v>10.475</c:v>
                </c:pt>
                <c:pt idx="2832">
                  <c:v>10.478</c:v>
                </c:pt>
                <c:pt idx="2833">
                  <c:v>10.481999999999999</c:v>
                </c:pt>
                <c:pt idx="2834">
                  <c:v>10.486000000000001</c:v>
                </c:pt>
                <c:pt idx="2835">
                  <c:v>10.49</c:v>
                </c:pt>
                <c:pt idx="2836">
                  <c:v>10.493</c:v>
                </c:pt>
                <c:pt idx="2837">
                  <c:v>10.497</c:v>
                </c:pt>
                <c:pt idx="2838">
                  <c:v>10.500999999999999</c:v>
                </c:pt>
                <c:pt idx="2839">
                  <c:v>10.504</c:v>
                </c:pt>
                <c:pt idx="2840">
                  <c:v>10.507999999999999</c:v>
                </c:pt>
                <c:pt idx="2841">
                  <c:v>10.512</c:v>
                </c:pt>
                <c:pt idx="2842">
                  <c:v>10.515000000000001</c:v>
                </c:pt>
                <c:pt idx="2843">
                  <c:v>10.519</c:v>
                </c:pt>
                <c:pt idx="2844">
                  <c:v>10.523</c:v>
                </c:pt>
                <c:pt idx="2845">
                  <c:v>10.526999999999999</c:v>
                </c:pt>
                <c:pt idx="2846">
                  <c:v>10.53</c:v>
                </c:pt>
                <c:pt idx="2847">
                  <c:v>10.534000000000001</c:v>
                </c:pt>
                <c:pt idx="2848">
                  <c:v>10.538</c:v>
                </c:pt>
                <c:pt idx="2849">
                  <c:v>10.541</c:v>
                </c:pt>
                <c:pt idx="2850">
                  <c:v>10.545</c:v>
                </c:pt>
                <c:pt idx="2851">
                  <c:v>10.548999999999999</c:v>
                </c:pt>
                <c:pt idx="2852">
                  <c:v>10.552</c:v>
                </c:pt>
                <c:pt idx="2853">
                  <c:v>10.555999999999999</c:v>
                </c:pt>
                <c:pt idx="2854">
                  <c:v>10.56</c:v>
                </c:pt>
                <c:pt idx="2855">
                  <c:v>10.564</c:v>
                </c:pt>
                <c:pt idx="2856">
                  <c:v>10.567</c:v>
                </c:pt>
                <c:pt idx="2857">
                  <c:v>10.571</c:v>
                </c:pt>
                <c:pt idx="2858">
                  <c:v>10.574999999999999</c:v>
                </c:pt>
                <c:pt idx="2859">
                  <c:v>10.577999999999999</c:v>
                </c:pt>
                <c:pt idx="2860">
                  <c:v>10.582000000000001</c:v>
                </c:pt>
                <c:pt idx="2861">
                  <c:v>10.586</c:v>
                </c:pt>
                <c:pt idx="2862">
                  <c:v>10.589</c:v>
                </c:pt>
                <c:pt idx="2863">
                  <c:v>10.593</c:v>
                </c:pt>
                <c:pt idx="2864">
                  <c:v>10.597</c:v>
                </c:pt>
                <c:pt idx="2865">
                  <c:v>10.601000000000001</c:v>
                </c:pt>
                <c:pt idx="2866">
                  <c:v>10.603999999999999</c:v>
                </c:pt>
                <c:pt idx="2867">
                  <c:v>10.608000000000001</c:v>
                </c:pt>
                <c:pt idx="2868">
                  <c:v>10.612</c:v>
                </c:pt>
                <c:pt idx="2869">
                  <c:v>10.615</c:v>
                </c:pt>
                <c:pt idx="2870">
                  <c:v>10.619</c:v>
                </c:pt>
                <c:pt idx="2871">
                  <c:v>10.622999999999999</c:v>
                </c:pt>
                <c:pt idx="2872">
                  <c:v>10.625999999999999</c:v>
                </c:pt>
                <c:pt idx="2873">
                  <c:v>10.63</c:v>
                </c:pt>
                <c:pt idx="2874">
                  <c:v>10.634</c:v>
                </c:pt>
                <c:pt idx="2875">
                  <c:v>10.637</c:v>
                </c:pt>
                <c:pt idx="2876">
                  <c:v>10.641</c:v>
                </c:pt>
                <c:pt idx="2877">
                  <c:v>10.645</c:v>
                </c:pt>
                <c:pt idx="2878">
                  <c:v>10.648999999999999</c:v>
                </c:pt>
                <c:pt idx="2879">
                  <c:v>10.651999999999999</c:v>
                </c:pt>
                <c:pt idx="2880">
                  <c:v>10.656000000000001</c:v>
                </c:pt>
                <c:pt idx="2881">
                  <c:v>10.66</c:v>
                </c:pt>
                <c:pt idx="2882">
                  <c:v>10.663</c:v>
                </c:pt>
                <c:pt idx="2883">
                  <c:v>10.667</c:v>
                </c:pt>
                <c:pt idx="2884">
                  <c:v>10.670999999999999</c:v>
                </c:pt>
                <c:pt idx="2885">
                  <c:v>10.675000000000001</c:v>
                </c:pt>
                <c:pt idx="2886">
                  <c:v>10.678000000000001</c:v>
                </c:pt>
                <c:pt idx="2887">
                  <c:v>10.682</c:v>
                </c:pt>
                <c:pt idx="2888">
                  <c:v>10.686</c:v>
                </c:pt>
                <c:pt idx="2889">
                  <c:v>10.689</c:v>
                </c:pt>
                <c:pt idx="2890">
                  <c:v>10.693</c:v>
                </c:pt>
                <c:pt idx="2891">
                  <c:v>10.696999999999999</c:v>
                </c:pt>
                <c:pt idx="2892">
                  <c:v>10.7</c:v>
                </c:pt>
                <c:pt idx="2893">
                  <c:v>10.704000000000001</c:v>
                </c:pt>
                <c:pt idx="2894">
                  <c:v>10.708</c:v>
                </c:pt>
                <c:pt idx="2895">
                  <c:v>10.712</c:v>
                </c:pt>
                <c:pt idx="2896">
                  <c:v>10.715</c:v>
                </c:pt>
                <c:pt idx="2897">
                  <c:v>10.718999999999999</c:v>
                </c:pt>
                <c:pt idx="2898">
                  <c:v>10.723000000000001</c:v>
                </c:pt>
                <c:pt idx="2899">
                  <c:v>10.726000000000001</c:v>
                </c:pt>
                <c:pt idx="2900">
                  <c:v>10.73</c:v>
                </c:pt>
                <c:pt idx="2901">
                  <c:v>10.734</c:v>
                </c:pt>
                <c:pt idx="2902">
                  <c:v>10.737</c:v>
                </c:pt>
                <c:pt idx="2903">
                  <c:v>10.741</c:v>
                </c:pt>
                <c:pt idx="2904">
                  <c:v>10.744999999999999</c:v>
                </c:pt>
                <c:pt idx="2905">
                  <c:v>10.747999999999999</c:v>
                </c:pt>
                <c:pt idx="2906">
                  <c:v>10.752000000000001</c:v>
                </c:pt>
                <c:pt idx="2907">
                  <c:v>10.756</c:v>
                </c:pt>
                <c:pt idx="2908">
                  <c:v>10.76</c:v>
                </c:pt>
                <c:pt idx="2909">
                  <c:v>10.763</c:v>
                </c:pt>
                <c:pt idx="2910">
                  <c:v>10.766999999999999</c:v>
                </c:pt>
                <c:pt idx="2911">
                  <c:v>10.771000000000001</c:v>
                </c:pt>
                <c:pt idx="2912">
                  <c:v>10.773999999999999</c:v>
                </c:pt>
                <c:pt idx="2913">
                  <c:v>10.778</c:v>
                </c:pt>
                <c:pt idx="2914">
                  <c:v>10.782</c:v>
                </c:pt>
                <c:pt idx="2915">
                  <c:v>10.785</c:v>
                </c:pt>
                <c:pt idx="2916">
                  <c:v>10.789</c:v>
                </c:pt>
                <c:pt idx="2917">
                  <c:v>10.792999999999999</c:v>
                </c:pt>
                <c:pt idx="2918">
                  <c:v>10.797000000000001</c:v>
                </c:pt>
                <c:pt idx="2919">
                  <c:v>10.8</c:v>
                </c:pt>
                <c:pt idx="2920">
                  <c:v>10.804</c:v>
                </c:pt>
                <c:pt idx="2921">
                  <c:v>10.808</c:v>
                </c:pt>
                <c:pt idx="2922">
                  <c:v>10.811</c:v>
                </c:pt>
                <c:pt idx="2923">
                  <c:v>10.815</c:v>
                </c:pt>
                <c:pt idx="2924">
                  <c:v>10.819000000000001</c:v>
                </c:pt>
                <c:pt idx="2925">
                  <c:v>10.823</c:v>
                </c:pt>
                <c:pt idx="2926">
                  <c:v>10.826000000000001</c:v>
                </c:pt>
                <c:pt idx="2927">
                  <c:v>10.83</c:v>
                </c:pt>
                <c:pt idx="2928">
                  <c:v>10.834</c:v>
                </c:pt>
                <c:pt idx="2929">
                  <c:v>10.837</c:v>
                </c:pt>
                <c:pt idx="2930">
                  <c:v>10.840999999999999</c:v>
                </c:pt>
                <c:pt idx="2931">
                  <c:v>10.845000000000001</c:v>
                </c:pt>
                <c:pt idx="2932">
                  <c:v>10.848000000000001</c:v>
                </c:pt>
                <c:pt idx="2933">
                  <c:v>10.852</c:v>
                </c:pt>
                <c:pt idx="2934">
                  <c:v>10.856</c:v>
                </c:pt>
                <c:pt idx="2935">
                  <c:v>10.86</c:v>
                </c:pt>
                <c:pt idx="2936">
                  <c:v>10.863</c:v>
                </c:pt>
                <c:pt idx="2937">
                  <c:v>10.867000000000001</c:v>
                </c:pt>
                <c:pt idx="2938">
                  <c:v>10.871</c:v>
                </c:pt>
                <c:pt idx="2939">
                  <c:v>10.874000000000001</c:v>
                </c:pt>
                <c:pt idx="2940">
                  <c:v>10.878</c:v>
                </c:pt>
                <c:pt idx="2941">
                  <c:v>10.882</c:v>
                </c:pt>
                <c:pt idx="2942">
                  <c:v>10.885</c:v>
                </c:pt>
                <c:pt idx="2943">
                  <c:v>10.888999999999999</c:v>
                </c:pt>
                <c:pt idx="2944">
                  <c:v>10.893000000000001</c:v>
                </c:pt>
                <c:pt idx="2945">
                  <c:v>10.896000000000001</c:v>
                </c:pt>
                <c:pt idx="2946">
                  <c:v>10.9</c:v>
                </c:pt>
                <c:pt idx="2947">
                  <c:v>10.904</c:v>
                </c:pt>
                <c:pt idx="2948">
                  <c:v>10.907999999999999</c:v>
                </c:pt>
                <c:pt idx="2949">
                  <c:v>10.911</c:v>
                </c:pt>
                <c:pt idx="2950">
                  <c:v>10.914999999999999</c:v>
                </c:pt>
                <c:pt idx="2951">
                  <c:v>10.919</c:v>
                </c:pt>
                <c:pt idx="2952">
                  <c:v>10.922000000000001</c:v>
                </c:pt>
                <c:pt idx="2953">
                  <c:v>10.926</c:v>
                </c:pt>
                <c:pt idx="2954">
                  <c:v>10.93</c:v>
                </c:pt>
                <c:pt idx="2955">
                  <c:v>10.933999999999999</c:v>
                </c:pt>
                <c:pt idx="2956">
                  <c:v>10.936999999999999</c:v>
                </c:pt>
                <c:pt idx="2957">
                  <c:v>10.941000000000001</c:v>
                </c:pt>
                <c:pt idx="2958">
                  <c:v>10.945</c:v>
                </c:pt>
                <c:pt idx="2959">
                  <c:v>10.948</c:v>
                </c:pt>
                <c:pt idx="2960">
                  <c:v>10.952</c:v>
                </c:pt>
                <c:pt idx="2961">
                  <c:v>10.956</c:v>
                </c:pt>
                <c:pt idx="2962">
                  <c:v>10.959</c:v>
                </c:pt>
                <c:pt idx="2963">
                  <c:v>10.962999999999999</c:v>
                </c:pt>
                <c:pt idx="2964">
                  <c:v>10.967000000000001</c:v>
                </c:pt>
                <c:pt idx="2965">
                  <c:v>10.971</c:v>
                </c:pt>
                <c:pt idx="2966">
                  <c:v>10.974</c:v>
                </c:pt>
                <c:pt idx="2967">
                  <c:v>10.978</c:v>
                </c:pt>
                <c:pt idx="2968">
                  <c:v>10.981999999999999</c:v>
                </c:pt>
                <c:pt idx="2969">
                  <c:v>10.984999999999999</c:v>
                </c:pt>
                <c:pt idx="2970">
                  <c:v>10.989000000000001</c:v>
                </c:pt>
                <c:pt idx="2971">
                  <c:v>10.993</c:v>
                </c:pt>
                <c:pt idx="2972">
                  <c:v>10.996</c:v>
                </c:pt>
                <c:pt idx="2973">
                  <c:v>11</c:v>
                </c:pt>
                <c:pt idx="2974">
                  <c:v>11.004</c:v>
                </c:pt>
                <c:pt idx="2975">
                  <c:v>11.007</c:v>
                </c:pt>
                <c:pt idx="2976">
                  <c:v>11.010999999999999</c:v>
                </c:pt>
                <c:pt idx="2977">
                  <c:v>11.015000000000001</c:v>
                </c:pt>
                <c:pt idx="2978">
                  <c:v>11.019</c:v>
                </c:pt>
                <c:pt idx="2979">
                  <c:v>11.022</c:v>
                </c:pt>
                <c:pt idx="2980">
                  <c:v>11.026</c:v>
                </c:pt>
                <c:pt idx="2981">
                  <c:v>11.03</c:v>
                </c:pt>
                <c:pt idx="2982">
                  <c:v>11.032999999999999</c:v>
                </c:pt>
                <c:pt idx="2983">
                  <c:v>11.037000000000001</c:v>
                </c:pt>
                <c:pt idx="2984">
                  <c:v>11.041</c:v>
                </c:pt>
                <c:pt idx="2985">
                  <c:v>11.045</c:v>
                </c:pt>
                <c:pt idx="2986">
                  <c:v>11.048</c:v>
                </c:pt>
                <c:pt idx="2987">
                  <c:v>11.052</c:v>
                </c:pt>
                <c:pt idx="2988">
                  <c:v>11.055999999999999</c:v>
                </c:pt>
                <c:pt idx="2989">
                  <c:v>11.058999999999999</c:v>
                </c:pt>
                <c:pt idx="2990">
                  <c:v>11.063000000000001</c:v>
                </c:pt>
                <c:pt idx="2991">
                  <c:v>11.067</c:v>
                </c:pt>
                <c:pt idx="2992">
                  <c:v>11.07</c:v>
                </c:pt>
                <c:pt idx="2993">
                  <c:v>11.074</c:v>
                </c:pt>
                <c:pt idx="2994">
                  <c:v>11.077999999999999</c:v>
                </c:pt>
                <c:pt idx="2995">
                  <c:v>11.082000000000001</c:v>
                </c:pt>
                <c:pt idx="2996">
                  <c:v>11.085000000000001</c:v>
                </c:pt>
                <c:pt idx="2997">
                  <c:v>11.089</c:v>
                </c:pt>
                <c:pt idx="2998">
                  <c:v>11.093</c:v>
                </c:pt>
                <c:pt idx="2999">
                  <c:v>11.096</c:v>
                </c:pt>
                <c:pt idx="3000">
                  <c:v>11.1</c:v>
                </c:pt>
                <c:pt idx="3001">
                  <c:v>11.103999999999999</c:v>
                </c:pt>
                <c:pt idx="3002">
                  <c:v>11.106999999999999</c:v>
                </c:pt>
                <c:pt idx="3003">
                  <c:v>11.111000000000001</c:v>
                </c:pt>
                <c:pt idx="3004">
                  <c:v>11.115</c:v>
                </c:pt>
                <c:pt idx="3005">
                  <c:v>11.119</c:v>
                </c:pt>
                <c:pt idx="3006">
                  <c:v>11.122</c:v>
                </c:pt>
                <c:pt idx="3007">
                  <c:v>11.125999999999999</c:v>
                </c:pt>
                <c:pt idx="3008">
                  <c:v>11.13</c:v>
                </c:pt>
                <c:pt idx="3009">
                  <c:v>11.132999999999999</c:v>
                </c:pt>
                <c:pt idx="3010">
                  <c:v>11.137</c:v>
                </c:pt>
                <c:pt idx="3011">
                  <c:v>11.141</c:v>
                </c:pt>
                <c:pt idx="3012">
                  <c:v>11.144</c:v>
                </c:pt>
                <c:pt idx="3013">
                  <c:v>11.148</c:v>
                </c:pt>
                <c:pt idx="3014">
                  <c:v>11.151999999999999</c:v>
                </c:pt>
                <c:pt idx="3015">
                  <c:v>11.156000000000001</c:v>
                </c:pt>
                <c:pt idx="3016">
                  <c:v>11.159000000000001</c:v>
                </c:pt>
                <c:pt idx="3017">
                  <c:v>11.163</c:v>
                </c:pt>
                <c:pt idx="3018">
                  <c:v>11.167</c:v>
                </c:pt>
                <c:pt idx="3019">
                  <c:v>11.17</c:v>
                </c:pt>
                <c:pt idx="3020">
                  <c:v>11.173999999999999</c:v>
                </c:pt>
                <c:pt idx="3021">
                  <c:v>11.178000000000001</c:v>
                </c:pt>
                <c:pt idx="3022">
                  <c:v>11.180999999999999</c:v>
                </c:pt>
                <c:pt idx="3023">
                  <c:v>11.185</c:v>
                </c:pt>
                <c:pt idx="3024">
                  <c:v>11.189</c:v>
                </c:pt>
                <c:pt idx="3025">
                  <c:v>11.193</c:v>
                </c:pt>
                <c:pt idx="3026">
                  <c:v>11.196</c:v>
                </c:pt>
                <c:pt idx="3027">
                  <c:v>11.2</c:v>
                </c:pt>
                <c:pt idx="3028">
                  <c:v>11.204000000000001</c:v>
                </c:pt>
                <c:pt idx="3029">
                  <c:v>11.207000000000001</c:v>
                </c:pt>
                <c:pt idx="3030">
                  <c:v>11.211</c:v>
                </c:pt>
                <c:pt idx="3031">
                  <c:v>11.215</c:v>
                </c:pt>
                <c:pt idx="3032">
                  <c:v>11.218</c:v>
                </c:pt>
                <c:pt idx="3033">
                  <c:v>11.222</c:v>
                </c:pt>
                <c:pt idx="3034">
                  <c:v>11.226000000000001</c:v>
                </c:pt>
                <c:pt idx="3035">
                  <c:v>11.23</c:v>
                </c:pt>
                <c:pt idx="3036">
                  <c:v>11.233000000000001</c:v>
                </c:pt>
                <c:pt idx="3037">
                  <c:v>11.237</c:v>
                </c:pt>
                <c:pt idx="3038">
                  <c:v>11.241</c:v>
                </c:pt>
                <c:pt idx="3039">
                  <c:v>11.244</c:v>
                </c:pt>
                <c:pt idx="3040">
                  <c:v>11.247999999999999</c:v>
                </c:pt>
                <c:pt idx="3041">
                  <c:v>11.252000000000001</c:v>
                </c:pt>
                <c:pt idx="3042">
                  <c:v>11.255000000000001</c:v>
                </c:pt>
                <c:pt idx="3043">
                  <c:v>11.259</c:v>
                </c:pt>
                <c:pt idx="3044">
                  <c:v>11.263</c:v>
                </c:pt>
                <c:pt idx="3045">
                  <c:v>11.266999999999999</c:v>
                </c:pt>
                <c:pt idx="3046">
                  <c:v>11.27</c:v>
                </c:pt>
                <c:pt idx="3047">
                  <c:v>11.273999999999999</c:v>
                </c:pt>
                <c:pt idx="3048">
                  <c:v>11.278</c:v>
                </c:pt>
                <c:pt idx="3049">
                  <c:v>11.281000000000001</c:v>
                </c:pt>
                <c:pt idx="3050">
                  <c:v>11.285</c:v>
                </c:pt>
                <c:pt idx="3051">
                  <c:v>11.289</c:v>
                </c:pt>
                <c:pt idx="3052">
                  <c:v>11.292</c:v>
                </c:pt>
                <c:pt idx="3053">
                  <c:v>11.295999999999999</c:v>
                </c:pt>
                <c:pt idx="3054">
                  <c:v>11.3</c:v>
                </c:pt>
                <c:pt idx="3055">
                  <c:v>11.304</c:v>
                </c:pt>
                <c:pt idx="3056">
                  <c:v>11.307</c:v>
                </c:pt>
                <c:pt idx="3057">
                  <c:v>11.311</c:v>
                </c:pt>
                <c:pt idx="3058">
                  <c:v>11.315</c:v>
                </c:pt>
                <c:pt idx="3059">
                  <c:v>11.318</c:v>
                </c:pt>
                <c:pt idx="3060">
                  <c:v>11.321999999999999</c:v>
                </c:pt>
                <c:pt idx="3061">
                  <c:v>11.326000000000001</c:v>
                </c:pt>
                <c:pt idx="3062">
                  <c:v>11.329000000000001</c:v>
                </c:pt>
                <c:pt idx="3063">
                  <c:v>11.333</c:v>
                </c:pt>
                <c:pt idx="3064">
                  <c:v>11.337</c:v>
                </c:pt>
                <c:pt idx="3065">
                  <c:v>11.340999999999999</c:v>
                </c:pt>
                <c:pt idx="3066">
                  <c:v>11.343999999999999</c:v>
                </c:pt>
                <c:pt idx="3067">
                  <c:v>11.348000000000001</c:v>
                </c:pt>
                <c:pt idx="3068">
                  <c:v>11.352</c:v>
                </c:pt>
                <c:pt idx="3069">
                  <c:v>11.355</c:v>
                </c:pt>
                <c:pt idx="3070">
                  <c:v>11.359</c:v>
                </c:pt>
                <c:pt idx="3071">
                  <c:v>11.363</c:v>
                </c:pt>
                <c:pt idx="3072">
                  <c:v>11.366</c:v>
                </c:pt>
                <c:pt idx="3073">
                  <c:v>11.37</c:v>
                </c:pt>
                <c:pt idx="3074">
                  <c:v>11.374000000000001</c:v>
                </c:pt>
                <c:pt idx="3075">
                  <c:v>11.378</c:v>
                </c:pt>
                <c:pt idx="3076">
                  <c:v>11.381</c:v>
                </c:pt>
                <c:pt idx="3077">
                  <c:v>11.385</c:v>
                </c:pt>
                <c:pt idx="3078">
                  <c:v>11.388999999999999</c:v>
                </c:pt>
                <c:pt idx="3079">
                  <c:v>11.391999999999999</c:v>
                </c:pt>
                <c:pt idx="3080">
                  <c:v>11.396000000000001</c:v>
                </c:pt>
                <c:pt idx="3081">
                  <c:v>11.4</c:v>
                </c:pt>
                <c:pt idx="3082">
                  <c:v>11.403</c:v>
                </c:pt>
                <c:pt idx="3083">
                  <c:v>11.407</c:v>
                </c:pt>
                <c:pt idx="3084">
                  <c:v>11.411</c:v>
                </c:pt>
                <c:pt idx="3085">
                  <c:v>11.414999999999999</c:v>
                </c:pt>
                <c:pt idx="3086">
                  <c:v>11.417999999999999</c:v>
                </c:pt>
                <c:pt idx="3087">
                  <c:v>11.422000000000001</c:v>
                </c:pt>
                <c:pt idx="3088">
                  <c:v>11.426</c:v>
                </c:pt>
                <c:pt idx="3089">
                  <c:v>11.429</c:v>
                </c:pt>
                <c:pt idx="3090">
                  <c:v>11.433</c:v>
                </c:pt>
                <c:pt idx="3091">
                  <c:v>11.436999999999999</c:v>
                </c:pt>
                <c:pt idx="3092">
                  <c:v>11.44</c:v>
                </c:pt>
                <c:pt idx="3093">
                  <c:v>11.444000000000001</c:v>
                </c:pt>
                <c:pt idx="3094">
                  <c:v>11.448</c:v>
                </c:pt>
                <c:pt idx="3095">
                  <c:v>11.452</c:v>
                </c:pt>
                <c:pt idx="3096">
                  <c:v>11.455</c:v>
                </c:pt>
                <c:pt idx="3097">
                  <c:v>11.459</c:v>
                </c:pt>
                <c:pt idx="3098">
                  <c:v>11.462999999999999</c:v>
                </c:pt>
                <c:pt idx="3099">
                  <c:v>11.465999999999999</c:v>
                </c:pt>
                <c:pt idx="3100">
                  <c:v>11.47</c:v>
                </c:pt>
                <c:pt idx="3101">
                  <c:v>11.474</c:v>
                </c:pt>
                <c:pt idx="3102">
                  <c:v>11.477</c:v>
                </c:pt>
                <c:pt idx="3103">
                  <c:v>11.481</c:v>
                </c:pt>
                <c:pt idx="3104">
                  <c:v>11.484999999999999</c:v>
                </c:pt>
                <c:pt idx="3105">
                  <c:v>11.489000000000001</c:v>
                </c:pt>
                <c:pt idx="3106">
                  <c:v>11.492000000000001</c:v>
                </c:pt>
                <c:pt idx="3107">
                  <c:v>11.496</c:v>
                </c:pt>
                <c:pt idx="3108">
                  <c:v>11.5</c:v>
                </c:pt>
                <c:pt idx="3109">
                  <c:v>11.503</c:v>
                </c:pt>
                <c:pt idx="3110">
                  <c:v>11.507</c:v>
                </c:pt>
                <c:pt idx="3111">
                  <c:v>11.510999999999999</c:v>
                </c:pt>
                <c:pt idx="3112">
                  <c:v>11.513999999999999</c:v>
                </c:pt>
                <c:pt idx="3113">
                  <c:v>11.518000000000001</c:v>
                </c:pt>
                <c:pt idx="3114">
                  <c:v>11.522</c:v>
                </c:pt>
                <c:pt idx="3115">
                  <c:v>11.526</c:v>
                </c:pt>
                <c:pt idx="3116">
                  <c:v>11.529</c:v>
                </c:pt>
                <c:pt idx="3117">
                  <c:v>11.532999999999999</c:v>
                </c:pt>
                <c:pt idx="3118">
                  <c:v>11.537000000000001</c:v>
                </c:pt>
                <c:pt idx="3119">
                  <c:v>11.54</c:v>
                </c:pt>
                <c:pt idx="3120">
                  <c:v>11.544</c:v>
                </c:pt>
                <c:pt idx="3121">
                  <c:v>11.548</c:v>
                </c:pt>
                <c:pt idx="3122">
                  <c:v>11.551</c:v>
                </c:pt>
                <c:pt idx="3123">
                  <c:v>11.555</c:v>
                </c:pt>
                <c:pt idx="3124">
                  <c:v>11.558999999999999</c:v>
                </c:pt>
                <c:pt idx="3125">
                  <c:v>11.561999999999999</c:v>
                </c:pt>
                <c:pt idx="3126">
                  <c:v>11.566000000000001</c:v>
                </c:pt>
                <c:pt idx="3127">
                  <c:v>11.57</c:v>
                </c:pt>
                <c:pt idx="3128">
                  <c:v>11.574</c:v>
                </c:pt>
                <c:pt idx="3129">
                  <c:v>11.577</c:v>
                </c:pt>
                <c:pt idx="3130">
                  <c:v>11.581</c:v>
                </c:pt>
                <c:pt idx="3131">
                  <c:v>11.585000000000001</c:v>
                </c:pt>
                <c:pt idx="3132">
                  <c:v>11.587999999999999</c:v>
                </c:pt>
                <c:pt idx="3133">
                  <c:v>11.592000000000001</c:v>
                </c:pt>
                <c:pt idx="3134">
                  <c:v>11.596</c:v>
                </c:pt>
                <c:pt idx="3135">
                  <c:v>11.6</c:v>
                </c:pt>
                <c:pt idx="3136">
                  <c:v>11.603</c:v>
                </c:pt>
                <c:pt idx="3137">
                  <c:v>11.606999999999999</c:v>
                </c:pt>
                <c:pt idx="3138">
                  <c:v>11.611000000000001</c:v>
                </c:pt>
                <c:pt idx="3139">
                  <c:v>11.614000000000001</c:v>
                </c:pt>
                <c:pt idx="3140">
                  <c:v>11.618</c:v>
                </c:pt>
                <c:pt idx="3141">
                  <c:v>11.622</c:v>
                </c:pt>
                <c:pt idx="3142">
                  <c:v>11.625</c:v>
                </c:pt>
                <c:pt idx="3143">
                  <c:v>11.629</c:v>
                </c:pt>
                <c:pt idx="3144">
                  <c:v>11.632999999999999</c:v>
                </c:pt>
                <c:pt idx="3145">
                  <c:v>11.637</c:v>
                </c:pt>
                <c:pt idx="3146">
                  <c:v>11.64</c:v>
                </c:pt>
                <c:pt idx="3147">
                  <c:v>11.644</c:v>
                </c:pt>
                <c:pt idx="3148">
                  <c:v>11.648</c:v>
                </c:pt>
                <c:pt idx="3149">
                  <c:v>11.651</c:v>
                </c:pt>
                <c:pt idx="3150">
                  <c:v>11.654999999999999</c:v>
                </c:pt>
                <c:pt idx="3151">
                  <c:v>11.659000000000001</c:v>
                </c:pt>
                <c:pt idx="3152">
                  <c:v>11.662000000000001</c:v>
                </c:pt>
                <c:pt idx="3153">
                  <c:v>11.666</c:v>
                </c:pt>
                <c:pt idx="3154">
                  <c:v>11.67</c:v>
                </c:pt>
                <c:pt idx="3155">
                  <c:v>11.673999999999999</c:v>
                </c:pt>
                <c:pt idx="3156">
                  <c:v>11.677</c:v>
                </c:pt>
                <c:pt idx="3157">
                  <c:v>11.680999999999999</c:v>
                </c:pt>
                <c:pt idx="3158">
                  <c:v>11.685</c:v>
                </c:pt>
                <c:pt idx="3159">
                  <c:v>11.688000000000001</c:v>
                </c:pt>
                <c:pt idx="3160">
                  <c:v>11.692</c:v>
                </c:pt>
                <c:pt idx="3161">
                  <c:v>11.696</c:v>
                </c:pt>
                <c:pt idx="3162">
                  <c:v>11.699</c:v>
                </c:pt>
                <c:pt idx="3163">
                  <c:v>11.702999999999999</c:v>
                </c:pt>
                <c:pt idx="3164">
                  <c:v>11.707000000000001</c:v>
                </c:pt>
                <c:pt idx="3165">
                  <c:v>11.71</c:v>
                </c:pt>
                <c:pt idx="3166">
                  <c:v>11.714</c:v>
                </c:pt>
                <c:pt idx="3167">
                  <c:v>11.718</c:v>
                </c:pt>
                <c:pt idx="3168">
                  <c:v>11.722</c:v>
                </c:pt>
                <c:pt idx="3169">
                  <c:v>11.725</c:v>
                </c:pt>
                <c:pt idx="3170">
                  <c:v>11.728999999999999</c:v>
                </c:pt>
                <c:pt idx="3171">
                  <c:v>11.733000000000001</c:v>
                </c:pt>
                <c:pt idx="3172">
                  <c:v>11.736000000000001</c:v>
                </c:pt>
                <c:pt idx="3173">
                  <c:v>11.74</c:v>
                </c:pt>
                <c:pt idx="3174">
                  <c:v>11.744</c:v>
                </c:pt>
                <c:pt idx="3175">
                  <c:v>11.747999999999999</c:v>
                </c:pt>
                <c:pt idx="3176">
                  <c:v>11.750999999999999</c:v>
                </c:pt>
                <c:pt idx="3177">
                  <c:v>11.755000000000001</c:v>
                </c:pt>
                <c:pt idx="3178">
                  <c:v>11.759</c:v>
                </c:pt>
                <c:pt idx="3179">
                  <c:v>11.762</c:v>
                </c:pt>
                <c:pt idx="3180">
                  <c:v>11.766</c:v>
                </c:pt>
                <c:pt idx="3181">
                  <c:v>11.77</c:v>
                </c:pt>
                <c:pt idx="3182">
                  <c:v>11.773</c:v>
                </c:pt>
                <c:pt idx="3183">
                  <c:v>11.776999999999999</c:v>
                </c:pt>
                <c:pt idx="3184">
                  <c:v>11.781000000000001</c:v>
                </c:pt>
                <c:pt idx="3185">
                  <c:v>11.785</c:v>
                </c:pt>
                <c:pt idx="3186">
                  <c:v>11.788</c:v>
                </c:pt>
                <c:pt idx="3187">
                  <c:v>11.792</c:v>
                </c:pt>
                <c:pt idx="3188">
                  <c:v>11.795999999999999</c:v>
                </c:pt>
                <c:pt idx="3189">
                  <c:v>11.798999999999999</c:v>
                </c:pt>
                <c:pt idx="3190">
                  <c:v>11.803000000000001</c:v>
                </c:pt>
                <c:pt idx="3191">
                  <c:v>11.807</c:v>
                </c:pt>
                <c:pt idx="3192">
                  <c:v>11.81</c:v>
                </c:pt>
                <c:pt idx="3193">
                  <c:v>11.814</c:v>
                </c:pt>
                <c:pt idx="3194">
                  <c:v>11.818</c:v>
                </c:pt>
                <c:pt idx="3195">
                  <c:v>11.821</c:v>
                </c:pt>
                <c:pt idx="3196">
                  <c:v>11.824999999999999</c:v>
                </c:pt>
                <c:pt idx="3197">
                  <c:v>11.829000000000001</c:v>
                </c:pt>
                <c:pt idx="3198">
                  <c:v>11.833</c:v>
                </c:pt>
                <c:pt idx="3199">
                  <c:v>11.836</c:v>
                </c:pt>
                <c:pt idx="3200">
                  <c:v>11.84</c:v>
                </c:pt>
                <c:pt idx="3201">
                  <c:v>11.843999999999999</c:v>
                </c:pt>
                <c:pt idx="3202">
                  <c:v>11.847</c:v>
                </c:pt>
                <c:pt idx="3203">
                  <c:v>11.851000000000001</c:v>
                </c:pt>
                <c:pt idx="3204">
                  <c:v>11.855</c:v>
                </c:pt>
                <c:pt idx="3205">
                  <c:v>11.859</c:v>
                </c:pt>
                <c:pt idx="3206">
                  <c:v>11.862</c:v>
                </c:pt>
                <c:pt idx="3207">
                  <c:v>11.866</c:v>
                </c:pt>
                <c:pt idx="3208">
                  <c:v>11.87</c:v>
                </c:pt>
                <c:pt idx="3209">
                  <c:v>11.872999999999999</c:v>
                </c:pt>
                <c:pt idx="3210">
                  <c:v>11.877000000000001</c:v>
                </c:pt>
                <c:pt idx="3211">
                  <c:v>11.881</c:v>
                </c:pt>
                <c:pt idx="3212">
                  <c:v>11.884</c:v>
                </c:pt>
                <c:pt idx="3213">
                  <c:v>11.888</c:v>
                </c:pt>
                <c:pt idx="3214">
                  <c:v>11.891999999999999</c:v>
                </c:pt>
                <c:pt idx="3215">
                  <c:v>11.896000000000001</c:v>
                </c:pt>
                <c:pt idx="3216">
                  <c:v>11.898999999999999</c:v>
                </c:pt>
                <c:pt idx="3217">
                  <c:v>11.903</c:v>
                </c:pt>
                <c:pt idx="3218">
                  <c:v>11.907</c:v>
                </c:pt>
                <c:pt idx="3219">
                  <c:v>11.91</c:v>
                </c:pt>
                <c:pt idx="3220">
                  <c:v>11.914</c:v>
                </c:pt>
                <c:pt idx="3221">
                  <c:v>11.917999999999999</c:v>
                </c:pt>
                <c:pt idx="3222">
                  <c:v>11.920999999999999</c:v>
                </c:pt>
                <c:pt idx="3223">
                  <c:v>11.925000000000001</c:v>
                </c:pt>
                <c:pt idx="3224">
                  <c:v>11.929</c:v>
                </c:pt>
                <c:pt idx="3225">
                  <c:v>11.932</c:v>
                </c:pt>
                <c:pt idx="3226">
                  <c:v>11.936</c:v>
                </c:pt>
                <c:pt idx="3227">
                  <c:v>11.94</c:v>
                </c:pt>
                <c:pt idx="3228">
                  <c:v>11.944000000000001</c:v>
                </c:pt>
                <c:pt idx="3229">
                  <c:v>11.946999999999999</c:v>
                </c:pt>
                <c:pt idx="3230">
                  <c:v>11.951000000000001</c:v>
                </c:pt>
                <c:pt idx="3231">
                  <c:v>11.955</c:v>
                </c:pt>
                <c:pt idx="3232">
                  <c:v>11.958</c:v>
                </c:pt>
                <c:pt idx="3233">
                  <c:v>11.962</c:v>
                </c:pt>
                <c:pt idx="3234">
                  <c:v>11.965999999999999</c:v>
                </c:pt>
                <c:pt idx="3235">
                  <c:v>11.968999999999999</c:v>
                </c:pt>
                <c:pt idx="3236">
                  <c:v>11.973000000000001</c:v>
                </c:pt>
                <c:pt idx="3237">
                  <c:v>11.977</c:v>
                </c:pt>
                <c:pt idx="3238">
                  <c:v>11.981</c:v>
                </c:pt>
                <c:pt idx="3239">
                  <c:v>11.984</c:v>
                </c:pt>
                <c:pt idx="3240">
                  <c:v>11.988</c:v>
                </c:pt>
                <c:pt idx="3241">
                  <c:v>11.992000000000001</c:v>
                </c:pt>
                <c:pt idx="3242">
                  <c:v>11.994999999999999</c:v>
                </c:pt>
                <c:pt idx="3243">
                  <c:v>11.999000000000001</c:v>
                </c:pt>
                <c:pt idx="3244">
                  <c:v>12.003</c:v>
                </c:pt>
                <c:pt idx="3245">
                  <c:v>12.007</c:v>
                </c:pt>
                <c:pt idx="3246">
                  <c:v>12.01</c:v>
                </c:pt>
                <c:pt idx="3247">
                  <c:v>12.013999999999999</c:v>
                </c:pt>
                <c:pt idx="3248">
                  <c:v>12.018000000000001</c:v>
                </c:pt>
                <c:pt idx="3249">
                  <c:v>12.021000000000001</c:v>
                </c:pt>
                <c:pt idx="3250">
                  <c:v>12.025</c:v>
                </c:pt>
                <c:pt idx="3251">
                  <c:v>12.029</c:v>
                </c:pt>
                <c:pt idx="3252">
                  <c:v>12.032</c:v>
                </c:pt>
                <c:pt idx="3253">
                  <c:v>12.036</c:v>
                </c:pt>
                <c:pt idx="3254">
                  <c:v>12.04</c:v>
                </c:pt>
                <c:pt idx="3255">
                  <c:v>12.044</c:v>
                </c:pt>
                <c:pt idx="3256">
                  <c:v>12.047000000000001</c:v>
                </c:pt>
                <c:pt idx="3257">
                  <c:v>12.051</c:v>
                </c:pt>
                <c:pt idx="3258">
                  <c:v>12.055</c:v>
                </c:pt>
                <c:pt idx="3259">
                  <c:v>12.058</c:v>
                </c:pt>
                <c:pt idx="3260">
                  <c:v>12.061999999999999</c:v>
                </c:pt>
                <c:pt idx="3261">
                  <c:v>12.066000000000001</c:v>
                </c:pt>
                <c:pt idx="3262">
                  <c:v>12.069000000000001</c:v>
                </c:pt>
                <c:pt idx="3263">
                  <c:v>12.073</c:v>
                </c:pt>
                <c:pt idx="3264">
                  <c:v>12.077</c:v>
                </c:pt>
                <c:pt idx="3265">
                  <c:v>12.08</c:v>
                </c:pt>
                <c:pt idx="3266">
                  <c:v>12.084</c:v>
                </c:pt>
                <c:pt idx="3267">
                  <c:v>12.087999999999999</c:v>
                </c:pt>
                <c:pt idx="3268">
                  <c:v>12.092000000000001</c:v>
                </c:pt>
                <c:pt idx="3269">
                  <c:v>12.095000000000001</c:v>
                </c:pt>
                <c:pt idx="3270">
                  <c:v>12.099</c:v>
                </c:pt>
                <c:pt idx="3271">
                  <c:v>12.103</c:v>
                </c:pt>
                <c:pt idx="3272">
                  <c:v>12.106</c:v>
                </c:pt>
                <c:pt idx="3273">
                  <c:v>12.11</c:v>
                </c:pt>
                <c:pt idx="3274">
                  <c:v>12.114000000000001</c:v>
                </c:pt>
                <c:pt idx="3275">
                  <c:v>12.118</c:v>
                </c:pt>
                <c:pt idx="3276">
                  <c:v>12.121</c:v>
                </c:pt>
                <c:pt idx="3277">
                  <c:v>12.125</c:v>
                </c:pt>
                <c:pt idx="3278">
                  <c:v>12.129</c:v>
                </c:pt>
                <c:pt idx="3279">
                  <c:v>12.132</c:v>
                </c:pt>
                <c:pt idx="3280">
                  <c:v>12.135999999999999</c:v>
                </c:pt>
                <c:pt idx="3281">
                  <c:v>12.14</c:v>
                </c:pt>
                <c:pt idx="3282">
                  <c:v>12.143000000000001</c:v>
                </c:pt>
                <c:pt idx="3283">
                  <c:v>12.147</c:v>
                </c:pt>
                <c:pt idx="3284">
                  <c:v>12.151</c:v>
                </c:pt>
                <c:pt idx="3285">
                  <c:v>12.154999999999999</c:v>
                </c:pt>
                <c:pt idx="3286">
                  <c:v>12.157999999999999</c:v>
                </c:pt>
                <c:pt idx="3287">
                  <c:v>12.162000000000001</c:v>
                </c:pt>
                <c:pt idx="3288">
                  <c:v>12.166</c:v>
                </c:pt>
                <c:pt idx="3289">
                  <c:v>12.169</c:v>
                </c:pt>
                <c:pt idx="3290">
                  <c:v>12.173</c:v>
                </c:pt>
                <c:pt idx="3291">
                  <c:v>12.177</c:v>
                </c:pt>
                <c:pt idx="3292">
                  <c:v>12.18</c:v>
                </c:pt>
                <c:pt idx="3293">
                  <c:v>12.183999999999999</c:v>
                </c:pt>
                <c:pt idx="3294">
                  <c:v>12.188000000000001</c:v>
                </c:pt>
                <c:pt idx="3295">
                  <c:v>12.191000000000001</c:v>
                </c:pt>
                <c:pt idx="3296">
                  <c:v>12.195</c:v>
                </c:pt>
                <c:pt idx="3297">
                  <c:v>12.199</c:v>
                </c:pt>
                <c:pt idx="3298">
                  <c:v>12.202999999999999</c:v>
                </c:pt>
                <c:pt idx="3299">
                  <c:v>12.206</c:v>
                </c:pt>
                <c:pt idx="3300">
                  <c:v>12.21</c:v>
                </c:pt>
                <c:pt idx="3301">
                  <c:v>12.214</c:v>
                </c:pt>
                <c:pt idx="3302">
                  <c:v>12.217000000000001</c:v>
                </c:pt>
                <c:pt idx="3303">
                  <c:v>12.221</c:v>
                </c:pt>
                <c:pt idx="3304">
                  <c:v>12.225</c:v>
                </c:pt>
                <c:pt idx="3305">
                  <c:v>12.228999999999999</c:v>
                </c:pt>
                <c:pt idx="3306">
                  <c:v>12.231999999999999</c:v>
                </c:pt>
                <c:pt idx="3307">
                  <c:v>12.236000000000001</c:v>
                </c:pt>
                <c:pt idx="3308">
                  <c:v>12.24</c:v>
                </c:pt>
                <c:pt idx="3309">
                  <c:v>12.243</c:v>
                </c:pt>
                <c:pt idx="3310">
                  <c:v>12.247</c:v>
                </c:pt>
                <c:pt idx="3311">
                  <c:v>12.250999999999999</c:v>
                </c:pt>
                <c:pt idx="3312">
                  <c:v>12.254</c:v>
                </c:pt>
                <c:pt idx="3313">
                  <c:v>12.257999999999999</c:v>
                </c:pt>
                <c:pt idx="3314">
                  <c:v>12.262</c:v>
                </c:pt>
                <c:pt idx="3315">
                  <c:v>12.266</c:v>
                </c:pt>
                <c:pt idx="3316">
                  <c:v>12.269</c:v>
                </c:pt>
                <c:pt idx="3317">
                  <c:v>12.273</c:v>
                </c:pt>
                <c:pt idx="3318">
                  <c:v>12.276999999999999</c:v>
                </c:pt>
                <c:pt idx="3319">
                  <c:v>12.28</c:v>
                </c:pt>
                <c:pt idx="3320">
                  <c:v>12.284000000000001</c:v>
                </c:pt>
                <c:pt idx="3321">
                  <c:v>12.288</c:v>
                </c:pt>
                <c:pt idx="3322">
                  <c:v>12.291</c:v>
                </c:pt>
                <c:pt idx="3323">
                  <c:v>12.295</c:v>
                </c:pt>
                <c:pt idx="3324">
                  <c:v>12.298999999999999</c:v>
                </c:pt>
                <c:pt idx="3325">
                  <c:v>12.303000000000001</c:v>
                </c:pt>
                <c:pt idx="3326">
                  <c:v>12.305999999999999</c:v>
                </c:pt>
                <c:pt idx="3327">
                  <c:v>12.31</c:v>
                </c:pt>
                <c:pt idx="3328">
                  <c:v>12.314</c:v>
                </c:pt>
                <c:pt idx="3329">
                  <c:v>12.317</c:v>
                </c:pt>
                <c:pt idx="3330">
                  <c:v>12.321</c:v>
                </c:pt>
                <c:pt idx="3331">
                  <c:v>12.324999999999999</c:v>
                </c:pt>
                <c:pt idx="3332">
                  <c:v>12.327999999999999</c:v>
                </c:pt>
                <c:pt idx="3333">
                  <c:v>12.332000000000001</c:v>
                </c:pt>
                <c:pt idx="3334">
                  <c:v>12.336</c:v>
                </c:pt>
                <c:pt idx="3335">
                  <c:v>12.34</c:v>
                </c:pt>
                <c:pt idx="3336">
                  <c:v>12.343</c:v>
                </c:pt>
                <c:pt idx="3337">
                  <c:v>12.347</c:v>
                </c:pt>
                <c:pt idx="3338">
                  <c:v>12.351000000000001</c:v>
                </c:pt>
                <c:pt idx="3339">
                  <c:v>12.353999999999999</c:v>
                </c:pt>
                <c:pt idx="3340">
                  <c:v>12.358000000000001</c:v>
                </c:pt>
                <c:pt idx="3341">
                  <c:v>12.362</c:v>
                </c:pt>
                <c:pt idx="3342">
                  <c:v>12.365</c:v>
                </c:pt>
                <c:pt idx="3343">
                  <c:v>12.369</c:v>
                </c:pt>
                <c:pt idx="3344">
                  <c:v>12.372999999999999</c:v>
                </c:pt>
                <c:pt idx="3345">
                  <c:v>12.377000000000001</c:v>
                </c:pt>
                <c:pt idx="3346">
                  <c:v>12.38</c:v>
                </c:pt>
                <c:pt idx="3347">
                  <c:v>12.384</c:v>
                </c:pt>
                <c:pt idx="3348">
                  <c:v>12.388</c:v>
                </c:pt>
                <c:pt idx="3349">
                  <c:v>12.391</c:v>
                </c:pt>
                <c:pt idx="3350">
                  <c:v>12.395</c:v>
                </c:pt>
                <c:pt idx="3351">
                  <c:v>12.398999999999999</c:v>
                </c:pt>
                <c:pt idx="3352">
                  <c:v>12.401999999999999</c:v>
                </c:pt>
                <c:pt idx="3353">
                  <c:v>12.406000000000001</c:v>
                </c:pt>
                <c:pt idx="3354">
                  <c:v>12.41</c:v>
                </c:pt>
                <c:pt idx="3355">
                  <c:v>12.414</c:v>
                </c:pt>
                <c:pt idx="3356">
                  <c:v>12.417</c:v>
                </c:pt>
                <c:pt idx="3357">
                  <c:v>12.420999999999999</c:v>
                </c:pt>
                <c:pt idx="3358">
                  <c:v>12.425000000000001</c:v>
                </c:pt>
                <c:pt idx="3359">
                  <c:v>12.428000000000001</c:v>
                </c:pt>
                <c:pt idx="3360">
                  <c:v>12.432</c:v>
                </c:pt>
                <c:pt idx="3361">
                  <c:v>12.436</c:v>
                </c:pt>
                <c:pt idx="3362">
                  <c:v>12.439</c:v>
                </c:pt>
                <c:pt idx="3363">
                  <c:v>12.443</c:v>
                </c:pt>
                <c:pt idx="3364">
                  <c:v>12.446999999999999</c:v>
                </c:pt>
                <c:pt idx="3365">
                  <c:v>12.45</c:v>
                </c:pt>
                <c:pt idx="3366">
                  <c:v>12.454000000000001</c:v>
                </c:pt>
                <c:pt idx="3367">
                  <c:v>12.458</c:v>
                </c:pt>
                <c:pt idx="3368">
                  <c:v>12.462</c:v>
                </c:pt>
                <c:pt idx="3369">
                  <c:v>12.465</c:v>
                </c:pt>
                <c:pt idx="3370">
                  <c:v>12.468999999999999</c:v>
                </c:pt>
                <c:pt idx="3371">
                  <c:v>12.473000000000001</c:v>
                </c:pt>
                <c:pt idx="3372">
                  <c:v>12.476000000000001</c:v>
                </c:pt>
                <c:pt idx="3373">
                  <c:v>12.48</c:v>
                </c:pt>
                <c:pt idx="3374">
                  <c:v>12.484</c:v>
                </c:pt>
                <c:pt idx="3375">
                  <c:v>12.488</c:v>
                </c:pt>
                <c:pt idx="3376">
                  <c:v>12.491</c:v>
                </c:pt>
                <c:pt idx="3377">
                  <c:v>12.494999999999999</c:v>
                </c:pt>
                <c:pt idx="3378">
                  <c:v>12.499000000000001</c:v>
                </c:pt>
                <c:pt idx="3379">
                  <c:v>12.502000000000001</c:v>
                </c:pt>
                <c:pt idx="3380">
                  <c:v>12.506</c:v>
                </c:pt>
                <c:pt idx="3381">
                  <c:v>12.51</c:v>
                </c:pt>
                <c:pt idx="3382">
                  <c:v>12.513</c:v>
                </c:pt>
                <c:pt idx="3383">
                  <c:v>12.516999999999999</c:v>
                </c:pt>
                <c:pt idx="3384">
                  <c:v>12.521000000000001</c:v>
                </c:pt>
                <c:pt idx="3385">
                  <c:v>12.525</c:v>
                </c:pt>
                <c:pt idx="3386">
                  <c:v>12.528</c:v>
                </c:pt>
                <c:pt idx="3387">
                  <c:v>12.532</c:v>
                </c:pt>
                <c:pt idx="3388">
                  <c:v>12.536</c:v>
                </c:pt>
                <c:pt idx="3389">
                  <c:v>12.539</c:v>
                </c:pt>
                <c:pt idx="3390">
                  <c:v>12.542999999999999</c:v>
                </c:pt>
                <c:pt idx="3391">
                  <c:v>12.547000000000001</c:v>
                </c:pt>
                <c:pt idx="3392">
                  <c:v>12.55</c:v>
                </c:pt>
                <c:pt idx="3393">
                  <c:v>12.554</c:v>
                </c:pt>
                <c:pt idx="3394">
                  <c:v>12.558</c:v>
                </c:pt>
                <c:pt idx="3395">
                  <c:v>12.561999999999999</c:v>
                </c:pt>
                <c:pt idx="3396">
                  <c:v>12.565</c:v>
                </c:pt>
                <c:pt idx="3397">
                  <c:v>12.569000000000001</c:v>
                </c:pt>
                <c:pt idx="3398">
                  <c:v>12.573</c:v>
                </c:pt>
                <c:pt idx="3399">
                  <c:v>12.576000000000001</c:v>
                </c:pt>
                <c:pt idx="3400">
                  <c:v>12.58</c:v>
                </c:pt>
                <c:pt idx="3401">
                  <c:v>12.584</c:v>
                </c:pt>
                <c:pt idx="3402">
                  <c:v>12.587</c:v>
                </c:pt>
                <c:pt idx="3403">
                  <c:v>12.590999999999999</c:v>
                </c:pt>
                <c:pt idx="3404">
                  <c:v>12.595000000000001</c:v>
                </c:pt>
                <c:pt idx="3405">
                  <c:v>12.599</c:v>
                </c:pt>
                <c:pt idx="3406">
                  <c:v>12.602</c:v>
                </c:pt>
                <c:pt idx="3407">
                  <c:v>12.606</c:v>
                </c:pt>
                <c:pt idx="3408">
                  <c:v>12.61</c:v>
                </c:pt>
                <c:pt idx="3409">
                  <c:v>12.613</c:v>
                </c:pt>
                <c:pt idx="3410">
                  <c:v>12.617000000000001</c:v>
                </c:pt>
                <c:pt idx="3411">
                  <c:v>12.621</c:v>
                </c:pt>
                <c:pt idx="3412">
                  <c:v>12.624000000000001</c:v>
                </c:pt>
                <c:pt idx="3413">
                  <c:v>12.628</c:v>
                </c:pt>
                <c:pt idx="3414">
                  <c:v>12.632</c:v>
                </c:pt>
                <c:pt idx="3415">
                  <c:v>12.635</c:v>
                </c:pt>
                <c:pt idx="3416">
                  <c:v>12.638999999999999</c:v>
                </c:pt>
                <c:pt idx="3417">
                  <c:v>12.643000000000001</c:v>
                </c:pt>
                <c:pt idx="3418">
                  <c:v>12.647</c:v>
                </c:pt>
                <c:pt idx="3419">
                  <c:v>12.65</c:v>
                </c:pt>
                <c:pt idx="3420">
                  <c:v>12.654</c:v>
                </c:pt>
                <c:pt idx="3421">
                  <c:v>12.657999999999999</c:v>
                </c:pt>
                <c:pt idx="3422">
                  <c:v>12.661</c:v>
                </c:pt>
                <c:pt idx="3423">
                  <c:v>12.664999999999999</c:v>
                </c:pt>
                <c:pt idx="3424">
                  <c:v>12.669</c:v>
                </c:pt>
                <c:pt idx="3425">
                  <c:v>12.673</c:v>
                </c:pt>
                <c:pt idx="3426">
                  <c:v>12.676</c:v>
                </c:pt>
                <c:pt idx="3427">
                  <c:v>12.68</c:v>
                </c:pt>
                <c:pt idx="3428">
                  <c:v>12.683999999999999</c:v>
                </c:pt>
                <c:pt idx="3429">
                  <c:v>12.686999999999999</c:v>
                </c:pt>
                <c:pt idx="3430">
                  <c:v>12.691000000000001</c:v>
                </c:pt>
                <c:pt idx="3431">
                  <c:v>12.695</c:v>
                </c:pt>
                <c:pt idx="3432">
                  <c:v>12.698</c:v>
                </c:pt>
                <c:pt idx="3433">
                  <c:v>12.702</c:v>
                </c:pt>
                <c:pt idx="3434">
                  <c:v>12.706</c:v>
                </c:pt>
                <c:pt idx="3435">
                  <c:v>12.71</c:v>
                </c:pt>
                <c:pt idx="3436">
                  <c:v>12.712999999999999</c:v>
                </c:pt>
                <c:pt idx="3437">
                  <c:v>12.717000000000001</c:v>
                </c:pt>
                <c:pt idx="3438">
                  <c:v>12.721</c:v>
                </c:pt>
                <c:pt idx="3439">
                  <c:v>12.724</c:v>
                </c:pt>
                <c:pt idx="3440">
                  <c:v>12.728</c:v>
                </c:pt>
                <c:pt idx="3441">
                  <c:v>12.731999999999999</c:v>
                </c:pt>
                <c:pt idx="3442">
                  <c:v>12.734999999999999</c:v>
                </c:pt>
                <c:pt idx="3443">
                  <c:v>12.739000000000001</c:v>
                </c:pt>
                <c:pt idx="3444">
                  <c:v>12.743</c:v>
                </c:pt>
                <c:pt idx="3445">
                  <c:v>12.747</c:v>
                </c:pt>
                <c:pt idx="3446">
                  <c:v>12.75</c:v>
                </c:pt>
                <c:pt idx="3447">
                  <c:v>12.754</c:v>
                </c:pt>
                <c:pt idx="3448">
                  <c:v>12.757999999999999</c:v>
                </c:pt>
                <c:pt idx="3449">
                  <c:v>12.760999999999999</c:v>
                </c:pt>
                <c:pt idx="3450">
                  <c:v>12.765000000000001</c:v>
                </c:pt>
                <c:pt idx="3451">
                  <c:v>12.769</c:v>
                </c:pt>
                <c:pt idx="3452">
                  <c:v>12.772</c:v>
                </c:pt>
                <c:pt idx="3453">
                  <c:v>12.776</c:v>
                </c:pt>
                <c:pt idx="3454">
                  <c:v>12.78</c:v>
                </c:pt>
                <c:pt idx="3455">
                  <c:v>12.784000000000001</c:v>
                </c:pt>
                <c:pt idx="3456">
                  <c:v>12.787000000000001</c:v>
                </c:pt>
                <c:pt idx="3457">
                  <c:v>12.791</c:v>
                </c:pt>
                <c:pt idx="3458">
                  <c:v>12.795</c:v>
                </c:pt>
                <c:pt idx="3459">
                  <c:v>12.798</c:v>
                </c:pt>
                <c:pt idx="3460">
                  <c:v>12.802</c:v>
                </c:pt>
                <c:pt idx="3461">
                  <c:v>12.805999999999999</c:v>
                </c:pt>
                <c:pt idx="3462">
                  <c:v>12.808999999999999</c:v>
                </c:pt>
                <c:pt idx="3463">
                  <c:v>12.813000000000001</c:v>
                </c:pt>
                <c:pt idx="3464">
                  <c:v>12.817</c:v>
                </c:pt>
                <c:pt idx="3465">
                  <c:v>12.821</c:v>
                </c:pt>
                <c:pt idx="3466">
                  <c:v>12.824</c:v>
                </c:pt>
                <c:pt idx="3467">
                  <c:v>12.827999999999999</c:v>
                </c:pt>
                <c:pt idx="3468">
                  <c:v>12.832000000000001</c:v>
                </c:pt>
                <c:pt idx="3469">
                  <c:v>12.835000000000001</c:v>
                </c:pt>
                <c:pt idx="3470">
                  <c:v>12.839</c:v>
                </c:pt>
                <c:pt idx="3471">
                  <c:v>12.843</c:v>
                </c:pt>
                <c:pt idx="3472">
                  <c:v>12.846</c:v>
                </c:pt>
                <c:pt idx="3473">
                  <c:v>12.85</c:v>
                </c:pt>
                <c:pt idx="3474">
                  <c:v>12.853999999999999</c:v>
                </c:pt>
                <c:pt idx="3475">
                  <c:v>12.858000000000001</c:v>
                </c:pt>
                <c:pt idx="3476">
                  <c:v>12.861000000000001</c:v>
                </c:pt>
                <c:pt idx="3477">
                  <c:v>12.865</c:v>
                </c:pt>
                <c:pt idx="3478">
                  <c:v>12.869</c:v>
                </c:pt>
                <c:pt idx="3479">
                  <c:v>12.872</c:v>
                </c:pt>
                <c:pt idx="3480">
                  <c:v>12.875999999999999</c:v>
                </c:pt>
                <c:pt idx="3481">
                  <c:v>12.88</c:v>
                </c:pt>
                <c:pt idx="3482">
                  <c:v>12.882999999999999</c:v>
                </c:pt>
                <c:pt idx="3483">
                  <c:v>12.887</c:v>
                </c:pt>
                <c:pt idx="3484">
                  <c:v>12.891</c:v>
                </c:pt>
                <c:pt idx="3485">
                  <c:v>12.894</c:v>
                </c:pt>
                <c:pt idx="3486">
                  <c:v>12.898</c:v>
                </c:pt>
                <c:pt idx="3487">
                  <c:v>12.901999999999999</c:v>
                </c:pt>
                <c:pt idx="3488">
                  <c:v>12.906000000000001</c:v>
                </c:pt>
                <c:pt idx="3489">
                  <c:v>12.909000000000001</c:v>
                </c:pt>
                <c:pt idx="3490">
                  <c:v>12.913</c:v>
                </c:pt>
                <c:pt idx="3491">
                  <c:v>12.917</c:v>
                </c:pt>
                <c:pt idx="3492">
                  <c:v>12.92</c:v>
                </c:pt>
                <c:pt idx="3493">
                  <c:v>12.923999999999999</c:v>
                </c:pt>
                <c:pt idx="3494">
                  <c:v>12.928000000000001</c:v>
                </c:pt>
                <c:pt idx="3495">
                  <c:v>12.932</c:v>
                </c:pt>
                <c:pt idx="3496">
                  <c:v>12.935</c:v>
                </c:pt>
                <c:pt idx="3497">
                  <c:v>12.939</c:v>
                </c:pt>
                <c:pt idx="3498">
                  <c:v>12.943</c:v>
                </c:pt>
                <c:pt idx="3499">
                  <c:v>12.946</c:v>
                </c:pt>
                <c:pt idx="3500">
                  <c:v>12.95</c:v>
                </c:pt>
                <c:pt idx="3501">
                  <c:v>12.954000000000001</c:v>
                </c:pt>
                <c:pt idx="3502">
                  <c:v>12.957000000000001</c:v>
                </c:pt>
                <c:pt idx="3503">
                  <c:v>12.961</c:v>
                </c:pt>
                <c:pt idx="3504">
                  <c:v>12.965</c:v>
                </c:pt>
                <c:pt idx="3505">
                  <c:v>12.968999999999999</c:v>
                </c:pt>
                <c:pt idx="3506">
                  <c:v>12.972</c:v>
                </c:pt>
                <c:pt idx="3507">
                  <c:v>12.976000000000001</c:v>
                </c:pt>
                <c:pt idx="3508">
                  <c:v>12.98</c:v>
                </c:pt>
                <c:pt idx="3509">
                  <c:v>12.983000000000001</c:v>
                </c:pt>
                <c:pt idx="3510">
                  <c:v>12.987</c:v>
                </c:pt>
                <c:pt idx="3511">
                  <c:v>12.991</c:v>
                </c:pt>
                <c:pt idx="3512">
                  <c:v>12.994</c:v>
                </c:pt>
                <c:pt idx="3513">
                  <c:v>12.997999999999999</c:v>
                </c:pt>
                <c:pt idx="3514">
                  <c:v>13.002000000000001</c:v>
                </c:pt>
                <c:pt idx="3515">
                  <c:v>13.005000000000001</c:v>
                </c:pt>
                <c:pt idx="3516">
                  <c:v>13.009</c:v>
                </c:pt>
                <c:pt idx="3517">
                  <c:v>13.013</c:v>
                </c:pt>
                <c:pt idx="3518">
                  <c:v>13.016999999999999</c:v>
                </c:pt>
                <c:pt idx="3519">
                  <c:v>13.02</c:v>
                </c:pt>
                <c:pt idx="3520">
                  <c:v>13.023999999999999</c:v>
                </c:pt>
                <c:pt idx="3521">
                  <c:v>13.028</c:v>
                </c:pt>
                <c:pt idx="3522">
                  <c:v>13.031000000000001</c:v>
                </c:pt>
                <c:pt idx="3523">
                  <c:v>13.035</c:v>
                </c:pt>
                <c:pt idx="3524">
                  <c:v>13.039</c:v>
                </c:pt>
                <c:pt idx="3525">
                  <c:v>13.042</c:v>
                </c:pt>
                <c:pt idx="3526">
                  <c:v>13.045999999999999</c:v>
                </c:pt>
                <c:pt idx="3527">
                  <c:v>13.05</c:v>
                </c:pt>
                <c:pt idx="3528">
                  <c:v>13.054</c:v>
                </c:pt>
                <c:pt idx="3529">
                  <c:v>13.057</c:v>
                </c:pt>
                <c:pt idx="3530">
                  <c:v>13.061</c:v>
                </c:pt>
                <c:pt idx="3531">
                  <c:v>13.065</c:v>
                </c:pt>
                <c:pt idx="3532">
                  <c:v>13.068</c:v>
                </c:pt>
                <c:pt idx="3533">
                  <c:v>13.071999999999999</c:v>
                </c:pt>
                <c:pt idx="3534">
                  <c:v>13.076000000000001</c:v>
                </c:pt>
                <c:pt idx="3535">
                  <c:v>13.08</c:v>
                </c:pt>
                <c:pt idx="3536">
                  <c:v>13.083</c:v>
                </c:pt>
                <c:pt idx="3537">
                  <c:v>13.087</c:v>
                </c:pt>
                <c:pt idx="3538">
                  <c:v>13.090999999999999</c:v>
                </c:pt>
                <c:pt idx="3539">
                  <c:v>13.093999999999999</c:v>
                </c:pt>
                <c:pt idx="3540">
                  <c:v>13.098000000000001</c:v>
                </c:pt>
                <c:pt idx="3541">
                  <c:v>13.102</c:v>
                </c:pt>
                <c:pt idx="3542">
                  <c:v>13.105</c:v>
                </c:pt>
                <c:pt idx="3543">
                  <c:v>13.109</c:v>
                </c:pt>
                <c:pt idx="3544">
                  <c:v>13.113</c:v>
                </c:pt>
                <c:pt idx="3545">
                  <c:v>13.116</c:v>
                </c:pt>
                <c:pt idx="3546">
                  <c:v>13.12</c:v>
                </c:pt>
                <c:pt idx="3547">
                  <c:v>13.124000000000001</c:v>
                </c:pt>
                <c:pt idx="3548">
                  <c:v>13.128</c:v>
                </c:pt>
                <c:pt idx="3549">
                  <c:v>13.131</c:v>
                </c:pt>
                <c:pt idx="3550">
                  <c:v>13.135</c:v>
                </c:pt>
                <c:pt idx="3551">
                  <c:v>13.138999999999999</c:v>
                </c:pt>
                <c:pt idx="3552">
                  <c:v>13.141999999999999</c:v>
                </c:pt>
                <c:pt idx="3553">
                  <c:v>13.146000000000001</c:v>
                </c:pt>
                <c:pt idx="3554">
                  <c:v>13.15</c:v>
                </c:pt>
                <c:pt idx="3555">
                  <c:v>13.153</c:v>
                </c:pt>
                <c:pt idx="3556">
                  <c:v>13.157</c:v>
                </c:pt>
                <c:pt idx="3557">
                  <c:v>13.161</c:v>
                </c:pt>
                <c:pt idx="3558">
                  <c:v>13.164999999999999</c:v>
                </c:pt>
                <c:pt idx="3559">
                  <c:v>13.167999999999999</c:v>
                </c:pt>
                <c:pt idx="3560">
                  <c:v>13.172000000000001</c:v>
                </c:pt>
                <c:pt idx="3561">
                  <c:v>13.176</c:v>
                </c:pt>
                <c:pt idx="3562">
                  <c:v>13.179</c:v>
                </c:pt>
                <c:pt idx="3563">
                  <c:v>13.183</c:v>
                </c:pt>
                <c:pt idx="3564">
                  <c:v>13.186999999999999</c:v>
                </c:pt>
                <c:pt idx="3565">
                  <c:v>13.191000000000001</c:v>
                </c:pt>
                <c:pt idx="3566">
                  <c:v>13.194000000000001</c:v>
                </c:pt>
                <c:pt idx="3567">
                  <c:v>13.198</c:v>
                </c:pt>
                <c:pt idx="3568">
                  <c:v>13.202</c:v>
                </c:pt>
                <c:pt idx="3569">
                  <c:v>13.205</c:v>
                </c:pt>
                <c:pt idx="3570">
                  <c:v>13.209</c:v>
                </c:pt>
                <c:pt idx="3571">
                  <c:v>13.212999999999999</c:v>
                </c:pt>
                <c:pt idx="3572">
                  <c:v>13.215999999999999</c:v>
                </c:pt>
                <c:pt idx="3573">
                  <c:v>13.22</c:v>
                </c:pt>
                <c:pt idx="3574">
                  <c:v>13.224</c:v>
                </c:pt>
                <c:pt idx="3575">
                  <c:v>13.228</c:v>
                </c:pt>
                <c:pt idx="3576">
                  <c:v>13.231</c:v>
                </c:pt>
                <c:pt idx="3577">
                  <c:v>13.234999999999999</c:v>
                </c:pt>
                <c:pt idx="3578">
                  <c:v>13.239000000000001</c:v>
                </c:pt>
                <c:pt idx="3579">
                  <c:v>13.242000000000001</c:v>
                </c:pt>
                <c:pt idx="3580">
                  <c:v>13.246</c:v>
                </c:pt>
                <c:pt idx="3581">
                  <c:v>13.25</c:v>
                </c:pt>
                <c:pt idx="3582">
                  <c:v>13.253</c:v>
                </c:pt>
                <c:pt idx="3583">
                  <c:v>13.257</c:v>
                </c:pt>
                <c:pt idx="3584">
                  <c:v>13.260999999999999</c:v>
                </c:pt>
                <c:pt idx="3585">
                  <c:v>13.263999999999999</c:v>
                </c:pt>
                <c:pt idx="3586">
                  <c:v>13.268000000000001</c:v>
                </c:pt>
                <c:pt idx="3587">
                  <c:v>13.272</c:v>
                </c:pt>
                <c:pt idx="3588">
                  <c:v>13.276</c:v>
                </c:pt>
                <c:pt idx="3589">
                  <c:v>13.279</c:v>
                </c:pt>
                <c:pt idx="3590">
                  <c:v>13.282999999999999</c:v>
                </c:pt>
                <c:pt idx="3591">
                  <c:v>13.287000000000001</c:v>
                </c:pt>
                <c:pt idx="3592">
                  <c:v>13.29</c:v>
                </c:pt>
                <c:pt idx="3593">
                  <c:v>13.294</c:v>
                </c:pt>
                <c:pt idx="3594">
                  <c:v>13.298</c:v>
                </c:pt>
                <c:pt idx="3595">
                  <c:v>13.302</c:v>
                </c:pt>
                <c:pt idx="3596">
                  <c:v>13.305</c:v>
                </c:pt>
                <c:pt idx="3597">
                  <c:v>13.308999999999999</c:v>
                </c:pt>
                <c:pt idx="3598">
                  <c:v>13.313000000000001</c:v>
                </c:pt>
                <c:pt idx="3599">
                  <c:v>13.316000000000001</c:v>
                </c:pt>
                <c:pt idx="3600">
                  <c:v>13.32</c:v>
                </c:pt>
                <c:pt idx="3601">
                  <c:v>13.324</c:v>
                </c:pt>
                <c:pt idx="3602">
                  <c:v>13.327</c:v>
                </c:pt>
                <c:pt idx="3603">
                  <c:v>13.331</c:v>
                </c:pt>
                <c:pt idx="3604">
                  <c:v>13.335000000000001</c:v>
                </c:pt>
                <c:pt idx="3605">
                  <c:v>13.339</c:v>
                </c:pt>
                <c:pt idx="3606">
                  <c:v>13.342000000000001</c:v>
                </c:pt>
                <c:pt idx="3607">
                  <c:v>13.346</c:v>
                </c:pt>
                <c:pt idx="3608">
                  <c:v>13.35</c:v>
                </c:pt>
                <c:pt idx="3609">
                  <c:v>13.353</c:v>
                </c:pt>
                <c:pt idx="3610">
                  <c:v>13.356999999999999</c:v>
                </c:pt>
                <c:pt idx="3611">
                  <c:v>13.361000000000001</c:v>
                </c:pt>
                <c:pt idx="3612">
                  <c:v>13.364000000000001</c:v>
                </c:pt>
                <c:pt idx="3613">
                  <c:v>13.368</c:v>
                </c:pt>
                <c:pt idx="3614">
                  <c:v>13.372</c:v>
                </c:pt>
                <c:pt idx="3615">
                  <c:v>13.375</c:v>
                </c:pt>
                <c:pt idx="3616">
                  <c:v>13.379</c:v>
                </c:pt>
                <c:pt idx="3617">
                  <c:v>13.382999999999999</c:v>
                </c:pt>
                <c:pt idx="3618">
                  <c:v>13.387</c:v>
                </c:pt>
                <c:pt idx="3619">
                  <c:v>13.39</c:v>
                </c:pt>
                <c:pt idx="3620">
                  <c:v>13.394</c:v>
                </c:pt>
                <c:pt idx="3621">
                  <c:v>13.398</c:v>
                </c:pt>
                <c:pt idx="3622">
                  <c:v>13.401</c:v>
                </c:pt>
                <c:pt idx="3623">
                  <c:v>13.404999999999999</c:v>
                </c:pt>
                <c:pt idx="3624">
                  <c:v>13.409000000000001</c:v>
                </c:pt>
                <c:pt idx="3625">
                  <c:v>13.413</c:v>
                </c:pt>
                <c:pt idx="3626">
                  <c:v>13.416</c:v>
                </c:pt>
                <c:pt idx="3627">
                  <c:v>13.42</c:v>
                </c:pt>
                <c:pt idx="3628">
                  <c:v>13.423999999999999</c:v>
                </c:pt>
                <c:pt idx="3629">
                  <c:v>13.427</c:v>
                </c:pt>
                <c:pt idx="3630">
                  <c:v>13.430999999999999</c:v>
                </c:pt>
                <c:pt idx="3631">
                  <c:v>13.435</c:v>
                </c:pt>
                <c:pt idx="3632">
                  <c:v>13.438000000000001</c:v>
                </c:pt>
                <c:pt idx="3633">
                  <c:v>13.442</c:v>
                </c:pt>
                <c:pt idx="3634">
                  <c:v>13.446</c:v>
                </c:pt>
                <c:pt idx="3635">
                  <c:v>13.45</c:v>
                </c:pt>
                <c:pt idx="3636">
                  <c:v>13.452999999999999</c:v>
                </c:pt>
                <c:pt idx="3637">
                  <c:v>13.457000000000001</c:v>
                </c:pt>
                <c:pt idx="3638">
                  <c:v>13.461</c:v>
                </c:pt>
                <c:pt idx="3639">
                  <c:v>13.464</c:v>
                </c:pt>
                <c:pt idx="3640">
                  <c:v>13.468</c:v>
                </c:pt>
                <c:pt idx="3641">
                  <c:v>13.472</c:v>
                </c:pt>
                <c:pt idx="3642">
                  <c:v>13.475</c:v>
                </c:pt>
                <c:pt idx="3643">
                  <c:v>13.478999999999999</c:v>
                </c:pt>
                <c:pt idx="3644">
                  <c:v>13.483000000000001</c:v>
                </c:pt>
                <c:pt idx="3645">
                  <c:v>13.487</c:v>
                </c:pt>
                <c:pt idx="3646">
                  <c:v>13.49</c:v>
                </c:pt>
                <c:pt idx="3647">
                  <c:v>13.494</c:v>
                </c:pt>
                <c:pt idx="3648">
                  <c:v>13.497999999999999</c:v>
                </c:pt>
                <c:pt idx="3649">
                  <c:v>13.500999999999999</c:v>
                </c:pt>
                <c:pt idx="3650">
                  <c:v>13.505000000000001</c:v>
                </c:pt>
                <c:pt idx="3651">
                  <c:v>13.509</c:v>
                </c:pt>
                <c:pt idx="3652">
                  <c:v>13.512</c:v>
                </c:pt>
                <c:pt idx="3653">
                  <c:v>13.516</c:v>
                </c:pt>
                <c:pt idx="3654">
                  <c:v>13.52</c:v>
                </c:pt>
                <c:pt idx="3655">
                  <c:v>13.523999999999999</c:v>
                </c:pt>
                <c:pt idx="3656">
                  <c:v>13.526999999999999</c:v>
                </c:pt>
                <c:pt idx="3657">
                  <c:v>13.531000000000001</c:v>
                </c:pt>
                <c:pt idx="3658">
                  <c:v>13.535</c:v>
                </c:pt>
                <c:pt idx="3659">
                  <c:v>13.538</c:v>
                </c:pt>
                <c:pt idx="3660">
                  <c:v>13.542</c:v>
                </c:pt>
                <c:pt idx="3661">
                  <c:v>13.545999999999999</c:v>
                </c:pt>
                <c:pt idx="3662">
                  <c:v>13.548999999999999</c:v>
                </c:pt>
                <c:pt idx="3663">
                  <c:v>13.553000000000001</c:v>
                </c:pt>
                <c:pt idx="3664">
                  <c:v>13.557</c:v>
                </c:pt>
                <c:pt idx="3665">
                  <c:v>13.561</c:v>
                </c:pt>
                <c:pt idx="3666">
                  <c:v>13.564</c:v>
                </c:pt>
                <c:pt idx="3667">
                  <c:v>13.568</c:v>
                </c:pt>
                <c:pt idx="3668">
                  <c:v>13.571999999999999</c:v>
                </c:pt>
                <c:pt idx="3669">
                  <c:v>13.574999999999999</c:v>
                </c:pt>
                <c:pt idx="3670">
                  <c:v>13.579000000000001</c:v>
                </c:pt>
                <c:pt idx="3671">
                  <c:v>13.583</c:v>
                </c:pt>
                <c:pt idx="3672">
                  <c:v>13.586</c:v>
                </c:pt>
                <c:pt idx="3673">
                  <c:v>13.59</c:v>
                </c:pt>
                <c:pt idx="3674">
                  <c:v>13.593999999999999</c:v>
                </c:pt>
                <c:pt idx="3675">
                  <c:v>13.598000000000001</c:v>
                </c:pt>
                <c:pt idx="3676">
                  <c:v>13.601000000000001</c:v>
                </c:pt>
                <c:pt idx="3677">
                  <c:v>13.605</c:v>
                </c:pt>
                <c:pt idx="3678">
                  <c:v>13.609</c:v>
                </c:pt>
                <c:pt idx="3679">
                  <c:v>13.612</c:v>
                </c:pt>
                <c:pt idx="3680">
                  <c:v>13.616</c:v>
                </c:pt>
                <c:pt idx="3681">
                  <c:v>13.62</c:v>
                </c:pt>
                <c:pt idx="3682">
                  <c:v>13.622999999999999</c:v>
                </c:pt>
                <c:pt idx="3683">
                  <c:v>13.627000000000001</c:v>
                </c:pt>
                <c:pt idx="3684">
                  <c:v>13.631</c:v>
                </c:pt>
                <c:pt idx="3685">
                  <c:v>13.635</c:v>
                </c:pt>
                <c:pt idx="3686">
                  <c:v>13.638</c:v>
                </c:pt>
                <c:pt idx="3687">
                  <c:v>13.641999999999999</c:v>
                </c:pt>
                <c:pt idx="3688">
                  <c:v>13.646000000000001</c:v>
                </c:pt>
                <c:pt idx="3689">
                  <c:v>13.648999999999999</c:v>
                </c:pt>
                <c:pt idx="3690">
                  <c:v>13.653</c:v>
                </c:pt>
                <c:pt idx="3691">
                  <c:v>13.657</c:v>
                </c:pt>
                <c:pt idx="3692">
                  <c:v>13.66</c:v>
                </c:pt>
                <c:pt idx="3693">
                  <c:v>13.664</c:v>
                </c:pt>
                <c:pt idx="3694">
                  <c:v>13.667999999999999</c:v>
                </c:pt>
                <c:pt idx="3695">
                  <c:v>13.672000000000001</c:v>
                </c:pt>
                <c:pt idx="3696">
                  <c:v>13.675000000000001</c:v>
                </c:pt>
                <c:pt idx="3697">
                  <c:v>13.679</c:v>
                </c:pt>
                <c:pt idx="3698">
                  <c:v>13.683</c:v>
                </c:pt>
                <c:pt idx="3699">
                  <c:v>13.686</c:v>
                </c:pt>
                <c:pt idx="3700">
                  <c:v>13.69</c:v>
                </c:pt>
                <c:pt idx="3701">
                  <c:v>13.694000000000001</c:v>
                </c:pt>
                <c:pt idx="3702">
                  <c:v>13.696999999999999</c:v>
                </c:pt>
                <c:pt idx="3703">
                  <c:v>13.701000000000001</c:v>
                </c:pt>
                <c:pt idx="3704">
                  <c:v>13.705</c:v>
                </c:pt>
                <c:pt idx="3705">
                  <c:v>13.709</c:v>
                </c:pt>
                <c:pt idx="3706">
                  <c:v>13.712</c:v>
                </c:pt>
                <c:pt idx="3707">
                  <c:v>13.715999999999999</c:v>
                </c:pt>
                <c:pt idx="3708">
                  <c:v>13.72</c:v>
                </c:pt>
                <c:pt idx="3709">
                  <c:v>13.723000000000001</c:v>
                </c:pt>
                <c:pt idx="3710">
                  <c:v>13.727</c:v>
                </c:pt>
                <c:pt idx="3711">
                  <c:v>13.731</c:v>
                </c:pt>
                <c:pt idx="3712">
                  <c:v>13.734</c:v>
                </c:pt>
                <c:pt idx="3713">
                  <c:v>13.738</c:v>
                </c:pt>
                <c:pt idx="3714">
                  <c:v>13.742000000000001</c:v>
                </c:pt>
                <c:pt idx="3715">
                  <c:v>13.746</c:v>
                </c:pt>
                <c:pt idx="3716">
                  <c:v>13.749000000000001</c:v>
                </c:pt>
                <c:pt idx="3717">
                  <c:v>13.753</c:v>
                </c:pt>
                <c:pt idx="3718">
                  <c:v>13.757</c:v>
                </c:pt>
                <c:pt idx="3719">
                  <c:v>13.76</c:v>
                </c:pt>
                <c:pt idx="3720">
                  <c:v>13.763999999999999</c:v>
                </c:pt>
                <c:pt idx="3721">
                  <c:v>13.768000000000001</c:v>
                </c:pt>
                <c:pt idx="3722">
                  <c:v>13.771000000000001</c:v>
                </c:pt>
                <c:pt idx="3723">
                  <c:v>13.775</c:v>
                </c:pt>
                <c:pt idx="3724">
                  <c:v>13.779</c:v>
                </c:pt>
                <c:pt idx="3725">
                  <c:v>13.782999999999999</c:v>
                </c:pt>
                <c:pt idx="3726">
                  <c:v>13.786</c:v>
                </c:pt>
                <c:pt idx="3727">
                  <c:v>13.79</c:v>
                </c:pt>
                <c:pt idx="3728">
                  <c:v>13.794</c:v>
                </c:pt>
                <c:pt idx="3729">
                  <c:v>13.797000000000001</c:v>
                </c:pt>
                <c:pt idx="3730">
                  <c:v>13.801</c:v>
                </c:pt>
                <c:pt idx="3731">
                  <c:v>13.805</c:v>
                </c:pt>
                <c:pt idx="3732">
                  <c:v>13.808</c:v>
                </c:pt>
                <c:pt idx="3733">
                  <c:v>13.811999999999999</c:v>
                </c:pt>
                <c:pt idx="3734">
                  <c:v>13.816000000000001</c:v>
                </c:pt>
                <c:pt idx="3735">
                  <c:v>13.819000000000001</c:v>
                </c:pt>
                <c:pt idx="3736">
                  <c:v>13.823</c:v>
                </c:pt>
                <c:pt idx="3737">
                  <c:v>13.827</c:v>
                </c:pt>
                <c:pt idx="3738">
                  <c:v>13.831</c:v>
                </c:pt>
                <c:pt idx="3739">
                  <c:v>13.834</c:v>
                </c:pt>
                <c:pt idx="3740">
                  <c:v>13.837999999999999</c:v>
                </c:pt>
                <c:pt idx="3741">
                  <c:v>13.842000000000001</c:v>
                </c:pt>
                <c:pt idx="3742">
                  <c:v>13.845000000000001</c:v>
                </c:pt>
                <c:pt idx="3743">
                  <c:v>13.849</c:v>
                </c:pt>
                <c:pt idx="3744">
                  <c:v>13.853</c:v>
                </c:pt>
                <c:pt idx="3745">
                  <c:v>13.856999999999999</c:v>
                </c:pt>
                <c:pt idx="3746">
                  <c:v>13.86</c:v>
                </c:pt>
                <c:pt idx="3747">
                  <c:v>13.864000000000001</c:v>
                </c:pt>
                <c:pt idx="3748">
                  <c:v>13.868</c:v>
                </c:pt>
                <c:pt idx="3749">
                  <c:v>13.871</c:v>
                </c:pt>
                <c:pt idx="3750">
                  <c:v>13.875</c:v>
                </c:pt>
                <c:pt idx="3751">
                  <c:v>13.879</c:v>
                </c:pt>
                <c:pt idx="3752">
                  <c:v>13.882</c:v>
                </c:pt>
                <c:pt idx="3753">
                  <c:v>13.885999999999999</c:v>
                </c:pt>
                <c:pt idx="3754">
                  <c:v>13.89</c:v>
                </c:pt>
                <c:pt idx="3755">
                  <c:v>13.894</c:v>
                </c:pt>
                <c:pt idx="3756">
                  <c:v>13.897</c:v>
                </c:pt>
                <c:pt idx="3757">
                  <c:v>13.901</c:v>
                </c:pt>
                <c:pt idx="3758">
                  <c:v>13.904999999999999</c:v>
                </c:pt>
                <c:pt idx="3759">
                  <c:v>13.907999999999999</c:v>
                </c:pt>
                <c:pt idx="3760">
                  <c:v>13.912000000000001</c:v>
                </c:pt>
                <c:pt idx="3761">
                  <c:v>13.916</c:v>
                </c:pt>
                <c:pt idx="3762">
                  <c:v>13.919</c:v>
                </c:pt>
                <c:pt idx="3763">
                  <c:v>13.923</c:v>
                </c:pt>
                <c:pt idx="3764">
                  <c:v>13.927</c:v>
                </c:pt>
                <c:pt idx="3765">
                  <c:v>13.930999999999999</c:v>
                </c:pt>
                <c:pt idx="3766">
                  <c:v>13.933999999999999</c:v>
                </c:pt>
                <c:pt idx="3767">
                  <c:v>13.938000000000001</c:v>
                </c:pt>
                <c:pt idx="3768">
                  <c:v>13.942</c:v>
                </c:pt>
                <c:pt idx="3769">
                  <c:v>13.945</c:v>
                </c:pt>
                <c:pt idx="3770">
                  <c:v>13.949</c:v>
                </c:pt>
                <c:pt idx="3771">
                  <c:v>13.952999999999999</c:v>
                </c:pt>
                <c:pt idx="3772">
                  <c:v>13.956</c:v>
                </c:pt>
                <c:pt idx="3773">
                  <c:v>13.96</c:v>
                </c:pt>
                <c:pt idx="3774">
                  <c:v>13.964</c:v>
                </c:pt>
                <c:pt idx="3775">
                  <c:v>13.967000000000001</c:v>
                </c:pt>
                <c:pt idx="3776">
                  <c:v>13.971</c:v>
                </c:pt>
                <c:pt idx="3777">
                  <c:v>13.975</c:v>
                </c:pt>
                <c:pt idx="3778">
                  <c:v>13.978999999999999</c:v>
                </c:pt>
                <c:pt idx="3779">
                  <c:v>13.981999999999999</c:v>
                </c:pt>
                <c:pt idx="3780">
                  <c:v>13.986000000000001</c:v>
                </c:pt>
                <c:pt idx="3781">
                  <c:v>13.99</c:v>
                </c:pt>
                <c:pt idx="3782">
                  <c:v>13.993</c:v>
                </c:pt>
                <c:pt idx="3783">
                  <c:v>13.997</c:v>
                </c:pt>
                <c:pt idx="3784">
                  <c:v>14.000999999999999</c:v>
                </c:pt>
                <c:pt idx="3785">
                  <c:v>14.005000000000001</c:v>
                </c:pt>
                <c:pt idx="3786">
                  <c:v>14.007999999999999</c:v>
                </c:pt>
                <c:pt idx="3787">
                  <c:v>14.012</c:v>
                </c:pt>
                <c:pt idx="3788">
                  <c:v>14.016</c:v>
                </c:pt>
                <c:pt idx="3789">
                  <c:v>14.019</c:v>
                </c:pt>
                <c:pt idx="3790">
                  <c:v>14.023</c:v>
                </c:pt>
                <c:pt idx="3791">
                  <c:v>14.026999999999999</c:v>
                </c:pt>
                <c:pt idx="3792">
                  <c:v>14.03</c:v>
                </c:pt>
                <c:pt idx="3793">
                  <c:v>14.034000000000001</c:v>
                </c:pt>
                <c:pt idx="3794">
                  <c:v>14.038</c:v>
                </c:pt>
                <c:pt idx="3795">
                  <c:v>14.042</c:v>
                </c:pt>
                <c:pt idx="3796">
                  <c:v>14.045</c:v>
                </c:pt>
                <c:pt idx="3797">
                  <c:v>14.048999999999999</c:v>
                </c:pt>
                <c:pt idx="3798">
                  <c:v>14.053000000000001</c:v>
                </c:pt>
                <c:pt idx="3799">
                  <c:v>14.055999999999999</c:v>
                </c:pt>
                <c:pt idx="3800">
                  <c:v>14.06</c:v>
                </c:pt>
                <c:pt idx="3801">
                  <c:v>14.064</c:v>
                </c:pt>
                <c:pt idx="3802">
                  <c:v>14.067</c:v>
                </c:pt>
                <c:pt idx="3803">
                  <c:v>14.071</c:v>
                </c:pt>
                <c:pt idx="3804">
                  <c:v>14.074999999999999</c:v>
                </c:pt>
                <c:pt idx="3805">
                  <c:v>14.077999999999999</c:v>
                </c:pt>
                <c:pt idx="3806">
                  <c:v>14.082000000000001</c:v>
                </c:pt>
                <c:pt idx="3807">
                  <c:v>14.086</c:v>
                </c:pt>
                <c:pt idx="3808">
                  <c:v>14.09</c:v>
                </c:pt>
                <c:pt idx="3809">
                  <c:v>14.093</c:v>
                </c:pt>
                <c:pt idx="3810">
                  <c:v>14.097</c:v>
                </c:pt>
                <c:pt idx="3811">
                  <c:v>14.101000000000001</c:v>
                </c:pt>
                <c:pt idx="3812">
                  <c:v>14.103999999999999</c:v>
                </c:pt>
                <c:pt idx="3813">
                  <c:v>14.108000000000001</c:v>
                </c:pt>
                <c:pt idx="3814">
                  <c:v>14.112</c:v>
                </c:pt>
                <c:pt idx="3815">
                  <c:v>14.116</c:v>
                </c:pt>
                <c:pt idx="3816">
                  <c:v>14.119</c:v>
                </c:pt>
                <c:pt idx="3817">
                  <c:v>14.122999999999999</c:v>
                </c:pt>
                <c:pt idx="3818">
                  <c:v>14.127000000000001</c:v>
                </c:pt>
                <c:pt idx="3819">
                  <c:v>14.13</c:v>
                </c:pt>
                <c:pt idx="3820">
                  <c:v>14.134</c:v>
                </c:pt>
                <c:pt idx="3821">
                  <c:v>14.138</c:v>
                </c:pt>
                <c:pt idx="3822">
                  <c:v>14.141</c:v>
                </c:pt>
                <c:pt idx="3823">
                  <c:v>14.145</c:v>
                </c:pt>
                <c:pt idx="3824">
                  <c:v>14.148999999999999</c:v>
                </c:pt>
                <c:pt idx="3825">
                  <c:v>14.153</c:v>
                </c:pt>
                <c:pt idx="3826">
                  <c:v>14.156000000000001</c:v>
                </c:pt>
                <c:pt idx="3827">
                  <c:v>14.16</c:v>
                </c:pt>
                <c:pt idx="3828">
                  <c:v>14.164</c:v>
                </c:pt>
                <c:pt idx="3829">
                  <c:v>14.167</c:v>
                </c:pt>
                <c:pt idx="3830">
                  <c:v>14.170999999999999</c:v>
                </c:pt>
                <c:pt idx="3831">
                  <c:v>14.175000000000001</c:v>
                </c:pt>
                <c:pt idx="3832">
                  <c:v>14.178000000000001</c:v>
                </c:pt>
                <c:pt idx="3833">
                  <c:v>14.182</c:v>
                </c:pt>
                <c:pt idx="3834">
                  <c:v>14.186</c:v>
                </c:pt>
                <c:pt idx="3835">
                  <c:v>14.189</c:v>
                </c:pt>
                <c:pt idx="3836">
                  <c:v>14.193</c:v>
                </c:pt>
                <c:pt idx="3837">
                  <c:v>14.196999999999999</c:v>
                </c:pt>
                <c:pt idx="3838">
                  <c:v>14.201000000000001</c:v>
                </c:pt>
                <c:pt idx="3839">
                  <c:v>14.204000000000001</c:v>
                </c:pt>
                <c:pt idx="3840">
                  <c:v>14.208</c:v>
                </c:pt>
                <c:pt idx="3841">
                  <c:v>14.212</c:v>
                </c:pt>
                <c:pt idx="3842">
                  <c:v>14.215</c:v>
                </c:pt>
                <c:pt idx="3843">
                  <c:v>14.218999999999999</c:v>
                </c:pt>
                <c:pt idx="3844">
                  <c:v>14.223000000000001</c:v>
                </c:pt>
                <c:pt idx="3845">
                  <c:v>14.227</c:v>
                </c:pt>
                <c:pt idx="3846">
                  <c:v>14.23</c:v>
                </c:pt>
                <c:pt idx="3847">
                  <c:v>14.234</c:v>
                </c:pt>
                <c:pt idx="3848">
                  <c:v>14.238</c:v>
                </c:pt>
                <c:pt idx="3849">
                  <c:v>14.241</c:v>
                </c:pt>
                <c:pt idx="3850">
                  <c:v>14.244999999999999</c:v>
                </c:pt>
                <c:pt idx="3851">
                  <c:v>14.249000000000001</c:v>
                </c:pt>
                <c:pt idx="3852">
                  <c:v>14.252000000000001</c:v>
                </c:pt>
                <c:pt idx="3853">
                  <c:v>14.256</c:v>
                </c:pt>
                <c:pt idx="3854">
                  <c:v>14.26</c:v>
                </c:pt>
                <c:pt idx="3855">
                  <c:v>14.263999999999999</c:v>
                </c:pt>
                <c:pt idx="3856">
                  <c:v>14.266999999999999</c:v>
                </c:pt>
                <c:pt idx="3857">
                  <c:v>14.271000000000001</c:v>
                </c:pt>
                <c:pt idx="3858">
                  <c:v>14.275</c:v>
                </c:pt>
                <c:pt idx="3859">
                  <c:v>14.278</c:v>
                </c:pt>
                <c:pt idx="3860">
                  <c:v>14.282</c:v>
                </c:pt>
                <c:pt idx="3861">
                  <c:v>14.286</c:v>
                </c:pt>
                <c:pt idx="3862">
                  <c:v>14.289</c:v>
                </c:pt>
                <c:pt idx="3863">
                  <c:v>14.292999999999999</c:v>
                </c:pt>
                <c:pt idx="3864">
                  <c:v>14.297000000000001</c:v>
                </c:pt>
                <c:pt idx="3865">
                  <c:v>14.3</c:v>
                </c:pt>
                <c:pt idx="3866">
                  <c:v>14.304</c:v>
                </c:pt>
                <c:pt idx="3867">
                  <c:v>14.308</c:v>
                </c:pt>
                <c:pt idx="3868">
                  <c:v>14.311999999999999</c:v>
                </c:pt>
                <c:pt idx="3869">
                  <c:v>14.315</c:v>
                </c:pt>
                <c:pt idx="3870">
                  <c:v>14.319000000000001</c:v>
                </c:pt>
                <c:pt idx="3871">
                  <c:v>14.323</c:v>
                </c:pt>
                <c:pt idx="3872">
                  <c:v>14.326000000000001</c:v>
                </c:pt>
                <c:pt idx="3873">
                  <c:v>14.33</c:v>
                </c:pt>
                <c:pt idx="3874">
                  <c:v>14.334</c:v>
                </c:pt>
                <c:pt idx="3875">
                  <c:v>14.337</c:v>
                </c:pt>
                <c:pt idx="3876">
                  <c:v>14.340999999999999</c:v>
                </c:pt>
                <c:pt idx="3877">
                  <c:v>14.345000000000001</c:v>
                </c:pt>
                <c:pt idx="3878">
                  <c:v>14.349</c:v>
                </c:pt>
                <c:pt idx="3879">
                  <c:v>14.352</c:v>
                </c:pt>
                <c:pt idx="3880">
                  <c:v>14.356</c:v>
                </c:pt>
                <c:pt idx="3881">
                  <c:v>14.36</c:v>
                </c:pt>
                <c:pt idx="3882">
                  <c:v>14.363</c:v>
                </c:pt>
                <c:pt idx="3883">
                  <c:v>14.367000000000001</c:v>
                </c:pt>
                <c:pt idx="3884">
                  <c:v>14.371</c:v>
                </c:pt>
                <c:pt idx="3885">
                  <c:v>14.375</c:v>
                </c:pt>
                <c:pt idx="3886">
                  <c:v>14.378</c:v>
                </c:pt>
                <c:pt idx="3887">
                  <c:v>14.382</c:v>
                </c:pt>
                <c:pt idx="3888">
                  <c:v>14.385999999999999</c:v>
                </c:pt>
                <c:pt idx="3889">
                  <c:v>14.388999999999999</c:v>
                </c:pt>
                <c:pt idx="3890">
                  <c:v>14.393000000000001</c:v>
                </c:pt>
                <c:pt idx="3891">
                  <c:v>14.397</c:v>
                </c:pt>
                <c:pt idx="3892">
                  <c:v>14.4</c:v>
                </c:pt>
                <c:pt idx="3893">
                  <c:v>14.404</c:v>
                </c:pt>
                <c:pt idx="3894">
                  <c:v>14.407999999999999</c:v>
                </c:pt>
                <c:pt idx="3895">
                  <c:v>14.412000000000001</c:v>
                </c:pt>
                <c:pt idx="3896">
                  <c:v>14.414999999999999</c:v>
                </c:pt>
                <c:pt idx="3897">
                  <c:v>14.419</c:v>
                </c:pt>
                <c:pt idx="3898">
                  <c:v>14.423</c:v>
                </c:pt>
                <c:pt idx="3899">
                  <c:v>14.426</c:v>
                </c:pt>
                <c:pt idx="3900">
                  <c:v>14.43</c:v>
                </c:pt>
                <c:pt idx="3901">
                  <c:v>14.433999999999999</c:v>
                </c:pt>
                <c:pt idx="3902">
                  <c:v>14.436999999999999</c:v>
                </c:pt>
                <c:pt idx="3903">
                  <c:v>14.441000000000001</c:v>
                </c:pt>
                <c:pt idx="3904">
                  <c:v>14.445</c:v>
                </c:pt>
                <c:pt idx="3905">
                  <c:v>14.448</c:v>
                </c:pt>
                <c:pt idx="3906">
                  <c:v>14.452</c:v>
                </c:pt>
                <c:pt idx="3907">
                  <c:v>14.456</c:v>
                </c:pt>
                <c:pt idx="3908">
                  <c:v>14.46</c:v>
                </c:pt>
                <c:pt idx="3909">
                  <c:v>14.462999999999999</c:v>
                </c:pt>
                <c:pt idx="3910">
                  <c:v>14.467000000000001</c:v>
                </c:pt>
                <c:pt idx="3911">
                  <c:v>14.471</c:v>
                </c:pt>
                <c:pt idx="3912">
                  <c:v>14.474</c:v>
                </c:pt>
                <c:pt idx="3913">
                  <c:v>14.478</c:v>
                </c:pt>
                <c:pt idx="3914">
                  <c:v>14.481999999999999</c:v>
                </c:pt>
                <c:pt idx="3915">
                  <c:v>14.486000000000001</c:v>
                </c:pt>
                <c:pt idx="3916">
                  <c:v>14.489000000000001</c:v>
                </c:pt>
                <c:pt idx="3917">
                  <c:v>14.493</c:v>
                </c:pt>
                <c:pt idx="3918">
                  <c:v>14.497</c:v>
                </c:pt>
                <c:pt idx="3919">
                  <c:v>14.5</c:v>
                </c:pt>
                <c:pt idx="3920">
                  <c:v>14.504</c:v>
                </c:pt>
                <c:pt idx="3921">
                  <c:v>14.507999999999999</c:v>
                </c:pt>
                <c:pt idx="3922">
                  <c:v>14.510999999999999</c:v>
                </c:pt>
                <c:pt idx="3923">
                  <c:v>14.515000000000001</c:v>
                </c:pt>
                <c:pt idx="3924">
                  <c:v>14.519</c:v>
                </c:pt>
                <c:pt idx="3925">
                  <c:v>14.523</c:v>
                </c:pt>
                <c:pt idx="3926">
                  <c:v>14.526</c:v>
                </c:pt>
                <c:pt idx="3927">
                  <c:v>14.53</c:v>
                </c:pt>
                <c:pt idx="3928">
                  <c:v>14.534000000000001</c:v>
                </c:pt>
                <c:pt idx="3929">
                  <c:v>14.537000000000001</c:v>
                </c:pt>
                <c:pt idx="3930">
                  <c:v>14.541</c:v>
                </c:pt>
                <c:pt idx="3931">
                  <c:v>14.545</c:v>
                </c:pt>
                <c:pt idx="3932">
                  <c:v>14.548</c:v>
                </c:pt>
                <c:pt idx="3933">
                  <c:v>14.552</c:v>
                </c:pt>
                <c:pt idx="3934">
                  <c:v>14.555999999999999</c:v>
                </c:pt>
                <c:pt idx="3935">
                  <c:v>14.56</c:v>
                </c:pt>
                <c:pt idx="3936">
                  <c:v>14.563000000000001</c:v>
                </c:pt>
                <c:pt idx="3937">
                  <c:v>14.567</c:v>
                </c:pt>
                <c:pt idx="3938">
                  <c:v>14.571</c:v>
                </c:pt>
                <c:pt idx="3939">
                  <c:v>14.574</c:v>
                </c:pt>
                <c:pt idx="3940">
                  <c:v>14.577999999999999</c:v>
                </c:pt>
                <c:pt idx="3941">
                  <c:v>14.582000000000001</c:v>
                </c:pt>
                <c:pt idx="3942">
                  <c:v>14.585000000000001</c:v>
                </c:pt>
                <c:pt idx="3943">
                  <c:v>14.589</c:v>
                </c:pt>
                <c:pt idx="3944">
                  <c:v>14.593</c:v>
                </c:pt>
                <c:pt idx="3945">
                  <c:v>14.597</c:v>
                </c:pt>
                <c:pt idx="3946">
                  <c:v>14.6</c:v>
                </c:pt>
                <c:pt idx="3947">
                  <c:v>14.603999999999999</c:v>
                </c:pt>
                <c:pt idx="3948">
                  <c:v>14.608000000000001</c:v>
                </c:pt>
                <c:pt idx="3949">
                  <c:v>14.611000000000001</c:v>
                </c:pt>
                <c:pt idx="3950">
                  <c:v>14.615</c:v>
                </c:pt>
                <c:pt idx="3951">
                  <c:v>14.619</c:v>
                </c:pt>
                <c:pt idx="3952">
                  <c:v>14.622</c:v>
                </c:pt>
                <c:pt idx="3953">
                  <c:v>14.625999999999999</c:v>
                </c:pt>
                <c:pt idx="3954">
                  <c:v>14.63</c:v>
                </c:pt>
                <c:pt idx="3955">
                  <c:v>14.634</c:v>
                </c:pt>
                <c:pt idx="3956">
                  <c:v>14.637</c:v>
                </c:pt>
                <c:pt idx="3957">
                  <c:v>14.641</c:v>
                </c:pt>
                <c:pt idx="3958">
                  <c:v>14.645</c:v>
                </c:pt>
                <c:pt idx="3959">
                  <c:v>14.648</c:v>
                </c:pt>
                <c:pt idx="3960">
                  <c:v>14.651999999999999</c:v>
                </c:pt>
                <c:pt idx="3961">
                  <c:v>14.656000000000001</c:v>
                </c:pt>
                <c:pt idx="3962">
                  <c:v>14.659000000000001</c:v>
                </c:pt>
                <c:pt idx="3963">
                  <c:v>14.663</c:v>
                </c:pt>
                <c:pt idx="3964">
                  <c:v>14.667</c:v>
                </c:pt>
                <c:pt idx="3965">
                  <c:v>14.670999999999999</c:v>
                </c:pt>
                <c:pt idx="3966">
                  <c:v>14.673999999999999</c:v>
                </c:pt>
                <c:pt idx="3967">
                  <c:v>14.678000000000001</c:v>
                </c:pt>
                <c:pt idx="3968">
                  <c:v>14.682</c:v>
                </c:pt>
                <c:pt idx="3969">
                  <c:v>14.685</c:v>
                </c:pt>
                <c:pt idx="3970">
                  <c:v>14.689</c:v>
                </c:pt>
                <c:pt idx="3971">
                  <c:v>14.693</c:v>
                </c:pt>
                <c:pt idx="3972">
                  <c:v>14.696</c:v>
                </c:pt>
                <c:pt idx="3973">
                  <c:v>14.7</c:v>
                </c:pt>
                <c:pt idx="3974">
                  <c:v>14.704000000000001</c:v>
                </c:pt>
                <c:pt idx="3975">
                  <c:v>14.708</c:v>
                </c:pt>
                <c:pt idx="3976">
                  <c:v>14.711</c:v>
                </c:pt>
                <c:pt idx="3977">
                  <c:v>14.715</c:v>
                </c:pt>
                <c:pt idx="3978">
                  <c:v>14.718999999999999</c:v>
                </c:pt>
                <c:pt idx="3979">
                  <c:v>14.722</c:v>
                </c:pt>
                <c:pt idx="3980">
                  <c:v>14.726000000000001</c:v>
                </c:pt>
                <c:pt idx="3981">
                  <c:v>14.73</c:v>
                </c:pt>
                <c:pt idx="3982">
                  <c:v>14.733000000000001</c:v>
                </c:pt>
                <c:pt idx="3983">
                  <c:v>14.737</c:v>
                </c:pt>
                <c:pt idx="3984">
                  <c:v>14.741</c:v>
                </c:pt>
                <c:pt idx="3985">
                  <c:v>14.744999999999999</c:v>
                </c:pt>
                <c:pt idx="3986">
                  <c:v>14.747999999999999</c:v>
                </c:pt>
                <c:pt idx="3987">
                  <c:v>14.752000000000001</c:v>
                </c:pt>
                <c:pt idx="3988">
                  <c:v>14.756</c:v>
                </c:pt>
                <c:pt idx="3989">
                  <c:v>14.759</c:v>
                </c:pt>
                <c:pt idx="3990">
                  <c:v>14.763</c:v>
                </c:pt>
                <c:pt idx="3991">
                  <c:v>14.766999999999999</c:v>
                </c:pt>
                <c:pt idx="3992">
                  <c:v>14.77</c:v>
                </c:pt>
                <c:pt idx="3993">
                  <c:v>14.773999999999999</c:v>
                </c:pt>
                <c:pt idx="3994">
                  <c:v>14.778</c:v>
                </c:pt>
                <c:pt idx="3995">
                  <c:v>14.782</c:v>
                </c:pt>
                <c:pt idx="3996">
                  <c:v>14.785</c:v>
                </c:pt>
                <c:pt idx="3997">
                  <c:v>14.789</c:v>
                </c:pt>
                <c:pt idx="3998">
                  <c:v>14.792999999999999</c:v>
                </c:pt>
                <c:pt idx="3999">
                  <c:v>14.795999999999999</c:v>
                </c:pt>
                <c:pt idx="4000">
                  <c:v>14.8</c:v>
                </c:pt>
                <c:pt idx="4001">
                  <c:v>14.804</c:v>
                </c:pt>
                <c:pt idx="4002">
                  <c:v>14.807</c:v>
                </c:pt>
                <c:pt idx="4003">
                  <c:v>14.811</c:v>
                </c:pt>
                <c:pt idx="4004">
                  <c:v>14.815</c:v>
                </c:pt>
                <c:pt idx="4005">
                  <c:v>14.819000000000001</c:v>
                </c:pt>
                <c:pt idx="4006">
                  <c:v>14.821999999999999</c:v>
                </c:pt>
                <c:pt idx="4007">
                  <c:v>14.826000000000001</c:v>
                </c:pt>
                <c:pt idx="4008">
                  <c:v>14.83</c:v>
                </c:pt>
                <c:pt idx="4009">
                  <c:v>14.833</c:v>
                </c:pt>
                <c:pt idx="4010">
                  <c:v>14.837</c:v>
                </c:pt>
                <c:pt idx="4011">
                  <c:v>14.840999999999999</c:v>
                </c:pt>
                <c:pt idx="4012">
                  <c:v>14.843999999999999</c:v>
                </c:pt>
                <c:pt idx="4013">
                  <c:v>14.848000000000001</c:v>
                </c:pt>
                <c:pt idx="4014">
                  <c:v>14.852</c:v>
                </c:pt>
                <c:pt idx="4015">
                  <c:v>14.856</c:v>
                </c:pt>
                <c:pt idx="4016">
                  <c:v>14.859</c:v>
                </c:pt>
                <c:pt idx="4017">
                  <c:v>14.863</c:v>
                </c:pt>
                <c:pt idx="4018">
                  <c:v>14.867000000000001</c:v>
                </c:pt>
                <c:pt idx="4019">
                  <c:v>14.87</c:v>
                </c:pt>
                <c:pt idx="4020">
                  <c:v>14.874000000000001</c:v>
                </c:pt>
                <c:pt idx="4021">
                  <c:v>14.878</c:v>
                </c:pt>
                <c:pt idx="4022">
                  <c:v>14.881</c:v>
                </c:pt>
                <c:pt idx="4023">
                  <c:v>14.885</c:v>
                </c:pt>
                <c:pt idx="4024">
                  <c:v>14.888999999999999</c:v>
                </c:pt>
                <c:pt idx="4025">
                  <c:v>14.891999999999999</c:v>
                </c:pt>
                <c:pt idx="4026">
                  <c:v>14.896000000000001</c:v>
                </c:pt>
                <c:pt idx="4027">
                  <c:v>14.9</c:v>
                </c:pt>
                <c:pt idx="4028">
                  <c:v>14.904</c:v>
                </c:pt>
                <c:pt idx="4029">
                  <c:v>14.907</c:v>
                </c:pt>
                <c:pt idx="4030">
                  <c:v>14.911</c:v>
                </c:pt>
                <c:pt idx="4031">
                  <c:v>14.914999999999999</c:v>
                </c:pt>
                <c:pt idx="4032">
                  <c:v>14.917999999999999</c:v>
                </c:pt>
                <c:pt idx="4033">
                  <c:v>14.922000000000001</c:v>
                </c:pt>
                <c:pt idx="4034">
                  <c:v>14.926</c:v>
                </c:pt>
                <c:pt idx="4035">
                  <c:v>14.93</c:v>
                </c:pt>
                <c:pt idx="4036">
                  <c:v>14.933</c:v>
                </c:pt>
                <c:pt idx="4037">
                  <c:v>14.936999999999999</c:v>
                </c:pt>
                <c:pt idx="4038">
                  <c:v>14.941000000000001</c:v>
                </c:pt>
                <c:pt idx="4039">
                  <c:v>14.944000000000001</c:v>
                </c:pt>
                <c:pt idx="4040">
                  <c:v>14.948</c:v>
                </c:pt>
                <c:pt idx="4041">
                  <c:v>14.952</c:v>
                </c:pt>
                <c:pt idx="4042">
                  <c:v>14.955</c:v>
                </c:pt>
                <c:pt idx="4043">
                  <c:v>14.959</c:v>
                </c:pt>
                <c:pt idx="4044">
                  <c:v>14.962999999999999</c:v>
                </c:pt>
                <c:pt idx="4045">
                  <c:v>14.967000000000001</c:v>
                </c:pt>
                <c:pt idx="4046">
                  <c:v>14.97</c:v>
                </c:pt>
                <c:pt idx="4047">
                  <c:v>14.974</c:v>
                </c:pt>
                <c:pt idx="4048">
                  <c:v>14.978</c:v>
                </c:pt>
                <c:pt idx="4049">
                  <c:v>14.981</c:v>
                </c:pt>
                <c:pt idx="4050">
                  <c:v>14.984999999999999</c:v>
                </c:pt>
                <c:pt idx="4051">
                  <c:v>14.989000000000001</c:v>
                </c:pt>
                <c:pt idx="4052">
                  <c:v>14.992000000000001</c:v>
                </c:pt>
                <c:pt idx="4053">
                  <c:v>14.996</c:v>
                </c:pt>
                <c:pt idx="4054">
                  <c:v>15</c:v>
                </c:pt>
                <c:pt idx="4055">
                  <c:v>15.003</c:v>
                </c:pt>
                <c:pt idx="4056">
                  <c:v>15.007</c:v>
                </c:pt>
                <c:pt idx="4057">
                  <c:v>15.010999999999999</c:v>
                </c:pt>
                <c:pt idx="4058">
                  <c:v>15.015000000000001</c:v>
                </c:pt>
                <c:pt idx="4059">
                  <c:v>15.018000000000001</c:v>
                </c:pt>
                <c:pt idx="4060">
                  <c:v>15.022</c:v>
                </c:pt>
                <c:pt idx="4061">
                  <c:v>15.026</c:v>
                </c:pt>
                <c:pt idx="4062">
                  <c:v>15.029</c:v>
                </c:pt>
                <c:pt idx="4063">
                  <c:v>15.032999999999999</c:v>
                </c:pt>
                <c:pt idx="4064">
                  <c:v>15.037000000000001</c:v>
                </c:pt>
                <c:pt idx="4065">
                  <c:v>15.041</c:v>
                </c:pt>
                <c:pt idx="4066">
                  <c:v>15.044</c:v>
                </c:pt>
                <c:pt idx="4067">
                  <c:v>15.048</c:v>
                </c:pt>
                <c:pt idx="4068">
                  <c:v>15.052</c:v>
                </c:pt>
                <c:pt idx="4069">
                  <c:v>15.055</c:v>
                </c:pt>
                <c:pt idx="4070">
                  <c:v>15.058999999999999</c:v>
                </c:pt>
                <c:pt idx="4071">
                  <c:v>15.063000000000001</c:v>
                </c:pt>
                <c:pt idx="4072">
                  <c:v>15.066000000000001</c:v>
                </c:pt>
                <c:pt idx="4073">
                  <c:v>15.07</c:v>
                </c:pt>
                <c:pt idx="4074">
                  <c:v>15.074</c:v>
                </c:pt>
                <c:pt idx="4075">
                  <c:v>15.077999999999999</c:v>
                </c:pt>
                <c:pt idx="4076">
                  <c:v>15.081</c:v>
                </c:pt>
                <c:pt idx="4077">
                  <c:v>15.085000000000001</c:v>
                </c:pt>
                <c:pt idx="4078">
                  <c:v>15.089</c:v>
                </c:pt>
                <c:pt idx="4079">
                  <c:v>15.092000000000001</c:v>
                </c:pt>
                <c:pt idx="4080">
                  <c:v>15.096</c:v>
                </c:pt>
                <c:pt idx="4081">
                  <c:v>15.1</c:v>
                </c:pt>
                <c:pt idx="4082">
                  <c:v>15.103</c:v>
                </c:pt>
                <c:pt idx="4083">
                  <c:v>15.106999999999999</c:v>
                </c:pt>
                <c:pt idx="4084">
                  <c:v>15.111000000000001</c:v>
                </c:pt>
                <c:pt idx="4085">
                  <c:v>15.115</c:v>
                </c:pt>
                <c:pt idx="4086">
                  <c:v>15.118</c:v>
                </c:pt>
                <c:pt idx="4087">
                  <c:v>15.122</c:v>
                </c:pt>
                <c:pt idx="4088">
                  <c:v>15.125999999999999</c:v>
                </c:pt>
                <c:pt idx="4089">
                  <c:v>15.129</c:v>
                </c:pt>
                <c:pt idx="4090">
                  <c:v>15.132999999999999</c:v>
                </c:pt>
                <c:pt idx="4091">
                  <c:v>15.137</c:v>
                </c:pt>
                <c:pt idx="4092">
                  <c:v>15.14</c:v>
                </c:pt>
                <c:pt idx="4093">
                  <c:v>15.144</c:v>
                </c:pt>
                <c:pt idx="4094">
                  <c:v>15.148</c:v>
                </c:pt>
                <c:pt idx="4095">
                  <c:v>15.151999999999999</c:v>
                </c:pt>
                <c:pt idx="4096">
                  <c:v>15.154999999999999</c:v>
                </c:pt>
                <c:pt idx="4097">
                  <c:v>15.159000000000001</c:v>
                </c:pt>
                <c:pt idx="4098">
                  <c:v>15.163</c:v>
                </c:pt>
                <c:pt idx="4099">
                  <c:v>15.166</c:v>
                </c:pt>
                <c:pt idx="4100">
                  <c:v>15.17</c:v>
                </c:pt>
                <c:pt idx="4101">
                  <c:v>15.173999999999999</c:v>
                </c:pt>
                <c:pt idx="4102">
                  <c:v>15.177</c:v>
                </c:pt>
                <c:pt idx="4103">
                  <c:v>15.180999999999999</c:v>
                </c:pt>
                <c:pt idx="4104">
                  <c:v>15.185</c:v>
                </c:pt>
                <c:pt idx="4105">
                  <c:v>15.189</c:v>
                </c:pt>
                <c:pt idx="4106">
                  <c:v>15.192</c:v>
                </c:pt>
                <c:pt idx="4107">
                  <c:v>15.196</c:v>
                </c:pt>
                <c:pt idx="4108">
                  <c:v>15.2</c:v>
                </c:pt>
                <c:pt idx="4109">
                  <c:v>15.202999999999999</c:v>
                </c:pt>
                <c:pt idx="4110">
                  <c:v>15.207000000000001</c:v>
                </c:pt>
                <c:pt idx="4111">
                  <c:v>15.211</c:v>
                </c:pt>
                <c:pt idx="4112">
                  <c:v>15.214</c:v>
                </c:pt>
                <c:pt idx="4113">
                  <c:v>15.218</c:v>
                </c:pt>
                <c:pt idx="4114">
                  <c:v>15.222</c:v>
                </c:pt>
                <c:pt idx="4115">
                  <c:v>15.226000000000001</c:v>
                </c:pt>
                <c:pt idx="4116">
                  <c:v>15.228999999999999</c:v>
                </c:pt>
                <c:pt idx="4117">
                  <c:v>15.233000000000001</c:v>
                </c:pt>
                <c:pt idx="4118">
                  <c:v>15.237</c:v>
                </c:pt>
                <c:pt idx="4119">
                  <c:v>15.24</c:v>
                </c:pt>
                <c:pt idx="4120">
                  <c:v>15.244</c:v>
                </c:pt>
                <c:pt idx="4121">
                  <c:v>15.247999999999999</c:v>
                </c:pt>
                <c:pt idx="4122">
                  <c:v>15.250999999999999</c:v>
                </c:pt>
                <c:pt idx="4123">
                  <c:v>15.255000000000001</c:v>
                </c:pt>
                <c:pt idx="4124">
                  <c:v>15.259</c:v>
                </c:pt>
                <c:pt idx="4125">
                  <c:v>15.262</c:v>
                </c:pt>
                <c:pt idx="4126">
                  <c:v>15.266</c:v>
                </c:pt>
                <c:pt idx="4127">
                  <c:v>15.27</c:v>
                </c:pt>
                <c:pt idx="4128">
                  <c:v>15.273999999999999</c:v>
                </c:pt>
                <c:pt idx="4129">
                  <c:v>15.276999999999999</c:v>
                </c:pt>
                <c:pt idx="4130">
                  <c:v>15.281000000000001</c:v>
                </c:pt>
                <c:pt idx="4131">
                  <c:v>15.285</c:v>
                </c:pt>
                <c:pt idx="4132">
                  <c:v>15.288</c:v>
                </c:pt>
                <c:pt idx="4133">
                  <c:v>15.292</c:v>
                </c:pt>
                <c:pt idx="4134">
                  <c:v>15.295999999999999</c:v>
                </c:pt>
                <c:pt idx="4135">
                  <c:v>15.3</c:v>
                </c:pt>
                <c:pt idx="4136">
                  <c:v>15.303000000000001</c:v>
                </c:pt>
                <c:pt idx="4137">
                  <c:v>15.307</c:v>
                </c:pt>
                <c:pt idx="4138">
                  <c:v>15.311</c:v>
                </c:pt>
                <c:pt idx="4139">
                  <c:v>15.314</c:v>
                </c:pt>
                <c:pt idx="4140">
                  <c:v>15.318</c:v>
                </c:pt>
                <c:pt idx="4141">
                  <c:v>15.321999999999999</c:v>
                </c:pt>
                <c:pt idx="4142">
                  <c:v>15.324999999999999</c:v>
                </c:pt>
                <c:pt idx="4143">
                  <c:v>15.329000000000001</c:v>
                </c:pt>
                <c:pt idx="4144">
                  <c:v>15.333</c:v>
                </c:pt>
                <c:pt idx="4145">
                  <c:v>15.337</c:v>
                </c:pt>
                <c:pt idx="4146">
                  <c:v>15.34</c:v>
                </c:pt>
                <c:pt idx="4147">
                  <c:v>15.343999999999999</c:v>
                </c:pt>
                <c:pt idx="4148">
                  <c:v>15.348000000000001</c:v>
                </c:pt>
                <c:pt idx="4149">
                  <c:v>15.351000000000001</c:v>
                </c:pt>
                <c:pt idx="4150">
                  <c:v>15.355</c:v>
                </c:pt>
                <c:pt idx="4151">
                  <c:v>15.359</c:v>
                </c:pt>
                <c:pt idx="4152">
                  <c:v>15.362</c:v>
                </c:pt>
                <c:pt idx="4153">
                  <c:v>15.366</c:v>
                </c:pt>
                <c:pt idx="4154">
                  <c:v>15.37</c:v>
                </c:pt>
                <c:pt idx="4155">
                  <c:v>15.372999999999999</c:v>
                </c:pt>
                <c:pt idx="4156">
                  <c:v>15.377000000000001</c:v>
                </c:pt>
                <c:pt idx="4157">
                  <c:v>15.381</c:v>
                </c:pt>
                <c:pt idx="4158">
                  <c:v>15.385</c:v>
                </c:pt>
                <c:pt idx="4159">
                  <c:v>15.388</c:v>
                </c:pt>
                <c:pt idx="4160">
                  <c:v>15.391999999999999</c:v>
                </c:pt>
                <c:pt idx="4161">
                  <c:v>15.396000000000001</c:v>
                </c:pt>
                <c:pt idx="4162">
                  <c:v>15.398999999999999</c:v>
                </c:pt>
                <c:pt idx="4163">
                  <c:v>15.403</c:v>
                </c:pt>
                <c:pt idx="4164">
                  <c:v>15.407</c:v>
                </c:pt>
                <c:pt idx="4165">
                  <c:v>15.41</c:v>
                </c:pt>
                <c:pt idx="4166">
                  <c:v>15.414</c:v>
                </c:pt>
                <c:pt idx="4167">
                  <c:v>15.417999999999999</c:v>
                </c:pt>
                <c:pt idx="4168">
                  <c:v>15.422000000000001</c:v>
                </c:pt>
                <c:pt idx="4169">
                  <c:v>15.425000000000001</c:v>
                </c:pt>
                <c:pt idx="4170">
                  <c:v>15.429</c:v>
                </c:pt>
                <c:pt idx="4171">
                  <c:v>15.433</c:v>
                </c:pt>
                <c:pt idx="4172">
                  <c:v>15.436</c:v>
                </c:pt>
                <c:pt idx="4173">
                  <c:v>15.44</c:v>
                </c:pt>
                <c:pt idx="4174">
                  <c:v>15.444000000000001</c:v>
                </c:pt>
                <c:pt idx="4175">
                  <c:v>15.448</c:v>
                </c:pt>
                <c:pt idx="4176">
                  <c:v>15.451000000000001</c:v>
                </c:pt>
                <c:pt idx="4177">
                  <c:v>15.455</c:v>
                </c:pt>
                <c:pt idx="4178">
                  <c:v>15.459</c:v>
                </c:pt>
                <c:pt idx="4179">
                  <c:v>15.462</c:v>
                </c:pt>
                <c:pt idx="4180">
                  <c:v>15.465999999999999</c:v>
                </c:pt>
                <c:pt idx="4181">
                  <c:v>15.47</c:v>
                </c:pt>
                <c:pt idx="4182">
                  <c:v>15.473000000000001</c:v>
                </c:pt>
                <c:pt idx="4183">
                  <c:v>15.477</c:v>
                </c:pt>
                <c:pt idx="4184">
                  <c:v>15.481</c:v>
                </c:pt>
                <c:pt idx="4185">
                  <c:v>15.484999999999999</c:v>
                </c:pt>
                <c:pt idx="4186">
                  <c:v>15.488</c:v>
                </c:pt>
                <c:pt idx="4187">
                  <c:v>15.492000000000001</c:v>
                </c:pt>
                <c:pt idx="4188">
                  <c:v>15.496</c:v>
                </c:pt>
                <c:pt idx="4189">
                  <c:v>15.499000000000001</c:v>
                </c:pt>
                <c:pt idx="4190">
                  <c:v>15.503</c:v>
                </c:pt>
                <c:pt idx="4191">
                  <c:v>15.507</c:v>
                </c:pt>
                <c:pt idx="4192">
                  <c:v>15.51</c:v>
                </c:pt>
                <c:pt idx="4193">
                  <c:v>15.513999999999999</c:v>
                </c:pt>
                <c:pt idx="4194">
                  <c:v>15.518000000000001</c:v>
                </c:pt>
                <c:pt idx="4195">
                  <c:v>15.521000000000001</c:v>
                </c:pt>
                <c:pt idx="4196">
                  <c:v>15.525</c:v>
                </c:pt>
                <c:pt idx="4197">
                  <c:v>15.529</c:v>
                </c:pt>
                <c:pt idx="4198">
                  <c:v>15.532999999999999</c:v>
                </c:pt>
                <c:pt idx="4199">
                  <c:v>15.536</c:v>
                </c:pt>
                <c:pt idx="4200">
                  <c:v>15.54</c:v>
                </c:pt>
                <c:pt idx="4201">
                  <c:v>15.544</c:v>
                </c:pt>
                <c:pt idx="4202">
                  <c:v>15.547000000000001</c:v>
                </c:pt>
                <c:pt idx="4203">
                  <c:v>15.551</c:v>
                </c:pt>
                <c:pt idx="4204">
                  <c:v>15.555</c:v>
                </c:pt>
                <c:pt idx="4205">
                  <c:v>15.558999999999999</c:v>
                </c:pt>
                <c:pt idx="4206">
                  <c:v>15.561999999999999</c:v>
                </c:pt>
                <c:pt idx="4207">
                  <c:v>15.566000000000001</c:v>
                </c:pt>
                <c:pt idx="4208">
                  <c:v>15.57</c:v>
                </c:pt>
                <c:pt idx="4209">
                  <c:v>15.573</c:v>
                </c:pt>
                <c:pt idx="4210">
                  <c:v>15.577</c:v>
                </c:pt>
                <c:pt idx="4211">
                  <c:v>15.581</c:v>
                </c:pt>
                <c:pt idx="4212">
                  <c:v>15.584</c:v>
                </c:pt>
                <c:pt idx="4213">
                  <c:v>15.587999999999999</c:v>
                </c:pt>
                <c:pt idx="4214">
                  <c:v>15.592000000000001</c:v>
                </c:pt>
                <c:pt idx="4215">
                  <c:v>15.596</c:v>
                </c:pt>
                <c:pt idx="4216">
                  <c:v>15.599</c:v>
                </c:pt>
                <c:pt idx="4217">
                  <c:v>15.603</c:v>
                </c:pt>
                <c:pt idx="4218">
                  <c:v>15.606999999999999</c:v>
                </c:pt>
                <c:pt idx="4219">
                  <c:v>15.61</c:v>
                </c:pt>
                <c:pt idx="4220">
                  <c:v>15.614000000000001</c:v>
                </c:pt>
                <c:pt idx="4221">
                  <c:v>15.618</c:v>
                </c:pt>
                <c:pt idx="4222">
                  <c:v>15.621</c:v>
                </c:pt>
                <c:pt idx="4223">
                  <c:v>15.625</c:v>
                </c:pt>
                <c:pt idx="4224">
                  <c:v>15.629</c:v>
                </c:pt>
                <c:pt idx="4225">
                  <c:v>15.632</c:v>
                </c:pt>
                <c:pt idx="4226">
                  <c:v>15.635999999999999</c:v>
                </c:pt>
                <c:pt idx="4227">
                  <c:v>15.64</c:v>
                </c:pt>
                <c:pt idx="4228">
                  <c:v>15.644</c:v>
                </c:pt>
                <c:pt idx="4229">
                  <c:v>15.647</c:v>
                </c:pt>
                <c:pt idx="4230">
                  <c:v>15.651</c:v>
                </c:pt>
                <c:pt idx="4231">
                  <c:v>15.654999999999999</c:v>
                </c:pt>
                <c:pt idx="4232">
                  <c:v>15.657999999999999</c:v>
                </c:pt>
                <c:pt idx="4233">
                  <c:v>15.662000000000001</c:v>
                </c:pt>
                <c:pt idx="4234">
                  <c:v>15.666</c:v>
                </c:pt>
                <c:pt idx="4235">
                  <c:v>15.67</c:v>
                </c:pt>
                <c:pt idx="4236">
                  <c:v>15.673</c:v>
                </c:pt>
                <c:pt idx="4237">
                  <c:v>15.677</c:v>
                </c:pt>
                <c:pt idx="4238">
                  <c:v>15.680999999999999</c:v>
                </c:pt>
                <c:pt idx="4239">
                  <c:v>15.683999999999999</c:v>
                </c:pt>
                <c:pt idx="4240">
                  <c:v>15.688000000000001</c:v>
                </c:pt>
                <c:pt idx="4241">
                  <c:v>15.692</c:v>
                </c:pt>
                <c:pt idx="4242">
                  <c:v>15.695</c:v>
                </c:pt>
                <c:pt idx="4243">
                  <c:v>15.699</c:v>
                </c:pt>
                <c:pt idx="4244">
                  <c:v>15.702999999999999</c:v>
                </c:pt>
                <c:pt idx="4245">
                  <c:v>15.707000000000001</c:v>
                </c:pt>
                <c:pt idx="4246">
                  <c:v>15.71</c:v>
                </c:pt>
                <c:pt idx="4247">
                  <c:v>15.714</c:v>
                </c:pt>
                <c:pt idx="4248">
                  <c:v>15.718</c:v>
                </c:pt>
                <c:pt idx="4249">
                  <c:v>15.721</c:v>
                </c:pt>
                <c:pt idx="4250">
                  <c:v>15.725</c:v>
                </c:pt>
                <c:pt idx="4251">
                  <c:v>15.728999999999999</c:v>
                </c:pt>
                <c:pt idx="4252">
                  <c:v>15.731999999999999</c:v>
                </c:pt>
                <c:pt idx="4253">
                  <c:v>15.736000000000001</c:v>
                </c:pt>
                <c:pt idx="4254">
                  <c:v>15.74</c:v>
                </c:pt>
                <c:pt idx="4255">
                  <c:v>15.744</c:v>
                </c:pt>
                <c:pt idx="4256">
                  <c:v>15.747</c:v>
                </c:pt>
                <c:pt idx="4257">
                  <c:v>15.750999999999999</c:v>
                </c:pt>
                <c:pt idx="4258">
                  <c:v>15.755000000000001</c:v>
                </c:pt>
                <c:pt idx="4259">
                  <c:v>15.757999999999999</c:v>
                </c:pt>
                <c:pt idx="4260">
                  <c:v>15.762</c:v>
                </c:pt>
                <c:pt idx="4261">
                  <c:v>15.766</c:v>
                </c:pt>
                <c:pt idx="4262">
                  <c:v>15.769</c:v>
                </c:pt>
                <c:pt idx="4263">
                  <c:v>15.773</c:v>
                </c:pt>
                <c:pt idx="4264">
                  <c:v>15.776999999999999</c:v>
                </c:pt>
                <c:pt idx="4265">
                  <c:v>15.781000000000001</c:v>
                </c:pt>
                <c:pt idx="4266">
                  <c:v>15.784000000000001</c:v>
                </c:pt>
                <c:pt idx="4267">
                  <c:v>15.788</c:v>
                </c:pt>
                <c:pt idx="4268">
                  <c:v>15.792</c:v>
                </c:pt>
                <c:pt idx="4269">
                  <c:v>15.795</c:v>
                </c:pt>
                <c:pt idx="4270">
                  <c:v>15.798999999999999</c:v>
                </c:pt>
                <c:pt idx="4271">
                  <c:v>15.803000000000001</c:v>
                </c:pt>
                <c:pt idx="4272">
                  <c:v>15.805999999999999</c:v>
                </c:pt>
                <c:pt idx="4273">
                  <c:v>15.81</c:v>
                </c:pt>
                <c:pt idx="4274">
                  <c:v>15.814</c:v>
                </c:pt>
                <c:pt idx="4275">
                  <c:v>15.818</c:v>
                </c:pt>
                <c:pt idx="4276">
                  <c:v>15.821</c:v>
                </c:pt>
                <c:pt idx="4277">
                  <c:v>15.824999999999999</c:v>
                </c:pt>
                <c:pt idx="4278">
                  <c:v>15.829000000000001</c:v>
                </c:pt>
                <c:pt idx="4279">
                  <c:v>15.832000000000001</c:v>
                </c:pt>
                <c:pt idx="4280">
                  <c:v>15.836</c:v>
                </c:pt>
                <c:pt idx="4281">
                  <c:v>15.84</c:v>
                </c:pt>
                <c:pt idx="4282">
                  <c:v>15.843</c:v>
                </c:pt>
                <c:pt idx="4283">
                  <c:v>15.847</c:v>
                </c:pt>
                <c:pt idx="4284">
                  <c:v>15.851000000000001</c:v>
                </c:pt>
                <c:pt idx="4285">
                  <c:v>15.855</c:v>
                </c:pt>
                <c:pt idx="4286">
                  <c:v>15.858000000000001</c:v>
                </c:pt>
                <c:pt idx="4287">
                  <c:v>15.862</c:v>
                </c:pt>
                <c:pt idx="4288">
                  <c:v>15.866</c:v>
                </c:pt>
                <c:pt idx="4289">
                  <c:v>15.869</c:v>
                </c:pt>
                <c:pt idx="4290">
                  <c:v>15.872999999999999</c:v>
                </c:pt>
                <c:pt idx="4291">
                  <c:v>15.877000000000001</c:v>
                </c:pt>
                <c:pt idx="4292">
                  <c:v>15.88</c:v>
                </c:pt>
                <c:pt idx="4293">
                  <c:v>15.884</c:v>
                </c:pt>
                <c:pt idx="4294">
                  <c:v>15.888</c:v>
                </c:pt>
                <c:pt idx="4295">
                  <c:v>15.891999999999999</c:v>
                </c:pt>
                <c:pt idx="4296">
                  <c:v>15.895</c:v>
                </c:pt>
                <c:pt idx="4297">
                  <c:v>15.898999999999999</c:v>
                </c:pt>
                <c:pt idx="4298">
                  <c:v>15.903</c:v>
                </c:pt>
                <c:pt idx="4299">
                  <c:v>15.906000000000001</c:v>
                </c:pt>
                <c:pt idx="4300">
                  <c:v>15.91</c:v>
                </c:pt>
                <c:pt idx="4301">
                  <c:v>15.914</c:v>
                </c:pt>
                <c:pt idx="4302">
                  <c:v>15.917</c:v>
                </c:pt>
                <c:pt idx="4303">
                  <c:v>15.920999999999999</c:v>
                </c:pt>
                <c:pt idx="4304">
                  <c:v>15.925000000000001</c:v>
                </c:pt>
                <c:pt idx="4305">
                  <c:v>15.929</c:v>
                </c:pt>
                <c:pt idx="4306">
                  <c:v>15.932</c:v>
                </c:pt>
                <c:pt idx="4307">
                  <c:v>15.936</c:v>
                </c:pt>
                <c:pt idx="4308">
                  <c:v>15.94</c:v>
                </c:pt>
                <c:pt idx="4309">
                  <c:v>15.943</c:v>
                </c:pt>
                <c:pt idx="4310">
                  <c:v>15.946999999999999</c:v>
                </c:pt>
                <c:pt idx="4311">
                  <c:v>15.951000000000001</c:v>
                </c:pt>
                <c:pt idx="4312">
                  <c:v>15.954000000000001</c:v>
                </c:pt>
                <c:pt idx="4313">
                  <c:v>15.958</c:v>
                </c:pt>
                <c:pt idx="4314">
                  <c:v>15.962</c:v>
                </c:pt>
                <c:pt idx="4315">
                  <c:v>15.965999999999999</c:v>
                </c:pt>
                <c:pt idx="4316">
                  <c:v>15.968999999999999</c:v>
                </c:pt>
                <c:pt idx="4317">
                  <c:v>15.973000000000001</c:v>
                </c:pt>
                <c:pt idx="4318">
                  <c:v>15.977</c:v>
                </c:pt>
                <c:pt idx="4319">
                  <c:v>15.98</c:v>
                </c:pt>
                <c:pt idx="4320">
                  <c:v>15.984</c:v>
                </c:pt>
                <c:pt idx="4321">
                  <c:v>15.988</c:v>
                </c:pt>
                <c:pt idx="4322">
                  <c:v>15.991</c:v>
                </c:pt>
                <c:pt idx="4323">
                  <c:v>15.994999999999999</c:v>
                </c:pt>
                <c:pt idx="4324">
                  <c:v>15.999000000000001</c:v>
                </c:pt>
                <c:pt idx="4325">
                  <c:v>16.003</c:v>
                </c:pt>
                <c:pt idx="4326">
                  <c:v>16.006</c:v>
                </c:pt>
                <c:pt idx="4327">
                  <c:v>16.010000000000002</c:v>
                </c:pt>
                <c:pt idx="4328">
                  <c:v>16.013999999999999</c:v>
                </c:pt>
                <c:pt idx="4329">
                  <c:v>16.016999999999999</c:v>
                </c:pt>
                <c:pt idx="4330">
                  <c:v>16.021000000000001</c:v>
                </c:pt>
                <c:pt idx="4331">
                  <c:v>16.024999999999999</c:v>
                </c:pt>
                <c:pt idx="4332">
                  <c:v>16.027999999999999</c:v>
                </c:pt>
                <c:pt idx="4333">
                  <c:v>16.032</c:v>
                </c:pt>
                <c:pt idx="4334">
                  <c:v>16.036000000000001</c:v>
                </c:pt>
                <c:pt idx="4335">
                  <c:v>16.039000000000001</c:v>
                </c:pt>
                <c:pt idx="4336">
                  <c:v>16.042999999999999</c:v>
                </c:pt>
                <c:pt idx="4337">
                  <c:v>16.047000000000001</c:v>
                </c:pt>
                <c:pt idx="4338">
                  <c:v>16.050999999999998</c:v>
                </c:pt>
                <c:pt idx="4339">
                  <c:v>16.053999999999998</c:v>
                </c:pt>
                <c:pt idx="4340">
                  <c:v>16.058</c:v>
                </c:pt>
                <c:pt idx="4341">
                  <c:v>16.062000000000001</c:v>
                </c:pt>
                <c:pt idx="4342">
                  <c:v>16.065000000000001</c:v>
                </c:pt>
                <c:pt idx="4343">
                  <c:v>16.068999999999999</c:v>
                </c:pt>
                <c:pt idx="4344">
                  <c:v>16.073</c:v>
                </c:pt>
                <c:pt idx="4345">
                  <c:v>16.077000000000002</c:v>
                </c:pt>
                <c:pt idx="4346">
                  <c:v>16.079999999999998</c:v>
                </c:pt>
                <c:pt idx="4347">
                  <c:v>16.084</c:v>
                </c:pt>
                <c:pt idx="4348">
                  <c:v>16.088000000000001</c:v>
                </c:pt>
                <c:pt idx="4349">
                  <c:v>16.091000000000001</c:v>
                </c:pt>
                <c:pt idx="4350">
                  <c:v>16.094999999999999</c:v>
                </c:pt>
                <c:pt idx="4351">
                  <c:v>16.099</c:v>
                </c:pt>
                <c:pt idx="4352">
                  <c:v>16.102</c:v>
                </c:pt>
                <c:pt idx="4353">
                  <c:v>16.106000000000002</c:v>
                </c:pt>
                <c:pt idx="4354">
                  <c:v>16.11</c:v>
                </c:pt>
                <c:pt idx="4355">
                  <c:v>16.114000000000001</c:v>
                </c:pt>
                <c:pt idx="4356">
                  <c:v>16.117000000000001</c:v>
                </c:pt>
                <c:pt idx="4357">
                  <c:v>16.120999999999999</c:v>
                </c:pt>
                <c:pt idx="4358">
                  <c:v>16.125</c:v>
                </c:pt>
                <c:pt idx="4359">
                  <c:v>16.128</c:v>
                </c:pt>
                <c:pt idx="4360">
                  <c:v>16.132000000000001</c:v>
                </c:pt>
                <c:pt idx="4361">
                  <c:v>16.135999999999999</c:v>
                </c:pt>
                <c:pt idx="4362">
                  <c:v>16.138999999999999</c:v>
                </c:pt>
                <c:pt idx="4363">
                  <c:v>16.143000000000001</c:v>
                </c:pt>
                <c:pt idx="4364">
                  <c:v>16.146999999999998</c:v>
                </c:pt>
                <c:pt idx="4365">
                  <c:v>16.151</c:v>
                </c:pt>
                <c:pt idx="4366">
                  <c:v>16.154</c:v>
                </c:pt>
                <c:pt idx="4367">
                  <c:v>16.158000000000001</c:v>
                </c:pt>
                <c:pt idx="4368">
                  <c:v>16.161999999999999</c:v>
                </c:pt>
                <c:pt idx="4369">
                  <c:v>16.164999999999999</c:v>
                </c:pt>
                <c:pt idx="4370">
                  <c:v>16.169</c:v>
                </c:pt>
                <c:pt idx="4371">
                  <c:v>16.172999999999998</c:v>
                </c:pt>
                <c:pt idx="4372">
                  <c:v>16.175999999999998</c:v>
                </c:pt>
                <c:pt idx="4373">
                  <c:v>16.18</c:v>
                </c:pt>
                <c:pt idx="4374">
                  <c:v>16.184000000000001</c:v>
                </c:pt>
                <c:pt idx="4375">
                  <c:v>16.187000000000001</c:v>
                </c:pt>
                <c:pt idx="4376">
                  <c:v>16.190999999999999</c:v>
                </c:pt>
                <c:pt idx="4377">
                  <c:v>16.195</c:v>
                </c:pt>
                <c:pt idx="4378">
                  <c:v>16.199000000000002</c:v>
                </c:pt>
                <c:pt idx="4379">
                  <c:v>16.202000000000002</c:v>
                </c:pt>
                <c:pt idx="4380">
                  <c:v>16.206</c:v>
                </c:pt>
                <c:pt idx="4381">
                  <c:v>16.21</c:v>
                </c:pt>
                <c:pt idx="4382">
                  <c:v>16.213000000000001</c:v>
                </c:pt>
                <c:pt idx="4383">
                  <c:v>16.216999999999999</c:v>
                </c:pt>
                <c:pt idx="4384">
                  <c:v>16.221</c:v>
                </c:pt>
                <c:pt idx="4385">
                  <c:v>16.225000000000001</c:v>
                </c:pt>
                <c:pt idx="4386">
                  <c:v>16.228000000000002</c:v>
                </c:pt>
                <c:pt idx="4387">
                  <c:v>16.231999999999999</c:v>
                </c:pt>
                <c:pt idx="4388">
                  <c:v>16.236000000000001</c:v>
                </c:pt>
                <c:pt idx="4389">
                  <c:v>16.239000000000001</c:v>
                </c:pt>
                <c:pt idx="4390">
                  <c:v>16.242999999999999</c:v>
                </c:pt>
                <c:pt idx="4391">
                  <c:v>16.247</c:v>
                </c:pt>
                <c:pt idx="4392">
                  <c:v>16.25</c:v>
                </c:pt>
                <c:pt idx="4393">
                  <c:v>16.254000000000001</c:v>
                </c:pt>
                <c:pt idx="4394">
                  <c:v>16.257999999999999</c:v>
                </c:pt>
                <c:pt idx="4395">
                  <c:v>16.262</c:v>
                </c:pt>
                <c:pt idx="4396">
                  <c:v>16.265000000000001</c:v>
                </c:pt>
                <c:pt idx="4397">
                  <c:v>16.268999999999998</c:v>
                </c:pt>
                <c:pt idx="4398">
                  <c:v>16.273</c:v>
                </c:pt>
                <c:pt idx="4399">
                  <c:v>16.276</c:v>
                </c:pt>
                <c:pt idx="4400">
                  <c:v>16.28</c:v>
                </c:pt>
                <c:pt idx="4401">
                  <c:v>16.283999999999999</c:v>
                </c:pt>
                <c:pt idx="4402">
                  <c:v>16.286999999999999</c:v>
                </c:pt>
                <c:pt idx="4403">
                  <c:v>16.291</c:v>
                </c:pt>
                <c:pt idx="4404">
                  <c:v>16.295000000000002</c:v>
                </c:pt>
                <c:pt idx="4405">
                  <c:v>16.298999999999999</c:v>
                </c:pt>
                <c:pt idx="4406">
                  <c:v>16.302</c:v>
                </c:pt>
                <c:pt idx="4407">
                  <c:v>16.306000000000001</c:v>
                </c:pt>
                <c:pt idx="4408">
                  <c:v>16.309999999999999</c:v>
                </c:pt>
                <c:pt idx="4409">
                  <c:v>16.312999999999999</c:v>
                </c:pt>
                <c:pt idx="4410">
                  <c:v>16.317</c:v>
                </c:pt>
                <c:pt idx="4411">
                  <c:v>16.321000000000002</c:v>
                </c:pt>
                <c:pt idx="4412">
                  <c:v>16.324000000000002</c:v>
                </c:pt>
                <c:pt idx="4413">
                  <c:v>16.327999999999999</c:v>
                </c:pt>
                <c:pt idx="4414">
                  <c:v>16.332000000000001</c:v>
                </c:pt>
                <c:pt idx="4415">
                  <c:v>16.335999999999999</c:v>
                </c:pt>
                <c:pt idx="4416">
                  <c:v>16.338999999999999</c:v>
                </c:pt>
                <c:pt idx="4417">
                  <c:v>16.343</c:v>
                </c:pt>
                <c:pt idx="4418">
                  <c:v>16.347000000000001</c:v>
                </c:pt>
                <c:pt idx="4419">
                  <c:v>16.350000000000001</c:v>
                </c:pt>
                <c:pt idx="4420">
                  <c:v>16.353999999999999</c:v>
                </c:pt>
                <c:pt idx="4421">
                  <c:v>16.358000000000001</c:v>
                </c:pt>
                <c:pt idx="4422">
                  <c:v>16.361000000000001</c:v>
                </c:pt>
                <c:pt idx="4423">
                  <c:v>16.364999999999998</c:v>
                </c:pt>
                <c:pt idx="4424">
                  <c:v>16.369</c:v>
                </c:pt>
                <c:pt idx="4425">
                  <c:v>16.373000000000001</c:v>
                </c:pt>
                <c:pt idx="4426">
                  <c:v>16.376000000000001</c:v>
                </c:pt>
                <c:pt idx="4427">
                  <c:v>16.38</c:v>
                </c:pt>
                <c:pt idx="4428">
                  <c:v>16.384</c:v>
                </c:pt>
                <c:pt idx="4429">
                  <c:v>16.387</c:v>
                </c:pt>
                <c:pt idx="4430">
                  <c:v>16.390999999999998</c:v>
                </c:pt>
                <c:pt idx="4431">
                  <c:v>16.395</c:v>
                </c:pt>
                <c:pt idx="4432">
                  <c:v>16.398</c:v>
                </c:pt>
                <c:pt idx="4433">
                  <c:v>16.402000000000001</c:v>
                </c:pt>
                <c:pt idx="4434">
                  <c:v>16.405999999999999</c:v>
                </c:pt>
                <c:pt idx="4435">
                  <c:v>16.41</c:v>
                </c:pt>
                <c:pt idx="4436">
                  <c:v>16.413</c:v>
                </c:pt>
                <c:pt idx="4437">
                  <c:v>16.417000000000002</c:v>
                </c:pt>
                <c:pt idx="4438">
                  <c:v>16.420999999999999</c:v>
                </c:pt>
                <c:pt idx="4439">
                  <c:v>16.423999999999999</c:v>
                </c:pt>
                <c:pt idx="4440">
                  <c:v>16.428000000000001</c:v>
                </c:pt>
                <c:pt idx="4441">
                  <c:v>16.431999999999999</c:v>
                </c:pt>
                <c:pt idx="4442">
                  <c:v>16.434999999999999</c:v>
                </c:pt>
                <c:pt idx="4443">
                  <c:v>16.439</c:v>
                </c:pt>
                <c:pt idx="4444">
                  <c:v>16.443000000000001</c:v>
                </c:pt>
                <c:pt idx="4445">
                  <c:v>16.446999999999999</c:v>
                </c:pt>
                <c:pt idx="4446">
                  <c:v>16.45</c:v>
                </c:pt>
                <c:pt idx="4447">
                  <c:v>16.454000000000001</c:v>
                </c:pt>
                <c:pt idx="4448">
                  <c:v>16.457999999999998</c:v>
                </c:pt>
                <c:pt idx="4449">
                  <c:v>16.460999999999999</c:v>
                </c:pt>
                <c:pt idx="4450">
                  <c:v>16.465</c:v>
                </c:pt>
                <c:pt idx="4451">
                  <c:v>16.469000000000001</c:v>
                </c:pt>
                <c:pt idx="4452">
                  <c:v>16.472000000000001</c:v>
                </c:pt>
                <c:pt idx="4453">
                  <c:v>16.475999999999999</c:v>
                </c:pt>
                <c:pt idx="4454">
                  <c:v>16.48</c:v>
                </c:pt>
                <c:pt idx="4455">
                  <c:v>16.484000000000002</c:v>
                </c:pt>
                <c:pt idx="4456">
                  <c:v>16.486999999999998</c:v>
                </c:pt>
                <c:pt idx="4457">
                  <c:v>16.491</c:v>
                </c:pt>
                <c:pt idx="4458">
                  <c:v>16.495000000000001</c:v>
                </c:pt>
                <c:pt idx="4459">
                  <c:v>16.498000000000001</c:v>
                </c:pt>
                <c:pt idx="4460">
                  <c:v>16.501999999999999</c:v>
                </c:pt>
                <c:pt idx="4461">
                  <c:v>16.506</c:v>
                </c:pt>
                <c:pt idx="4462">
                  <c:v>16.509</c:v>
                </c:pt>
                <c:pt idx="4463">
                  <c:v>16.513000000000002</c:v>
                </c:pt>
                <c:pt idx="4464">
                  <c:v>16.516999999999999</c:v>
                </c:pt>
                <c:pt idx="4465">
                  <c:v>16.521000000000001</c:v>
                </c:pt>
                <c:pt idx="4466">
                  <c:v>16.524000000000001</c:v>
                </c:pt>
                <c:pt idx="4467">
                  <c:v>16.527999999999999</c:v>
                </c:pt>
                <c:pt idx="4468">
                  <c:v>16.532</c:v>
                </c:pt>
                <c:pt idx="4469">
                  <c:v>16.535</c:v>
                </c:pt>
                <c:pt idx="4470">
                  <c:v>16.539000000000001</c:v>
                </c:pt>
                <c:pt idx="4471">
                  <c:v>16.542999999999999</c:v>
                </c:pt>
                <c:pt idx="4472">
                  <c:v>16.545999999999999</c:v>
                </c:pt>
                <c:pt idx="4473">
                  <c:v>16.55</c:v>
                </c:pt>
                <c:pt idx="4474">
                  <c:v>16.553999999999998</c:v>
                </c:pt>
                <c:pt idx="4475">
                  <c:v>16.558</c:v>
                </c:pt>
                <c:pt idx="4476">
                  <c:v>16.561</c:v>
                </c:pt>
                <c:pt idx="4477">
                  <c:v>16.565000000000001</c:v>
                </c:pt>
                <c:pt idx="4478">
                  <c:v>16.568999999999999</c:v>
                </c:pt>
                <c:pt idx="4479">
                  <c:v>16.571999999999999</c:v>
                </c:pt>
                <c:pt idx="4480">
                  <c:v>16.576000000000001</c:v>
                </c:pt>
                <c:pt idx="4481">
                  <c:v>16.579999999999998</c:v>
                </c:pt>
                <c:pt idx="4482">
                  <c:v>16.582999999999998</c:v>
                </c:pt>
                <c:pt idx="4483">
                  <c:v>16.587</c:v>
                </c:pt>
                <c:pt idx="4484">
                  <c:v>16.591000000000001</c:v>
                </c:pt>
                <c:pt idx="4485">
                  <c:v>16.594000000000001</c:v>
                </c:pt>
                <c:pt idx="4486">
                  <c:v>16.597999999999999</c:v>
                </c:pt>
                <c:pt idx="4487">
                  <c:v>16.602</c:v>
                </c:pt>
                <c:pt idx="4488">
                  <c:v>16.606000000000002</c:v>
                </c:pt>
                <c:pt idx="4489">
                  <c:v>16.609000000000002</c:v>
                </c:pt>
                <c:pt idx="4490">
                  <c:v>16.613</c:v>
                </c:pt>
                <c:pt idx="4491">
                  <c:v>16.617000000000001</c:v>
                </c:pt>
                <c:pt idx="4492">
                  <c:v>16.62</c:v>
                </c:pt>
                <c:pt idx="4493">
                  <c:v>16.623999999999999</c:v>
                </c:pt>
                <c:pt idx="4494">
                  <c:v>16.628</c:v>
                </c:pt>
                <c:pt idx="4495">
                  <c:v>16.632000000000001</c:v>
                </c:pt>
                <c:pt idx="4496">
                  <c:v>16.635000000000002</c:v>
                </c:pt>
                <c:pt idx="4497">
                  <c:v>16.638999999999999</c:v>
                </c:pt>
                <c:pt idx="4498">
                  <c:v>16.643000000000001</c:v>
                </c:pt>
                <c:pt idx="4499">
                  <c:v>16.646000000000001</c:v>
                </c:pt>
                <c:pt idx="4500">
                  <c:v>16.649999999999999</c:v>
                </c:pt>
                <c:pt idx="4501">
                  <c:v>16.654</c:v>
                </c:pt>
                <c:pt idx="4502">
                  <c:v>16.657</c:v>
                </c:pt>
                <c:pt idx="4503">
                  <c:v>16.661000000000001</c:v>
                </c:pt>
                <c:pt idx="4504">
                  <c:v>16.664999999999999</c:v>
                </c:pt>
                <c:pt idx="4505">
                  <c:v>16.669</c:v>
                </c:pt>
                <c:pt idx="4506">
                  <c:v>16.672000000000001</c:v>
                </c:pt>
                <c:pt idx="4507">
                  <c:v>16.675999999999998</c:v>
                </c:pt>
                <c:pt idx="4508">
                  <c:v>16.68</c:v>
                </c:pt>
                <c:pt idx="4509">
                  <c:v>16.683</c:v>
                </c:pt>
                <c:pt idx="4510">
                  <c:v>16.687000000000001</c:v>
                </c:pt>
                <c:pt idx="4511">
                  <c:v>16.690999999999999</c:v>
                </c:pt>
                <c:pt idx="4512">
                  <c:v>16.693999999999999</c:v>
                </c:pt>
                <c:pt idx="4513">
                  <c:v>16.698</c:v>
                </c:pt>
                <c:pt idx="4514">
                  <c:v>16.702000000000002</c:v>
                </c:pt>
                <c:pt idx="4515">
                  <c:v>16.704999999999998</c:v>
                </c:pt>
                <c:pt idx="4516">
                  <c:v>16.709</c:v>
                </c:pt>
                <c:pt idx="4517">
                  <c:v>16.713000000000001</c:v>
                </c:pt>
                <c:pt idx="4518">
                  <c:v>16.716999999999999</c:v>
                </c:pt>
                <c:pt idx="4519">
                  <c:v>16.72</c:v>
                </c:pt>
                <c:pt idx="4520">
                  <c:v>16.724</c:v>
                </c:pt>
                <c:pt idx="4521">
                  <c:v>16.728000000000002</c:v>
                </c:pt>
                <c:pt idx="4522">
                  <c:v>16.731000000000002</c:v>
                </c:pt>
                <c:pt idx="4523">
                  <c:v>16.734999999999999</c:v>
                </c:pt>
                <c:pt idx="4524">
                  <c:v>16.739000000000001</c:v>
                </c:pt>
                <c:pt idx="4525">
                  <c:v>16.742999999999999</c:v>
                </c:pt>
                <c:pt idx="4526">
                  <c:v>16.745999999999999</c:v>
                </c:pt>
                <c:pt idx="4527">
                  <c:v>16.75</c:v>
                </c:pt>
                <c:pt idx="4528">
                  <c:v>16.754000000000001</c:v>
                </c:pt>
                <c:pt idx="4529">
                  <c:v>16.757000000000001</c:v>
                </c:pt>
                <c:pt idx="4530">
                  <c:v>16.760999999999999</c:v>
                </c:pt>
                <c:pt idx="4531">
                  <c:v>16.765000000000001</c:v>
                </c:pt>
                <c:pt idx="4532">
                  <c:v>16.768000000000001</c:v>
                </c:pt>
                <c:pt idx="4533">
                  <c:v>16.771999999999998</c:v>
                </c:pt>
                <c:pt idx="4534">
                  <c:v>16.776</c:v>
                </c:pt>
                <c:pt idx="4535">
                  <c:v>16.78</c:v>
                </c:pt>
                <c:pt idx="4536">
                  <c:v>16.783000000000001</c:v>
                </c:pt>
                <c:pt idx="4537">
                  <c:v>16.786999999999999</c:v>
                </c:pt>
                <c:pt idx="4538">
                  <c:v>16.791</c:v>
                </c:pt>
                <c:pt idx="4539">
                  <c:v>16.794</c:v>
                </c:pt>
                <c:pt idx="4540">
                  <c:v>16.797999999999998</c:v>
                </c:pt>
                <c:pt idx="4541">
                  <c:v>16.802</c:v>
                </c:pt>
                <c:pt idx="4542">
                  <c:v>16.805</c:v>
                </c:pt>
                <c:pt idx="4543">
                  <c:v>16.809000000000001</c:v>
                </c:pt>
                <c:pt idx="4544">
                  <c:v>16.812999999999999</c:v>
                </c:pt>
                <c:pt idx="4545">
                  <c:v>16.815999999999999</c:v>
                </c:pt>
                <c:pt idx="4546">
                  <c:v>16.82</c:v>
                </c:pt>
                <c:pt idx="4547">
                  <c:v>16.824000000000002</c:v>
                </c:pt>
                <c:pt idx="4548">
                  <c:v>16.827999999999999</c:v>
                </c:pt>
                <c:pt idx="4549">
                  <c:v>16.831</c:v>
                </c:pt>
                <c:pt idx="4550">
                  <c:v>16.835000000000001</c:v>
                </c:pt>
                <c:pt idx="4551">
                  <c:v>16.838999999999999</c:v>
                </c:pt>
                <c:pt idx="4552">
                  <c:v>16.841999999999999</c:v>
                </c:pt>
                <c:pt idx="4553">
                  <c:v>16.846</c:v>
                </c:pt>
                <c:pt idx="4554">
                  <c:v>16.850000000000001</c:v>
                </c:pt>
                <c:pt idx="4555">
                  <c:v>16.853999999999999</c:v>
                </c:pt>
                <c:pt idx="4556">
                  <c:v>16.856999999999999</c:v>
                </c:pt>
                <c:pt idx="4557">
                  <c:v>16.861000000000001</c:v>
                </c:pt>
                <c:pt idx="4558">
                  <c:v>16.864999999999998</c:v>
                </c:pt>
                <c:pt idx="4559">
                  <c:v>16.867999999999999</c:v>
                </c:pt>
                <c:pt idx="4560">
                  <c:v>16.872</c:v>
                </c:pt>
                <c:pt idx="4561">
                  <c:v>16.876000000000001</c:v>
                </c:pt>
                <c:pt idx="4562">
                  <c:v>16.879000000000001</c:v>
                </c:pt>
                <c:pt idx="4563">
                  <c:v>16.882999999999999</c:v>
                </c:pt>
                <c:pt idx="4564">
                  <c:v>16.887</c:v>
                </c:pt>
                <c:pt idx="4565">
                  <c:v>16.890999999999998</c:v>
                </c:pt>
                <c:pt idx="4566">
                  <c:v>16.893999999999998</c:v>
                </c:pt>
                <c:pt idx="4567">
                  <c:v>16.898</c:v>
                </c:pt>
                <c:pt idx="4568">
                  <c:v>16.902000000000001</c:v>
                </c:pt>
                <c:pt idx="4569">
                  <c:v>16.905000000000001</c:v>
                </c:pt>
                <c:pt idx="4570">
                  <c:v>16.908999999999999</c:v>
                </c:pt>
                <c:pt idx="4571">
                  <c:v>16.913</c:v>
                </c:pt>
                <c:pt idx="4572">
                  <c:v>16.916</c:v>
                </c:pt>
                <c:pt idx="4573">
                  <c:v>16.920000000000002</c:v>
                </c:pt>
                <c:pt idx="4574">
                  <c:v>16.923999999999999</c:v>
                </c:pt>
                <c:pt idx="4575">
                  <c:v>16.928000000000001</c:v>
                </c:pt>
                <c:pt idx="4576">
                  <c:v>16.931000000000001</c:v>
                </c:pt>
                <c:pt idx="4577">
                  <c:v>16.934999999999999</c:v>
                </c:pt>
                <c:pt idx="4578">
                  <c:v>16.939</c:v>
                </c:pt>
                <c:pt idx="4579">
                  <c:v>16.942</c:v>
                </c:pt>
                <c:pt idx="4580">
                  <c:v>16.946000000000002</c:v>
                </c:pt>
                <c:pt idx="4581">
                  <c:v>16.95</c:v>
                </c:pt>
                <c:pt idx="4582">
                  <c:v>16.952999999999999</c:v>
                </c:pt>
                <c:pt idx="4583">
                  <c:v>16.957000000000001</c:v>
                </c:pt>
                <c:pt idx="4584">
                  <c:v>16.960999999999999</c:v>
                </c:pt>
                <c:pt idx="4585">
                  <c:v>16.965</c:v>
                </c:pt>
                <c:pt idx="4586">
                  <c:v>16.968</c:v>
                </c:pt>
                <c:pt idx="4587">
                  <c:v>16.972000000000001</c:v>
                </c:pt>
                <c:pt idx="4588">
                  <c:v>16.975999999999999</c:v>
                </c:pt>
                <c:pt idx="4589">
                  <c:v>16.978999999999999</c:v>
                </c:pt>
                <c:pt idx="4590">
                  <c:v>16.983000000000001</c:v>
                </c:pt>
                <c:pt idx="4591">
                  <c:v>16.986999999999998</c:v>
                </c:pt>
                <c:pt idx="4592">
                  <c:v>16.989999999999998</c:v>
                </c:pt>
                <c:pt idx="4593">
                  <c:v>16.994</c:v>
                </c:pt>
                <c:pt idx="4594">
                  <c:v>16.998000000000001</c:v>
                </c:pt>
                <c:pt idx="4595">
                  <c:v>17.001999999999999</c:v>
                </c:pt>
                <c:pt idx="4596">
                  <c:v>17.004999999999999</c:v>
                </c:pt>
                <c:pt idx="4597">
                  <c:v>17.009</c:v>
                </c:pt>
                <c:pt idx="4598">
                  <c:v>17.013000000000002</c:v>
                </c:pt>
                <c:pt idx="4599">
                  <c:v>17.015999999999998</c:v>
                </c:pt>
                <c:pt idx="4600">
                  <c:v>17.02</c:v>
                </c:pt>
                <c:pt idx="4601">
                  <c:v>17.024000000000001</c:v>
                </c:pt>
                <c:pt idx="4602">
                  <c:v>17.027000000000001</c:v>
                </c:pt>
                <c:pt idx="4603">
                  <c:v>17.030999999999999</c:v>
                </c:pt>
                <c:pt idx="4604">
                  <c:v>17.035</c:v>
                </c:pt>
                <c:pt idx="4605">
                  <c:v>17.039000000000001</c:v>
                </c:pt>
                <c:pt idx="4606">
                  <c:v>17.042000000000002</c:v>
                </c:pt>
                <c:pt idx="4607">
                  <c:v>17.045999999999999</c:v>
                </c:pt>
                <c:pt idx="4608">
                  <c:v>17.05</c:v>
                </c:pt>
                <c:pt idx="4609">
                  <c:v>17.053000000000001</c:v>
                </c:pt>
                <c:pt idx="4610">
                  <c:v>17.056999999999999</c:v>
                </c:pt>
                <c:pt idx="4611">
                  <c:v>17.061</c:v>
                </c:pt>
                <c:pt idx="4612">
                  <c:v>17.064</c:v>
                </c:pt>
                <c:pt idx="4613">
                  <c:v>17.068000000000001</c:v>
                </c:pt>
                <c:pt idx="4614">
                  <c:v>17.071999999999999</c:v>
                </c:pt>
                <c:pt idx="4615">
                  <c:v>17.076000000000001</c:v>
                </c:pt>
                <c:pt idx="4616">
                  <c:v>17.079000000000001</c:v>
                </c:pt>
                <c:pt idx="4617">
                  <c:v>17.082999999999998</c:v>
                </c:pt>
                <c:pt idx="4618">
                  <c:v>17.087</c:v>
                </c:pt>
                <c:pt idx="4619">
                  <c:v>17.09</c:v>
                </c:pt>
                <c:pt idx="4620">
                  <c:v>17.094000000000001</c:v>
                </c:pt>
                <c:pt idx="4621">
                  <c:v>17.097999999999999</c:v>
                </c:pt>
                <c:pt idx="4622">
                  <c:v>17.100999999999999</c:v>
                </c:pt>
                <c:pt idx="4623">
                  <c:v>17.105</c:v>
                </c:pt>
                <c:pt idx="4624">
                  <c:v>17.109000000000002</c:v>
                </c:pt>
                <c:pt idx="4625">
                  <c:v>17.111999999999998</c:v>
                </c:pt>
                <c:pt idx="4626">
                  <c:v>17.116</c:v>
                </c:pt>
                <c:pt idx="4627">
                  <c:v>17.12</c:v>
                </c:pt>
                <c:pt idx="4628">
                  <c:v>17.123999999999999</c:v>
                </c:pt>
                <c:pt idx="4629">
                  <c:v>17.126999999999999</c:v>
                </c:pt>
                <c:pt idx="4630">
                  <c:v>17.131</c:v>
                </c:pt>
                <c:pt idx="4631">
                  <c:v>17.135000000000002</c:v>
                </c:pt>
                <c:pt idx="4632">
                  <c:v>17.138000000000002</c:v>
                </c:pt>
                <c:pt idx="4633">
                  <c:v>17.141999999999999</c:v>
                </c:pt>
                <c:pt idx="4634">
                  <c:v>17.146000000000001</c:v>
                </c:pt>
                <c:pt idx="4635">
                  <c:v>17.149999999999999</c:v>
                </c:pt>
                <c:pt idx="4636">
                  <c:v>17.152999999999999</c:v>
                </c:pt>
                <c:pt idx="4637">
                  <c:v>17.157</c:v>
                </c:pt>
                <c:pt idx="4638">
                  <c:v>17.161000000000001</c:v>
                </c:pt>
                <c:pt idx="4639">
                  <c:v>17.164000000000001</c:v>
                </c:pt>
                <c:pt idx="4640">
                  <c:v>17.167999999999999</c:v>
                </c:pt>
                <c:pt idx="4641">
                  <c:v>17.172000000000001</c:v>
                </c:pt>
                <c:pt idx="4642">
                  <c:v>17.175000000000001</c:v>
                </c:pt>
                <c:pt idx="4643">
                  <c:v>17.178999999999998</c:v>
                </c:pt>
                <c:pt idx="4644">
                  <c:v>17.183</c:v>
                </c:pt>
                <c:pt idx="4645">
                  <c:v>17.187000000000001</c:v>
                </c:pt>
                <c:pt idx="4646">
                  <c:v>17.190000000000001</c:v>
                </c:pt>
                <c:pt idx="4647">
                  <c:v>17.193999999999999</c:v>
                </c:pt>
                <c:pt idx="4648">
                  <c:v>17.198</c:v>
                </c:pt>
                <c:pt idx="4649">
                  <c:v>17.201000000000001</c:v>
                </c:pt>
                <c:pt idx="4650">
                  <c:v>17.204999999999998</c:v>
                </c:pt>
                <c:pt idx="4651">
                  <c:v>17.209</c:v>
                </c:pt>
                <c:pt idx="4652">
                  <c:v>17.212</c:v>
                </c:pt>
                <c:pt idx="4653">
                  <c:v>17.216000000000001</c:v>
                </c:pt>
                <c:pt idx="4654">
                  <c:v>17.22</c:v>
                </c:pt>
                <c:pt idx="4655">
                  <c:v>17.222999999999999</c:v>
                </c:pt>
                <c:pt idx="4656">
                  <c:v>17.227</c:v>
                </c:pt>
                <c:pt idx="4657">
                  <c:v>17.231000000000002</c:v>
                </c:pt>
                <c:pt idx="4658">
                  <c:v>17.234999999999999</c:v>
                </c:pt>
                <c:pt idx="4659">
                  <c:v>17.238</c:v>
                </c:pt>
                <c:pt idx="4660">
                  <c:v>17.242000000000001</c:v>
                </c:pt>
                <c:pt idx="4661">
                  <c:v>17.245999999999999</c:v>
                </c:pt>
                <c:pt idx="4662">
                  <c:v>17.248999999999999</c:v>
                </c:pt>
                <c:pt idx="4663">
                  <c:v>17.253</c:v>
                </c:pt>
                <c:pt idx="4664">
                  <c:v>17.257000000000001</c:v>
                </c:pt>
                <c:pt idx="4665">
                  <c:v>17.260000000000002</c:v>
                </c:pt>
                <c:pt idx="4666">
                  <c:v>17.263999999999999</c:v>
                </c:pt>
                <c:pt idx="4667">
                  <c:v>17.268000000000001</c:v>
                </c:pt>
                <c:pt idx="4668">
                  <c:v>17.271999999999998</c:v>
                </c:pt>
                <c:pt idx="4669">
                  <c:v>17.274999999999999</c:v>
                </c:pt>
                <c:pt idx="4670">
                  <c:v>17.279</c:v>
                </c:pt>
                <c:pt idx="4671">
                  <c:v>17.283000000000001</c:v>
                </c:pt>
                <c:pt idx="4672">
                  <c:v>17.286000000000001</c:v>
                </c:pt>
                <c:pt idx="4673">
                  <c:v>17.29</c:v>
                </c:pt>
                <c:pt idx="4674">
                  <c:v>17.294</c:v>
                </c:pt>
                <c:pt idx="4675">
                  <c:v>17.297999999999998</c:v>
                </c:pt>
                <c:pt idx="4676">
                  <c:v>17.300999999999998</c:v>
                </c:pt>
                <c:pt idx="4677">
                  <c:v>17.305</c:v>
                </c:pt>
                <c:pt idx="4678">
                  <c:v>17.309000000000001</c:v>
                </c:pt>
                <c:pt idx="4679">
                  <c:v>17.312000000000001</c:v>
                </c:pt>
                <c:pt idx="4680">
                  <c:v>17.315999999999999</c:v>
                </c:pt>
                <c:pt idx="4681">
                  <c:v>17.32</c:v>
                </c:pt>
                <c:pt idx="4682">
                  <c:v>17.323</c:v>
                </c:pt>
                <c:pt idx="4683">
                  <c:v>17.327000000000002</c:v>
                </c:pt>
                <c:pt idx="4684">
                  <c:v>17.331</c:v>
                </c:pt>
                <c:pt idx="4685">
                  <c:v>17.335000000000001</c:v>
                </c:pt>
                <c:pt idx="4686">
                  <c:v>17.338000000000001</c:v>
                </c:pt>
                <c:pt idx="4687">
                  <c:v>17.341999999999999</c:v>
                </c:pt>
                <c:pt idx="4688">
                  <c:v>17.346</c:v>
                </c:pt>
                <c:pt idx="4689">
                  <c:v>17.349</c:v>
                </c:pt>
                <c:pt idx="4690">
                  <c:v>17.353000000000002</c:v>
                </c:pt>
                <c:pt idx="4691">
                  <c:v>17.356999999999999</c:v>
                </c:pt>
                <c:pt idx="4692">
                  <c:v>17.36</c:v>
                </c:pt>
                <c:pt idx="4693">
                  <c:v>17.364000000000001</c:v>
                </c:pt>
                <c:pt idx="4694">
                  <c:v>17.367999999999999</c:v>
                </c:pt>
                <c:pt idx="4695">
                  <c:v>17.372</c:v>
                </c:pt>
                <c:pt idx="4696">
                  <c:v>17.375</c:v>
                </c:pt>
                <c:pt idx="4697">
                  <c:v>17.379000000000001</c:v>
                </c:pt>
                <c:pt idx="4698">
                  <c:v>17.382999999999999</c:v>
                </c:pt>
                <c:pt idx="4699">
                  <c:v>17.385999999999999</c:v>
                </c:pt>
                <c:pt idx="4700">
                  <c:v>17.39</c:v>
                </c:pt>
                <c:pt idx="4701">
                  <c:v>17.393999999999998</c:v>
                </c:pt>
                <c:pt idx="4702">
                  <c:v>17.396999999999998</c:v>
                </c:pt>
                <c:pt idx="4703">
                  <c:v>17.401</c:v>
                </c:pt>
                <c:pt idx="4704">
                  <c:v>17.405000000000001</c:v>
                </c:pt>
                <c:pt idx="4705">
                  <c:v>17.408999999999999</c:v>
                </c:pt>
                <c:pt idx="4706">
                  <c:v>17.411999999999999</c:v>
                </c:pt>
                <c:pt idx="4707">
                  <c:v>17.416</c:v>
                </c:pt>
                <c:pt idx="4708">
                  <c:v>17.420000000000002</c:v>
                </c:pt>
                <c:pt idx="4709">
                  <c:v>17.422999999999998</c:v>
                </c:pt>
                <c:pt idx="4710">
                  <c:v>17.427</c:v>
                </c:pt>
                <c:pt idx="4711">
                  <c:v>17.431000000000001</c:v>
                </c:pt>
                <c:pt idx="4712">
                  <c:v>17.434000000000001</c:v>
                </c:pt>
                <c:pt idx="4713">
                  <c:v>17.437999999999999</c:v>
                </c:pt>
                <c:pt idx="4714">
                  <c:v>17.442</c:v>
                </c:pt>
                <c:pt idx="4715">
                  <c:v>17.446000000000002</c:v>
                </c:pt>
                <c:pt idx="4716">
                  <c:v>17.449000000000002</c:v>
                </c:pt>
                <c:pt idx="4717">
                  <c:v>17.452999999999999</c:v>
                </c:pt>
                <c:pt idx="4718">
                  <c:v>17.457000000000001</c:v>
                </c:pt>
                <c:pt idx="4719">
                  <c:v>17.46</c:v>
                </c:pt>
                <c:pt idx="4720">
                  <c:v>17.463999999999999</c:v>
                </c:pt>
                <c:pt idx="4721">
                  <c:v>17.468</c:v>
                </c:pt>
                <c:pt idx="4722">
                  <c:v>17.471</c:v>
                </c:pt>
                <c:pt idx="4723">
                  <c:v>17.475000000000001</c:v>
                </c:pt>
                <c:pt idx="4724">
                  <c:v>17.478999999999999</c:v>
                </c:pt>
                <c:pt idx="4725">
                  <c:v>17.483000000000001</c:v>
                </c:pt>
                <c:pt idx="4726">
                  <c:v>17.486000000000001</c:v>
                </c:pt>
                <c:pt idx="4727">
                  <c:v>17.489999999999998</c:v>
                </c:pt>
                <c:pt idx="4728">
                  <c:v>17.494</c:v>
                </c:pt>
                <c:pt idx="4729">
                  <c:v>17.497</c:v>
                </c:pt>
                <c:pt idx="4730">
                  <c:v>17.501000000000001</c:v>
                </c:pt>
                <c:pt idx="4731">
                  <c:v>17.504999999999999</c:v>
                </c:pt>
                <c:pt idx="4732">
                  <c:v>17.507999999999999</c:v>
                </c:pt>
                <c:pt idx="4733">
                  <c:v>17.512</c:v>
                </c:pt>
                <c:pt idx="4734">
                  <c:v>17.515999999999998</c:v>
                </c:pt>
                <c:pt idx="4735">
                  <c:v>17.52</c:v>
                </c:pt>
                <c:pt idx="4736">
                  <c:v>17.523</c:v>
                </c:pt>
                <c:pt idx="4737">
                  <c:v>17.527000000000001</c:v>
                </c:pt>
                <c:pt idx="4738">
                  <c:v>17.530999999999999</c:v>
                </c:pt>
                <c:pt idx="4739">
                  <c:v>17.533999999999999</c:v>
                </c:pt>
                <c:pt idx="4740">
                  <c:v>17.538</c:v>
                </c:pt>
                <c:pt idx="4741">
                  <c:v>17.542000000000002</c:v>
                </c:pt>
                <c:pt idx="4742">
                  <c:v>17.545000000000002</c:v>
                </c:pt>
                <c:pt idx="4743">
                  <c:v>17.548999999999999</c:v>
                </c:pt>
                <c:pt idx="4744">
                  <c:v>17.553000000000001</c:v>
                </c:pt>
                <c:pt idx="4745">
                  <c:v>17.556999999999999</c:v>
                </c:pt>
                <c:pt idx="4746">
                  <c:v>17.559999999999999</c:v>
                </c:pt>
                <c:pt idx="4747">
                  <c:v>17.564</c:v>
                </c:pt>
                <c:pt idx="4748">
                  <c:v>17.568000000000001</c:v>
                </c:pt>
                <c:pt idx="4749">
                  <c:v>17.571000000000002</c:v>
                </c:pt>
                <c:pt idx="4750">
                  <c:v>17.574999999999999</c:v>
                </c:pt>
                <c:pt idx="4751">
                  <c:v>17.579000000000001</c:v>
                </c:pt>
                <c:pt idx="4752">
                  <c:v>17.582000000000001</c:v>
                </c:pt>
                <c:pt idx="4753">
                  <c:v>17.585999999999999</c:v>
                </c:pt>
                <c:pt idx="4754">
                  <c:v>17.59</c:v>
                </c:pt>
                <c:pt idx="4755">
                  <c:v>17.594000000000001</c:v>
                </c:pt>
                <c:pt idx="4756">
                  <c:v>17.597000000000001</c:v>
                </c:pt>
                <c:pt idx="4757">
                  <c:v>17.600999999999999</c:v>
                </c:pt>
                <c:pt idx="4758">
                  <c:v>17.605</c:v>
                </c:pt>
                <c:pt idx="4759">
                  <c:v>17.608000000000001</c:v>
                </c:pt>
                <c:pt idx="4760">
                  <c:v>17.611999999999998</c:v>
                </c:pt>
                <c:pt idx="4761">
                  <c:v>17.616</c:v>
                </c:pt>
                <c:pt idx="4762">
                  <c:v>17.619</c:v>
                </c:pt>
                <c:pt idx="4763">
                  <c:v>17.623000000000001</c:v>
                </c:pt>
                <c:pt idx="4764">
                  <c:v>17.626999999999999</c:v>
                </c:pt>
                <c:pt idx="4765">
                  <c:v>17.631</c:v>
                </c:pt>
                <c:pt idx="4766">
                  <c:v>17.634</c:v>
                </c:pt>
                <c:pt idx="4767">
                  <c:v>17.638000000000002</c:v>
                </c:pt>
                <c:pt idx="4768">
                  <c:v>17.641999999999999</c:v>
                </c:pt>
                <c:pt idx="4769">
                  <c:v>17.645</c:v>
                </c:pt>
                <c:pt idx="4770">
                  <c:v>17.649000000000001</c:v>
                </c:pt>
                <c:pt idx="4771">
                  <c:v>17.652999999999999</c:v>
                </c:pt>
                <c:pt idx="4772">
                  <c:v>17.655999999999999</c:v>
                </c:pt>
                <c:pt idx="4773">
                  <c:v>17.66</c:v>
                </c:pt>
                <c:pt idx="4774">
                  <c:v>17.664000000000001</c:v>
                </c:pt>
                <c:pt idx="4775">
                  <c:v>17.667000000000002</c:v>
                </c:pt>
                <c:pt idx="4776">
                  <c:v>17.670999999999999</c:v>
                </c:pt>
                <c:pt idx="4777">
                  <c:v>17.675000000000001</c:v>
                </c:pt>
                <c:pt idx="4778">
                  <c:v>17.678999999999998</c:v>
                </c:pt>
                <c:pt idx="4779">
                  <c:v>17.681999999999999</c:v>
                </c:pt>
                <c:pt idx="4780">
                  <c:v>17.686</c:v>
                </c:pt>
                <c:pt idx="4781">
                  <c:v>17.690000000000001</c:v>
                </c:pt>
                <c:pt idx="4782">
                  <c:v>17.693000000000001</c:v>
                </c:pt>
                <c:pt idx="4783">
                  <c:v>17.696999999999999</c:v>
                </c:pt>
                <c:pt idx="4784">
                  <c:v>17.701000000000001</c:v>
                </c:pt>
                <c:pt idx="4785">
                  <c:v>17.704999999999998</c:v>
                </c:pt>
                <c:pt idx="4786">
                  <c:v>17.707999999999998</c:v>
                </c:pt>
                <c:pt idx="4787">
                  <c:v>17.712</c:v>
                </c:pt>
                <c:pt idx="4788">
                  <c:v>17.716000000000001</c:v>
                </c:pt>
                <c:pt idx="4789">
                  <c:v>17.719000000000001</c:v>
                </c:pt>
                <c:pt idx="4790">
                  <c:v>17.722999999999999</c:v>
                </c:pt>
                <c:pt idx="4791">
                  <c:v>17.727</c:v>
                </c:pt>
                <c:pt idx="4792">
                  <c:v>17.73</c:v>
                </c:pt>
                <c:pt idx="4793">
                  <c:v>17.734000000000002</c:v>
                </c:pt>
                <c:pt idx="4794">
                  <c:v>17.738</c:v>
                </c:pt>
                <c:pt idx="4795">
                  <c:v>17.742000000000001</c:v>
                </c:pt>
                <c:pt idx="4796">
                  <c:v>17.745000000000001</c:v>
                </c:pt>
                <c:pt idx="4797">
                  <c:v>17.748999999999999</c:v>
                </c:pt>
                <c:pt idx="4798">
                  <c:v>17.753</c:v>
                </c:pt>
                <c:pt idx="4799">
                  <c:v>17.756</c:v>
                </c:pt>
                <c:pt idx="4800">
                  <c:v>17.760000000000002</c:v>
                </c:pt>
                <c:pt idx="4801">
                  <c:v>17.763999999999999</c:v>
                </c:pt>
                <c:pt idx="4802">
                  <c:v>17.766999999999999</c:v>
                </c:pt>
                <c:pt idx="4803">
                  <c:v>17.771000000000001</c:v>
                </c:pt>
                <c:pt idx="4804">
                  <c:v>17.774999999999999</c:v>
                </c:pt>
                <c:pt idx="4805">
                  <c:v>17.777999999999999</c:v>
                </c:pt>
                <c:pt idx="4806">
                  <c:v>17.782</c:v>
                </c:pt>
                <c:pt idx="4807">
                  <c:v>17.786000000000001</c:v>
                </c:pt>
                <c:pt idx="4808">
                  <c:v>17.79</c:v>
                </c:pt>
                <c:pt idx="4809">
                  <c:v>17.792999999999999</c:v>
                </c:pt>
                <c:pt idx="4810">
                  <c:v>17.797000000000001</c:v>
                </c:pt>
                <c:pt idx="4811">
                  <c:v>17.800999999999998</c:v>
                </c:pt>
                <c:pt idx="4812">
                  <c:v>17.803999999999998</c:v>
                </c:pt>
                <c:pt idx="4813">
                  <c:v>17.808</c:v>
                </c:pt>
                <c:pt idx="4814">
                  <c:v>17.812000000000001</c:v>
                </c:pt>
                <c:pt idx="4815">
                  <c:v>17.815999999999999</c:v>
                </c:pt>
                <c:pt idx="4816">
                  <c:v>17.818999999999999</c:v>
                </c:pt>
                <c:pt idx="4817">
                  <c:v>17.823</c:v>
                </c:pt>
                <c:pt idx="4818">
                  <c:v>17.827000000000002</c:v>
                </c:pt>
                <c:pt idx="4819">
                  <c:v>17.829999999999998</c:v>
                </c:pt>
                <c:pt idx="4820">
                  <c:v>17.834</c:v>
                </c:pt>
                <c:pt idx="4821">
                  <c:v>17.838000000000001</c:v>
                </c:pt>
                <c:pt idx="4822">
                  <c:v>17.841000000000001</c:v>
                </c:pt>
                <c:pt idx="4823">
                  <c:v>17.844999999999999</c:v>
                </c:pt>
                <c:pt idx="4824">
                  <c:v>17.849</c:v>
                </c:pt>
                <c:pt idx="4825">
                  <c:v>17.853000000000002</c:v>
                </c:pt>
                <c:pt idx="4826">
                  <c:v>17.856000000000002</c:v>
                </c:pt>
                <c:pt idx="4827">
                  <c:v>17.86</c:v>
                </c:pt>
                <c:pt idx="4828">
                  <c:v>17.864000000000001</c:v>
                </c:pt>
                <c:pt idx="4829">
                  <c:v>17.867000000000001</c:v>
                </c:pt>
                <c:pt idx="4830">
                  <c:v>17.870999999999999</c:v>
                </c:pt>
                <c:pt idx="4831">
                  <c:v>17.875</c:v>
                </c:pt>
                <c:pt idx="4832">
                  <c:v>17.878</c:v>
                </c:pt>
                <c:pt idx="4833">
                  <c:v>17.882000000000001</c:v>
                </c:pt>
                <c:pt idx="4834">
                  <c:v>17.885999999999999</c:v>
                </c:pt>
                <c:pt idx="4835">
                  <c:v>17.888999999999999</c:v>
                </c:pt>
                <c:pt idx="4836">
                  <c:v>17.893000000000001</c:v>
                </c:pt>
                <c:pt idx="4837">
                  <c:v>17.896999999999998</c:v>
                </c:pt>
                <c:pt idx="4838">
                  <c:v>17.901</c:v>
                </c:pt>
                <c:pt idx="4839">
                  <c:v>17.904</c:v>
                </c:pt>
                <c:pt idx="4840">
                  <c:v>17.908000000000001</c:v>
                </c:pt>
                <c:pt idx="4841">
                  <c:v>17.911999999999999</c:v>
                </c:pt>
                <c:pt idx="4842">
                  <c:v>17.914999999999999</c:v>
                </c:pt>
                <c:pt idx="4843">
                  <c:v>17.919</c:v>
                </c:pt>
                <c:pt idx="4844">
                  <c:v>17.922999999999998</c:v>
                </c:pt>
                <c:pt idx="4845">
                  <c:v>17.927</c:v>
                </c:pt>
                <c:pt idx="4846">
                  <c:v>17.93</c:v>
                </c:pt>
                <c:pt idx="4847">
                  <c:v>17.934000000000001</c:v>
                </c:pt>
                <c:pt idx="4848">
                  <c:v>17.937999999999999</c:v>
                </c:pt>
                <c:pt idx="4849">
                  <c:v>17.940999999999999</c:v>
                </c:pt>
                <c:pt idx="4850">
                  <c:v>17.945</c:v>
                </c:pt>
                <c:pt idx="4851">
                  <c:v>17.949000000000002</c:v>
                </c:pt>
                <c:pt idx="4852">
                  <c:v>17.952000000000002</c:v>
                </c:pt>
                <c:pt idx="4853">
                  <c:v>17.956</c:v>
                </c:pt>
                <c:pt idx="4854">
                  <c:v>17.96</c:v>
                </c:pt>
                <c:pt idx="4855">
                  <c:v>17.963999999999999</c:v>
                </c:pt>
                <c:pt idx="4856">
                  <c:v>17.966999999999999</c:v>
                </c:pt>
                <c:pt idx="4857">
                  <c:v>17.971</c:v>
                </c:pt>
                <c:pt idx="4858">
                  <c:v>17.975000000000001</c:v>
                </c:pt>
                <c:pt idx="4859">
                  <c:v>17.978000000000002</c:v>
                </c:pt>
                <c:pt idx="4860">
                  <c:v>17.981999999999999</c:v>
                </c:pt>
                <c:pt idx="4861">
                  <c:v>17.986000000000001</c:v>
                </c:pt>
                <c:pt idx="4862">
                  <c:v>17.989000000000001</c:v>
                </c:pt>
                <c:pt idx="4863">
                  <c:v>17.992999999999999</c:v>
                </c:pt>
                <c:pt idx="4864">
                  <c:v>17.997</c:v>
                </c:pt>
                <c:pt idx="4865">
                  <c:v>18.001000000000001</c:v>
                </c:pt>
                <c:pt idx="4866">
                  <c:v>18.004000000000001</c:v>
                </c:pt>
                <c:pt idx="4867">
                  <c:v>18.007999999999999</c:v>
                </c:pt>
                <c:pt idx="4868">
                  <c:v>18.012</c:v>
                </c:pt>
                <c:pt idx="4869">
                  <c:v>18.015000000000001</c:v>
                </c:pt>
                <c:pt idx="4870">
                  <c:v>18.018999999999998</c:v>
                </c:pt>
                <c:pt idx="4871">
                  <c:v>18.023</c:v>
                </c:pt>
                <c:pt idx="4872">
                  <c:v>18.026</c:v>
                </c:pt>
                <c:pt idx="4873">
                  <c:v>18.03</c:v>
                </c:pt>
                <c:pt idx="4874">
                  <c:v>18.033999999999999</c:v>
                </c:pt>
                <c:pt idx="4875">
                  <c:v>18.038</c:v>
                </c:pt>
                <c:pt idx="4876">
                  <c:v>18.041</c:v>
                </c:pt>
                <c:pt idx="4877">
                  <c:v>18.045000000000002</c:v>
                </c:pt>
                <c:pt idx="4878">
                  <c:v>18.048999999999999</c:v>
                </c:pt>
                <c:pt idx="4879">
                  <c:v>18.052</c:v>
                </c:pt>
                <c:pt idx="4880">
                  <c:v>18.056000000000001</c:v>
                </c:pt>
                <c:pt idx="4881">
                  <c:v>18.059999999999999</c:v>
                </c:pt>
                <c:pt idx="4882">
                  <c:v>18.062999999999999</c:v>
                </c:pt>
                <c:pt idx="4883">
                  <c:v>18.067</c:v>
                </c:pt>
                <c:pt idx="4884">
                  <c:v>18.071000000000002</c:v>
                </c:pt>
                <c:pt idx="4885">
                  <c:v>18.074999999999999</c:v>
                </c:pt>
                <c:pt idx="4886">
                  <c:v>18.077999999999999</c:v>
                </c:pt>
                <c:pt idx="4887">
                  <c:v>18.082000000000001</c:v>
                </c:pt>
                <c:pt idx="4888">
                  <c:v>18.085999999999999</c:v>
                </c:pt>
                <c:pt idx="4889">
                  <c:v>18.088999999999999</c:v>
                </c:pt>
                <c:pt idx="4890">
                  <c:v>18.093</c:v>
                </c:pt>
                <c:pt idx="4891">
                  <c:v>18.097000000000001</c:v>
                </c:pt>
                <c:pt idx="4892">
                  <c:v>18.100000000000001</c:v>
                </c:pt>
                <c:pt idx="4893">
                  <c:v>18.103999999999999</c:v>
                </c:pt>
                <c:pt idx="4894">
                  <c:v>18.108000000000001</c:v>
                </c:pt>
                <c:pt idx="4895">
                  <c:v>18.111999999999998</c:v>
                </c:pt>
                <c:pt idx="4896">
                  <c:v>18.114999999999998</c:v>
                </c:pt>
                <c:pt idx="4897">
                  <c:v>18.119</c:v>
                </c:pt>
                <c:pt idx="4898">
                  <c:v>18.123000000000001</c:v>
                </c:pt>
                <c:pt idx="4899">
                  <c:v>18.126000000000001</c:v>
                </c:pt>
                <c:pt idx="4900">
                  <c:v>18.13</c:v>
                </c:pt>
                <c:pt idx="4901">
                  <c:v>18.134</c:v>
                </c:pt>
                <c:pt idx="4902">
                  <c:v>18.137</c:v>
                </c:pt>
                <c:pt idx="4903">
                  <c:v>18.140999999999998</c:v>
                </c:pt>
                <c:pt idx="4904">
                  <c:v>18.145</c:v>
                </c:pt>
                <c:pt idx="4905">
                  <c:v>18.149000000000001</c:v>
                </c:pt>
                <c:pt idx="4906">
                  <c:v>18.152000000000001</c:v>
                </c:pt>
                <c:pt idx="4907">
                  <c:v>18.155999999999999</c:v>
                </c:pt>
                <c:pt idx="4908">
                  <c:v>18.16</c:v>
                </c:pt>
                <c:pt idx="4909">
                  <c:v>18.163</c:v>
                </c:pt>
                <c:pt idx="4910">
                  <c:v>18.167000000000002</c:v>
                </c:pt>
                <c:pt idx="4911">
                  <c:v>18.170999999999999</c:v>
                </c:pt>
                <c:pt idx="4912">
                  <c:v>18.173999999999999</c:v>
                </c:pt>
                <c:pt idx="4913">
                  <c:v>18.178000000000001</c:v>
                </c:pt>
                <c:pt idx="4914">
                  <c:v>18.181999999999999</c:v>
                </c:pt>
                <c:pt idx="4915">
                  <c:v>18.184999999999999</c:v>
                </c:pt>
                <c:pt idx="4916">
                  <c:v>18.189</c:v>
                </c:pt>
                <c:pt idx="4917">
                  <c:v>18.193000000000001</c:v>
                </c:pt>
                <c:pt idx="4918">
                  <c:v>18.196999999999999</c:v>
                </c:pt>
                <c:pt idx="4919">
                  <c:v>18.2</c:v>
                </c:pt>
                <c:pt idx="4920">
                  <c:v>18.204000000000001</c:v>
                </c:pt>
                <c:pt idx="4921">
                  <c:v>18.207999999999998</c:v>
                </c:pt>
                <c:pt idx="4922">
                  <c:v>18.210999999999999</c:v>
                </c:pt>
                <c:pt idx="4923">
                  <c:v>18.215</c:v>
                </c:pt>
                <c:pt idx="4924">
                  <c:v>18.219000000000001</c:v>
                </c:pt>
                <c:pt idx="4925">
                  <c:v>18.222999999999999</c:v>
                </c:pt>
                <c:pt idx="4926">
                  <c:v>18.225999999999999</c:v>
                </c:pt>
                <c:pt idx="4927">
                  <c:v>18.23</c:v>
                </c:pt>
                <c:pt idx="4928">
                  <c:v>18.234000000000002</c:v>
                </c:pt>
                <c:pt idx="4929">
                  <c:v>18.236999999999998</c:v>
                </c:pt>
                <c:pt idx="4930">
                  <c:v>18.241</c:v>
                </c:pt>
                <c:pt idx="4931">
                  <c:v>18.245000000000001</c:v>
                </c:pt>
                <c:pt idx="4932">
                  <c:v>18.248000000000001</c:v>
                </c:pt>
                <c:pt idx="4933">
                  <c:v>18.251999999999999</c:v>
                </c:pt>
                <c:pt idx="4934">
                  <c:v>18.256</c:v>
                </c:pt>
                <c:pt idx="4935">
                  <c:v>18.260000000000002</c:v>
                </c:pt>
                <c:pt idx="4936">
                  <c:v>18.263000000000002</c:v>
                </c:pt>
                <c:pt idx="4937">
                  <c:v>18.266999999999999</c:v>
                </c:pt>
                <c:pt idx="4938">
                  <c:v>18.271000000000001</c:v>
                </c:pt>
                <c:pt idx="4939">
                  <c:v>18.274000000000001</c:v>
                </c:pt>
                <c:pt idx="4940">
                  <c:v>18.277999999999999</c:v>
                </c:pt>
                <c:pt idx="4941">
                  <c:v>18.282</c:v>
                </c:pt>
                <c:pt idx="4942">
                  <c:v>18.285</c:v>
                </c:pt>
                <c:pt idx="4943">
                  <c:v>18.289000000000001</c:v>
                </c:pt>
                <c:pt idx="4944">
                  <c:v>18.292999999999999</c:v>
                </c:pt>
                <c:pt idx="4945">
                  <c:v>18.295999999999999</c:v>
                </c:pt>
                <c:pt idx="4946">
                  <c:v>18.3</c:v>
                </c:pt>
                <c:pt idx="4947">
                  <c:v>18.303999999999998</c:v>
                </c:pt>
                <c:pt idx="4948">
                  <c:v>18.308</c:v>
                </c:pt>
                <c:pt idx="4949">
                  <c:v>18.311</c:v>
                </c:pt>
                <c:pt idx="4950">
                  <c:v>18.315000000000001</c:v>
                </c:pt>
                <c:pt idx="4951">
                  <c:v>18.318999999999999</c:v>
                </c:pt>
                <c:pt idx="4952">
                  <c:v>18.321999999999999</c:v>
                </c:pt>
                <c:pt idx="4953">
                  <c:v>18.326000000000001</c:v>
                </c:pt>
                <c:pt idx="4954">
                  <c:v>18.329999999999998</c:v>
                </c:pt>
                <c:pt idx="4955">
                  <c:v>18.334</c:v>
                </c:pt>
                <c:pt idx="4956">
                  <c:v>18.337</c:v>
                </c:pt>
                <c:pt idx="4957">
                  <c:v>18.341000000000001</c:v>
                </c:pt>
                <c:pt idx="4958">
                  <c:v>18.344999999999999</c:v>
                </c:pt>
                <c:pt idx="4959">
                  <c:v>18.347999999999999</c:v>
                </c:pt>
                <c:pt idx="4960">
                  <c:v>18.352</c:v>
                </c:pt>
                <c:pt idx="4961">
                  <c:v>18.356000000000002</c:v>
                </c:pt>
                <c:pt idx="4962">
                  <c:v>18.359000000000002</c:v>
                </c:pt>
                <c:pt idx="4963">
                  <c:v>18.363</c:v>
                </c:pt>
                <c:pt idx="4964">
                  <c:v>18.367000000000001</c:v>
                </c:pt>
                <c:pt idx="4965">
                  <c:v>18.370999999999999</c:v>
                </c:pt>
                <c:pt idx="4966">
                  <c:v>18.373999999999999</c:v>
                </c:pt>
                <c:pt idx="4967">
                  <c:v>18.378</c:v>
                </c:pt>
                <c:pt idx="4968">
                  <c:v>18.382000000000001</c:v>
                </c:pt>
                <c:pt idx="4969">
                  <c:v>18.385000000000002</c:v>
                </c:pt>
                <c:pt idx="4970">
                  <c:v>18.388999999999999</c:v>
                </c:pt>
                <c:pt idx="4971">
                  <c:v>18.393000000000001</c:v>
                </c:pt>
                <c:pt idx="4972">
                  <c:v>18.396000000000001</c:v>
                </c:pt>
                <c:pt idx="4973">
                  <c:v>18.399999999999999</c:v>
                </c:pt>
                <c:pt idx="4974">
                  <c:v>18.404</c:v>
                </c:pt>
                <c:pt idx="4975">
                  <c:v>18.407</c:v>
                </c:pt>
                <c:pt idx="4976">
                  <c:v>18.411000000000001</c:v>
                </c:pt>
                <c:pt idx="4977">
                  <c:v>18.414999999999999</c:v>
                </c:pt>
                <c:pt idx="4978">
                  <c:v>18.419</c:v>
                </c:pt>
                <c:pt idx="4979">
                  <c:v>18.422000000000001</c:v>
                </c:pt>
                <c:pt idx="4980">
                  <c:v>18.425999999999998</c:v>
                </c:pt>
                <c:pt idx="4981">
                  <c:v>18.43</c:v>
                </c:pt>
                <c:pt idx="4982">
                  <c:v>18.433</c:v>
                </c:pt>
                <c:pt idx="4983">
                  <c:v>18.437000000000001</c:v>
                </c:pt>
                <c:pt idx="4984">
                  <c:v>18.440999999999999</c:v>
                </c:pt>
                <c:pt idx="4985">
                  <c:v>18.443999999999999</c:v>
                </c:pt>
                <c:pt idx="4986">
                  <c:v>18.448</c:v>
                </c:pt>
                <c:pt idx="4987">
                  <c:v>18.452000000000002</c:v>
                </c:pt>
                <c:pt idx="4988">
                  <c:v>18.456</c:v>
                </c:pt>
                <c:pt idx="4989">
                  <c:v>18.459</c:v>
                </c:pt>
                <c:pt idx="4990">
                  <c:v>18.463000000000001</c:v>
                </c:pt>
                <c:pt idx="4991">
                  <c:v>18.466999999999999</c:v>
                </c:pt>
                <c:pt idx="4992">
                  <c:v>18.47</c:v>
                </c:pt>
                <c:pt idx="4993">
                  <c:v>18.474</c:v>
                </c:pt>
                <c:pt idx="4994">
                  <c:v>18.478000000000002</c:v>
                </c:pt>
                <c:pt idx="4995">
                  <c:v>18.481999999999999</c:v>
                </c:pt>
                <c:pt idx="4996">
                  <c:v>18.484999999999999</c:v>
                </c:pt>
                <c:pt idx="4997">
                  <c:v>18.489000000000001</c:v>
                </c:pt>
                <c:pt idx="4998">
                  <c:v>18.492999999999999</c:v>
                </c:pt>
                <c:pt idx="4999">
                  <c:v>18.495999999999999</c:v>
                </c:pt>
                <c:pt idx="5000">
                  <c:v>18.5</c:v>
                </c:pt>
                <c:pt idx="5001">
                  <c:v>18.504000000000001</c:v>
                </c:pt>
                <c:pt idx="5002">
                  <c:v>18.507000000000001</c:v>
                </c:pt>
                <c:pt idx="5003">
                  <c:v>18.510999999999999</c:v>
                </c:pt>
                <c:pt idx="5004">
                  <c:v>18.515000000000001</c:v>
                </c:pt>
                <c:pt idx="5005">
                  <c:v>18.518999999999998</c:v>
                </c:pt>
                <c:pt idx="5006">
                  <c:v>18.521999999999998</c:v>
                </c:pt>
                <c:pt idx="5007">
                  <c:v>18.526</c:v>
                </c:pt>
                <c:pt idx="5008">
                  <c:v>18.53</c:v>
                </c:pt>
                <c:pt idx="5009">
                  <c:v>18.533000000000001</c:v>
                </c:pt>
                <c:pt idx="5010">
                  <c:v>18.536999999999999</c:v>
                </c:pt>
                <c:pt idx="5011">
                  <c:v>18.541</c:v>
                </c:pt>
                <c:pt idx="5012">
                  <c:v>18.544</c:v>
                </c:pt>
                <c:pt idx="5013">
                  <c:v>18.547999999999998</c:v>
                </c:pt>
                <c:pt idx="5014">
                  <c:v>18.552</c:v>
                </c:pt>
                <c:pt idx="5015">
                  <c:v>18.556000000000001</c:v>
                </c:pt>
                <c:pt idx="5016">
                  <c:v>18.559000000000001</c:v>
                </c:pt>
                <c:pt idx="5017">
                  <c:v>18.562999999999999</c:v>
                </c:pt>
                <c:pt idx="5018">
                  <c:v>18.567</c:v>
                </c:pt>
                <c:pt idx="5019">
                  <c:v>18.57</c:v>
                </c:pt>
                <c:pt idx="5020">
                  <c:v>18.574000000000002</c:v>
                </c:pt>
                <c:pt idx="5021">
                  <c:v>18.577999999999999</c:v>
                </c:pt>
                <c:pt idx="5022">
                  <c:v>18.581</c:v>
                </c:pt>
                <c:pt idx="5023">
                  <c:v>18.585000000000001</c:v>
                </c:pt>
                <c:pt idx="5024">
                  <c:v>18.588999999999999</c:v>
                </c:pt>
                <c:pt idx="5025">
                  <c:v>18.593</c:v>
                </c:pt>
                <c:pt idx="5026">
                  <c:v>18.596</c:v>
                </c:pt>
                <c:pt idx="5027">
                  <c:v>18.600000000000001</c:v>
                </c:pt>
                <c:pt idx="5028">
                  <c:v>18.603999999999999</c:v>
                </c:pt>
                <c:pt idx="5029">
                  <c:v>18.606999999999999</c:v>
                </c:pt>
                <c:pt idx="5030">
                  <c:v>18.611000000000001</c:v>
                </c:pt>
                <c:pt idx="5031">
                  <c:v>18.614999999999998</c:v>
                </c:pt>
                <c:pt idx="5032">
                  <c:v>18.617999999999999</c:v>
                </c:pt>
                <c:pt idx="5033">
                  <c:v>18.622</c:v>
                </c:pt>
                <c:pt idx="5034">
                  <c:v>18.626000000000001</c:v>
                </c:pt>
                <c:pt idx="5035">
                  <c:v>18.63</c:v>
                </c:pt>
                <c:pt idx="5036">
                  <c:v>18.632999999999999</c:v>
                </c:pt>
                <c:pt idx="5037">
                  <c:v>18.637</c:v>
                </c:pt>
                <c:pt idx="5038">
                  <c:v>18.640999999999998</c:v>
                </c:pt>
                <c:pt idx="5039">
                  <c:v>18.643999999999998</c:v>
                </c:pt>
                <c:pt idx="5040">
                  <c:v>18.648</c:v>
                </c:pt>
                <c:pt idx="5041">
                  <c:v>18.652000000000001</c:v>
                </c:pt>
                <c:pt idx="5042">
                  <c:v>18.655000000000001</c:v>
                </c:pt>
                <c:pt idx="5043">
                  <c:v>18.658999999999999</c:v>
                </c:pt>
                <c:pt idx="5044">
                  <c:v>18.663</c:v>
                </c:pt>
                <c:pt idx="5045">
                  <c:v>18.667000000000002</c:v>
                </c:pt>
                <c:pt idx="5046">
                  <c:v>18.670000000000002</c:v>
                </c:pt>
                <c:pt idx="5047">
                  <c:v>18.673999999999999</c:v>
                </c:pt>
                <c:pt idx="5048">
                  <c:v>18.678000000000001</c:v>
                </c:pt>
                <c:pt idx="5049">
                  <c:v>18.681000000000001</c:v>
                </c:pt>
                <c:pt idx="5050">
                  <c:v>18.684999999999999</c:v>
                </c:pt>
                <c:pt idx="5051">
                  <c:v>18.689</c:v>
                </c:pt>
                <c:pt idx="5052">
                  <c:v>18.692</c:v>
                </c:pt>
                <c:pt idx="5053">
                  <c:v>18.696000000000002</c:v>
                </c:pt>
                <c:pt idx="5054">
                  <c:v>18.7</c:v>
                </c:pt>
                <c:pt idx="5055">
                  <c:v>18.704000000000001</c:v>
                </c:pt>
                <c:pt idx="5056">
                  <c:v>18.707000000000001</c:v>
                </c:pt>
                <c:pt idx="5057">
                  <c:v>18.710999999999999</c:v>
                </c:pt>
                <c:pt idx="5058">
                  <c:v>18.715</c:v>
                </c:pt>
                <c:pt idx="5059">
                  <c:v>18.718</c:v>
                </c:pt>
                <c:pt idx="5060">
                  <c:v>18.722000000000001</c:v>
                </c:pt>
                <c:pt idx="5061">
                  <c:v>18.725999999999999</c:v>
                </c:pt>
                <c:pt idx="5062">
                  <c:v>18.728999999999999</c:v>
                </c:pt>
                <c:pt idx="5063">
                  <c:v>18.733000000000001</c:v>
                </c:pt>
                <c:pt idx="5064">
                  <c:v>18.736999999999998</c:v>
                </c:pt>
                <c:pt idx="5065">
                  <c:v>18.741</c:v>
                </c:pt>
                <c:pt idx="5066">
                  <c:v>18.744</c:v>
                </c:pt>
                <c:pt idx="5067">
                  <c:v>18.748000000000001</c:v>
                </c:pt>
                <c:pt idx="5068">
                  <c:v>18.751999999999999</c:v>
                </c:pt>
                <c:pt idx="5069">
                  <c:v>18.754999999999999</c:v>
                </c:pt>
                <c:pt idx="5070">
                  <c:v>18.759</c:v>
                </c:pt>
                <c:pt idx="5071">
                  <c:v>18.763000000000002</c:v>
                </c:pt>
                <c:pt idx="5072">
                  <c:v>18.765999999999998</c:v>
                </c:pt>
                <c:pt idx="5073">
                  <c:v>18.77</c:v>
                </c:pt>
                <c:pt idx="5074">
                  <c:v>18.774000000000001</c:v>
                </c:pt>
                <c:pt idx="5075">
                  <c:v>18.777999999999999</c:v>
                </c:pt>
                <c:pt idx="5076">
                  <c:v>18.780999999999999</c:v>
                </c:pt>
                <c:pt idx="5077">
                  <c:v>18.785</c:v>
                </c:pt>
                <c:pt idx="5078">
                  <c:v>18.789000000000001</c:v>
                </c:pt>
                <c:pt idx="5079">
                  <c:v>18.792000000000002</c:v>
                </c:pt>
                <c:pt idx="5080">
                  <c:v>18.795999999999999</c:v>
                </c:pt>
                <c:pt idx="5081">
                  <c:v>18.8</c:v>
                </c:pt>
                <c:pt idx="5082">
                  <c:v>18.803000000000001</c:v>
                </c:pt>
                <c:pt idx="5083">
                  <c:v>18.806999999999999</c:v>
                </c:pt>
                <c:pt idx="5084">
                  <c:v>18.811</c:v>
                </c:pt>
                <c:pt idx="5085">
                  <c:v>18.815000000000001</c:v>
                </c:pt>
                <c:pt idx="5086">
                  <c:v>18.818000000000001</c:v>
                </c:pt>
                <c:pt idx="5087">
                  <c:v>18.821999999999999</c:v>
                </c:pt>
                <c:pt idx="5088">
                  <c:v>18.826000000000001</c:v>
                </c:pt>
                <c:pt idx="5089">
                  <c:v>18.829000000000001</c:v>
                </c:pt>
                <c:pt idx="5090">
                  <c:v>18.832999999999998</c:v>
                </c:pt>
                <c:pt idx="5091">
                  <c:v>18.837</c:v>
                </c:pt>
                <c:pt idx="5092">
                  <c:v>18.84</c:v>
                </c:pt>
                <c:pt idx="5093">
                  <c:v>18.844000000000001</c:v>
                </c:pt>
                <c:pt idx="5094">
                  <c:v>18.847999999999999</c:v>
                </c:pt>
                <c:pt idx="5095">
                  <c:v>18.852</c:v>
                </c:pt>
                <c:pt idx="5096">
                  <c:v>18.855</c:v>
                </c:pt>
                <c:pt idx="5097">
                  <c:v>18.859000000000002</c:v>
                </c:pt>
                <c:pt idx="5098">
                  <c:v>18.863</c:v>
                </c:pt>
                <c:pt idx="5099">
                  <c:v>18.866</c:v>
                </c:pt>
                <c:pt idx="5100">
                  <c:v>18.87</c:v>
                </c:pt>
                <c:pt idx="5101">
                  <c:v>18.873999999999999</c:v>
                </c:pt>
                <c:pt idx="5102">
                  <c:v>18.876999999999999</c:v>
                </c:pt>
                <c:pt idx="5103">
                  <c:v>18.881</c:v>
                </c:pt>
                <c:pt idx="5104">
                  <c:v>18.885000000000002</c:v>
                </c:pt>
                <c:pt idx="5105">
                  <c:v>18.888999999999999</c:v>
                </c:pt>
                <c:pt idx="5106">
                  <c:v>18.891999999999999</c:v>
                </c:pt>
                <c:pt idx="5107">
                  <c:v>18.896000000000001</c:v>
                </c:pt>
                <c:pt idx="5108">
                  <c:v>18.899999999999999</c:v>
                </c:pt>
                <c:pt idx="5109">
                  <c:v>18.902999999999999</c:v>
                </c:pt>
                <c:pt idx="5110">
                  <c:v>18.907</c:v>
                </c:pt>
                <c:pt idx="5111">
                  <c:v>18.911000000000001</c:v>
                </c:pt>
                <c:pt idx="5112">
                  <c:v>18.914000000000001</c:v>
                </c:pt>
                <c:pt idx="5113">
                  <c:v>18.917999999999999</c:v>
                </c:pt>
                <c:pt idx="5114">
                  <c:v>18.922000000000001</c:v>
                </c:pt>
                <c:pt idx="5115">
                  <c:v>18.925999999999998</c:v>
                </c:pt>
                <c:pt idx="5116">
                  <c:v>18.928999999999998</c:v>
                </c:pt>
                <c:pt idx="5117">
                  <c:v>18.933</c:v>
                </c:pt>
                <c:pt idx="5118">
                  <c:v>18.937000000000001</c:v>
                </c:pt>
                <c:pt idx="5119">
                  <c:v>18.940000000000001</c:v>
                </c:pt>
                <c:pt idx="5120">
                  <c:v>18.943999999999999</c:v>
                </c:pt>
                <c:pt idx="5121">
                  <c:v>18.948</c:v>
                </c:pt>
                <c:pt idx="5122">
                  <c:v>18.951000000000001</c:v>
                </c:pt>
                <c:pt idx="5123">
                  <c:v>18.954999999999998</c:v>
                </c:pt>
                <c:pt idx="5124">
                  <c:v>18.959</c:v>
                </c:pt>
                <c:pt idx="5125">
                  <c:v>18.962</c:v>
                </c:pt>
                <c:pt idx="5126">
                  <c:v>18.966000000000001</c:v>
                </c:pt>
                <c:pt idx="5127">
                  <c:v>18.97</c:v>
                </c:pt>
                <c:pt idx="5128">
                  <c:v>18.974</c:v>
                </c:pt>
                <c:pt idx="5129">
                  <c:v>18.977</c:v>
                </c:pt>
                <c:pt idx="5130">
                  <c:v>18.981000000000002</c:v>
                </c:pt>
                <c:pt idx="5131">
                  <c:v>18.984999999999999</c:v>
                </c:pt>
                <c:pt idx="5132">
                  <c:v>18.988</c:v>
                </c:pt>
                <c:pt idx="5133">
                  <c:v>18.992000000000001</c:v>
                </c:pt>
                <c:pt idx="5134">
                  <c:v>18.995999999999999</c:v>
                </c:pt>
                <c:pt idx="5135">
                  <c:v>19</c:v>
                </c:pt>
                <c:pt idx="5136">
                  <c:v>19.003</c:v>
                </c:pt>
                <c:pt idx="5137">
                  <c:v>19.007000000000001</c:v>
                </c:pt>
                <c:pt idx="5138">
                  <c:v>19.010999999999999</c:v>
                </c:pt>
                <c:pt idx="5139">
                  <c:v>19.013999999999999</c:v>
                </c:pt>
                <c:pt idx="5140">
                  <c:v>19.018000000000001</c:v>
                </c:pt>
                <c:pt idx="5141">
                  <c:v>19.021999999999998</c:v>
                </c:pt>
                <c:pt idx="5142">
                  <c:v>19.024999999999999</c:v>
                </c:pt>
                <c:pt idx="5143">
                  <c:v>19.029</c:v>
                </c:pt>
                <c:pt idx="5144">
                  <c:v>19.033000000000001</c:v>
                </c:pt>
                <c:pt idx="5145">
                  <c:v>19.036999999999999</c:v>
                </c:pt>
                <c:pt idx="5146">
                  <c:v>19.04</c:v>
                </c:pt>
                <c:pt idx="5147">
                  <c:v>19.044</c:v>
                </c:pt>
                <c:pt idx="5148">
                  <c:v>19.047999999999998</c:v>
                </c:pt>
                <c:pt idx="5149">
                  <c:v>19.050999999999998</c:v>
                </c:pt>
                <c:pt idx="5150">
                  <c:v>19.055</c:v>
                </c:pt>
                <c:pt idx="5151">
                  <c:v>19.059000000000001</c:v>
                </c:pt>
                <c:pt idx="5152">
                  <c:v>19.062000000000001</c:v>
                </c:pt>
                <c:pt idx="5153">
                  <c:v>19.065999999999999</c:v>
                </c:pt>
                <c:pt idx="5154">
                  <c:v>19.07</c:v>
                </c:pt>
                <c:pt idx="5155">
                  <c:v>19.073</c:v>
                </c:pt>
                <c:pt idx="5156">
                  <c:v>19.077000000000002</c:v>
                </c:pt>
                <c:pt idx="5157">
                  <c:v>19.081</c:v>
                </c:pt>
                <c:pt idx="5158">
                  <c:v>19.085000000000001</c:v>
                </c:pt>
                <c:pt idx="5159">
                  <c:v>19.088000000000001</c:v>
                </c:pt>
                <c:pt idx="5160">
                  <c:v>19.091999999999999</c:v>
                </c:pt>
                <c:pt idx="5161">
                  <c:v>19.096</c:v>
                </c:pt>
                <c:pt idx="5162">
                  <c:v>19.099</c:v>
                </c:pt>
                <c:pt idx="5163">
                  <c:v>19.103000000000002</c:v>
                </c:pt>
                <c:pt idx="5164">
                  <c:v>19.106999999999999</c:v>
                </c:pt>
                <c:pt idx="5165">
                  <c:v>19.111000000000001</c:v>
                </c:pt>
                <c:pt idx="5166">
                  <c:v>19.114000000000001</c:v>
                </c:pt>
                <c:pt idx="5167">
                  <c:v>19.117999999999999</c:v>
                </c:pt>
                <c:pt idx="5168">
                  <c:v>19.122</c:v>
                </c:pt>
                <c:pt idx="5169">
                  <c:v>19.125</c:v>
                </c:pt>
                <c:pt idx="5170">
                  <c:v>19.129000000000001</c:v>
                </c:pt>
                <c:pt idx="5171">
                  <c:v>19.132999999999999</c:v>
                </c:pt>
                <c:pt idx="5172">
                  <c:v>19.135999999999999</c:v>
                </c:pt>
                <c:pt idx="5173">
                  <c:v>19.14</c:v>
                </c:pt>
                <c:pt idx="5174">
                  <c:v>19.143999999999998</c:v>
                </c:pt>
                <c:pt idx="5175">
                  <c:v>19.148</c:v>
                </c:pt>
                <c:pt idx="5176">
                  <c:v>19.151</c:v>
                </c:pt>
                <c:pt idx="5177">
                  <c:v>19.155000000000001</c:v>
                </c:pt>
                <c:pt idx="5178">
                  <c:v>19.158999999999999</c:v>
                </c:pt>
                <c:pt idx="5179">
                  <c:v>19.161999999999999</c:v>
                </c:pt>
                <c:pt idx="5180">
                  <c:v>19.166</c:v>
                </c:pt>
                <c:pt idx="5181">
                  <c:v>19.170000000000002</c:v>
                </c:pt>
                <c:pt idx="5182">
                  <c:v>19.172999999999998</c:v>
                </c:pt>
                <c:pt idx="5183">
                  <c:v>19.177</c:v>
                </c:pt>
                <c:pt idx="5184">
                  <c:v>19.181000000000001</c:v>
                </c:pt>
                <c:pt idx="5185">
                  <c:v>19.184999999999999</c:v>
                </c:pt>
                <c:pt idx="5186">
                  <c:v>19.187999999999999</c:v>
                </c:pt>
                <c:pt idx="5187">
                  <c:v>19.192</c:v>
                </c:pt>
                <c:pt idx="5188">
                  <c:v>19.196000000000002</c:v>
                </c:pt>
                <c:pt idx="5189">
                  <c:v>19.199000000000002</c:v>
                </c:pt>
                <c:pt idx="5190">
                  <c:v>19.202999999999999</c:v>
                </c:pt>
                <c:pt idx="5191">
                  <c:v>19.207000000000001</c:v>
                </c:pt>
                <c:pt idx="5192">
                  <c:v>19.21</c:v>
                </c:pt>
                <c:pt idx="5193">
                  <c:v>19.213999999999999</c:v>
                </c:pt>
                <c:pt idx="5194">
                  <c:v>19.218</c:v>
                </c:pt>
                <c:pt idx="5195">
                  <c:v>19.222000000000001</c:v>
                </c:pt>
                <c:pt idx="5196">
                  <c:v>19.225000000000001</c:v>
                </c:pt>
                <c:pt idx="5197">
                  <c:v>19.228999999999999</c:v>
                </c:pt>
                <c:pt idx="5198">
                  <c:v>19.233000000000001</c:v>
                </c:pt>
                <c:pt idx="5199">
                  <c:v>19.236000000000001</c:v>
                </c:pt>
                <c:pt idx="5200">
                  <c:v>19.239999999999998</c:v>
                </c:pt>
                <c:pt idx="5201">
                  <c:v>19.244</c:v>
                </c:pt>
                <c:pt idx="5202">
                  <c:v>19.247</c:v>
                </c:pt>
                <c:pt idx="5203">
                  <c:v>19.251000000000001</c:v>
                </c:pt>
                <c:pt idx="5204">
                  <c:v>19.254999999999999</c:v>
                </c:pt>
                <c:pt idx="5205">
                  <c:v>19.259</c:v>
                </c:pt>
                <c:pt idx="5206">
                  <c:v>19.262</c:v>
                </c:pt>
                <c:pt idx="5207">
                  <c:v>19.265999999999998</c:v>
                </c:pt>
                <c:pt idx="5208">
                  <c:v>19.27</c:v>
                </c:pt>
                <c:pt idx="5209">
                  <c:v>19.273</c:v>
                </c:pt>
                <c:pt idx="5210">
                  <c:v>19.277000000000001</c:v>
                </c:pt>
                <c:pt idx="5211">
                  <c:v>19.280999999999999</c:v>
                </c:pt>
                <c:pt idx="5212">
                  <c:v>19.283999999999999</c:v>
                </c:pt>
                <c:pt idx="5213">
                  <c:v>19.288</c:v>
                </c:pt>
                <c:pt idx="5214">
                  <c:v>19.292000000000002</c:v>
                </c:pt>
                <c:pt idx="5215">
                  <c:v>19.295999999999999</c:v>
                </c:pt>
                <c:pt idx="5216">
                  <c:v>19.298999999999999</c:v>
                </c:pt>
                <c:pt idx="5217">
                  <c:v>19.303000000000001</c:v>
                </c:pt>
                <c:pt idx="5218">
                  <c:v>19.306999999999999</c:v>
                </c:pt>
                <c:pt idx="5219">
                  <c:v>19.309999999999999</c:v>
                </c:pt>
                <c:pt idx="5220">
                  <c:v>19.314</c:v>
                </c:pt>
                <c:pt idx="5221">
                  <c:v>19.318000000000001</c:v>
                </c:pt>
                <c:pt idx="5222">
                  <c:v>19.321000000000002</c:v>
                </c:pt>
                <c:pt idx="5223">
                  <c:v>19.324999999999999</c:v>
                </c:pt>
                <c:pt idx="5224">
                  <c:v>19.329000000000001</c:v>
                </c:pt>
                <c:pt idx="5225">
                  <c:v>19.332999999999998</c:v>
                </c:pt>
                <c:pt idx="5226">
                  <c:v>19.335999999999999</c:v>
                </c:pt>
                <c:pt idx="5227">
                  <c:v>19.34</c:v>
                </c:pt>
                <c:pt idx="5228">
                  <c:v>19.344000000000001</c:v>
                </c:pt>
                <c:pt idx="5229">
                  <c:v>19.347000000000001</c:v>
                </c:pt>
                <c:pt idx="5230">
                  <c:v>19.350999999999999</c:v>
                </c:pt>
                <c:pt idx="5231">
                  <c:v>19.355</c:v>
                </c:pt>
                <c:pt idx="5232">
                  <c:v>19.358000000000001</c:v>
                </c:pt>
                <c:pt idx="5233">
                  <c:v>19.361999999999998</c:v>
                </c:pt>
                <c:pt idx="5234">
                  <c:v>19.366</c:v>
                </c:pt>
                <c:pt idx="5235">
                  <c:v>19.369</c:v>
                </c:pt>
                <c:pt idx="5236">
                  <c:v>19.373000000000001</c:v>
                </c:pt>
                <c:pt idx="5237">
                  <c:v>19.376999999999999</c:v>
                </c:pt>
                <c:pt idx="5238">
                  <c:v>19.381</c:v>
                </c:pt>
                <c:pt idx="5239">
                  <c:v>19.384</c:v>
                </c:pt>
                <c:pt idx="5240">
                  <c:v>19.388000000000002</c:v>
                </c:pt>
                <c:pt idx="5241">
                  <c:v>19.391999999999999</c:v>
                </c:pt>
                <c:pt idx="5242">
                  <c:v>19.395</c:v>
                </c:pt>
                <c:pt idx="5243">
                  <c:v>19.399000000000001</c:v>
                </c:pt>
                <c:pt idx="5244">
                  <c:v>19.402999999999999</c:v>
                </c:pt>
                <c:pt idx="5245">
                  <c:v>19.407</c:v>
                </c:pt>
                <c:pt idx="5246">
                  <c:v>19.41</c:v>
                </c:pt>
                <c:pt idx="5247">
                  <c:v>19.414000000000001</c:v>
                </c:pt>
                <c:pt idx="5248">
                  <c:v>19.417999999999999</c:v>
                </c:pt>
                <c:pt idx="5249">
                  <c:v>19.420999999999999</c:v>
                </c:pt>
                <c:pt idx="5250">
                  <c:v>19.425000000000001</c:v>
                </c:pt>
                <c:pt idx="5251">
                  <c:v>19.428999999999998</c:v>
                </c:pt>
                <c:pt idx="5252">
                  <c:v>19.431999999999999</c:v>
                </c:pt>
                <c:pt idx="5253">
                  <c:v>19.436</c:v>
                </c:pt>
                <c:pt idx="5254">
                  <c:v>19.440000000000001</c:v>
                </c:pt>
                <c:pt idx="5255">
                  <c:v>19.443999999999999</c:v>
                </c:pt>
                <c:pt idx="5256">
                  <c:v>19.446999999999999</c:v>
                </c:pt>
                <c:pt idx="5257">
                  <c:v>19.451000000000001</c:v>
                </c:pt>
                <c:pt idx="5258">
                  <c:v>19.454999999999998</c:v>
                </c:pt>
                <c:pt idx="5259">
                  <c:v>19.457999999999998</c:v>
                </c:pt>
                <c:pt idx="5260">
                  <c:v>19.462</c:v>
                </c:pt>
                <c:pt idx="5261">
                  <c:v>19.466000000000001</c:v>
                </c:pt>
                <c:pt idx="5262">
                  <c:v>19.469000000000001</c:v>
                </c:pt>
                <c:pt idx="5263">
                  <c:v>19.472999999999999</c:v>
                </c:pt>
                <c:pt idx="5264">
                  <c:v>19.477</c:v>
                </c:pt>
                <c:pt idx="5265">
                  <c:v>19.48</c:v>
                </c:pt>
                <c:pt idx="5266">
                  <c:v>19.484000000000002</c:v>
                </c:pt>
                <c:pt idx="5267">
                  <c:v>19.488</c:v>
                </c:pt>
                <c:pt idx="5268">
                  <c:v>19.492000000000001</c:v>
                </c:pt>
                <c:pt idx="5269">
                  <c:v>19.495000000000001</c:v>
                </c:pt>
                <c:pt idx="5270">
                  <c:v>19.498999999999999</c:v>
                </c:pt>
                <c:pt idx="5271">
                  <c:v>19.503</c:v>
                </c:pt>
                <c:pt idx="5272">
                  <c:v>19.506</c:v>
                </c:pt>
                <c:pt idx="5273">
                  <c:v>19.510000000000002</c:v>
                </c:pt>
                <c:pt idx="5274">
                  <c:v>19.513999999999999</c:v>
                </c:pt>
                <c:pt idx="5275">
                  <c:v>19.516999999999999</c:v>
                </c:pt>
                <c:pt idx="5276">
                  <c:v>19.521000000000001</c:v>
                </c:pt>
                <c:pt idx="5277">
                  <c:v>19.524999999999999</c:v>
                </c:pt>
                <c:pt idx="5278">
                  <c:v>19.529</c:v>
                </c:pt>
                <c:pt idx="5279">
                  <c:v>19.532</c:v>
                </c:pt>
                <c:pt idx="5280">
                  <c:v>19.536000000000001</c:v>
                </c:pt>
                <c:pt idx="5281">
                  <c:v>19.54</c:v>
                </c:pt>
                <c:pt idx="5282">
                  <c:v>19.542999999999999</c:v>
                </c:pt>
                <c:pt idx="5283">
                  <c:v>19.547000000000001</c:v>
                </c:pt>
                <c:pt idx="5284">
                  <c:v>19.550999999999998</c:v>
                </c:pt>
                <c:pt idx="5285">
                  <c:v>19.555</c:v>
                </c:pt>
                <c:pt idx="5286">
                  <c:v>19.558</c:v>
                </c:pt>
                <c:pt idx="5287">
                  <c:v>19.562000000000001</c:v>
                </c:pt>
                <c:pt idx="5288">
                  <c:v>19.565999999999999</c:v>
                </c:pt>
                <c:pt idx="5289">
                  <c:v>19.568999999999999</c:v>
                </c:pt>
                <c:pt idx="5290">
                  <c:v>19.573</c:v>
                </c:pt>
                <c:pt idx="5291">
                  <c:v>19.577000000000002</c:v>
                </c:pt>
                <c:pt idx="5292">
                  <c:v>19.579999999999998</c:v>
                </c:pt>
                <c:pt idx="5293">
                  <c:v>19.584</c:v>
                </c:pt>
                <c:pt idx="5294">
                  <c:v>19.588000000000001</c:v>
                </c:pt>
                <c:pt idx="5295">
                  <c:v>19.591000000000001</c:v>
                </c:pt>
                <c:pt idx="5296">
                  <c:v>19.594999999999999</c:v>
                </c:pt>
                <c:pt idx="5297">
                  <c:v>19.599</c:v>
                </c:pt>
                <c:pt idx="5298">
                  <c:v>19.603000000000002</c:v>
                </c:pt>
                <c:pt idx="5299">
                  <c:v>19.606000000000002</c:v>
                </c:pt>
                <c:pt idx="5300">
                  <c:v>19.61</c:v>
                </c:pt>
                <c:pt idx="5301">
                  <c:v>19.614000000000001</c:v>
                </c:pt>
                <c:pt idx="5302">
                  <c:v>19.617000000000001</c:v>
                </c:pt>
                <c:pt idx="5303">
                  <c:v>19.620999999999999</c:v>
                </c:pt>
                <c:pt idx="5304">
                  <c:v>19.625</c:v>
                </c:pt>
                <c:pt idx="5305">
                  <c:v>19.628</c:v>
                </c:pt>
                <c:pt idx="5306">
                  <c:v>19.632000000000001</c:v>
                </c:pt>
                <c:pt idx="5307">
                  <c:v>19.635999999999999</c:v>
                </c:pt>
                <c:pt idx="5308">
                  <c:v>19.64</c:v>
                </c:pt>
                <c:pt idx="5309">
                  <c:v>19.643000000000001</c:v>
                </c:pt>
                <c:pt idx="5310">
                  <c:v>19.646999999999998</c:v>
                </c:pt>
                <c:pt idx="5311">
                  <c:v>19.651</c:v>
                </c:pt>
                <c:pt idx="5312">
                  <c:v>19.654</c:v>
                </c:pt>
                <c:pt idx="5313">
                  <c:v>19.658000000000001</c:v>
                </c:pt>
                <c:pt idx="5314">
                  <c:v>19.661999999999999</c:v>
                </c:pt>
                <c:pt idx="5315">
                  <c:v>19.666</c:v>
                </c:pt>
                <c:pt idx="5316">
                  <c:v>19.669</c:v>
                </c:pt>
                <c:pt idx="5317">
                  <c:v>19.672999999999998</c:v>
                </c:pt>
                <c:pt idx="5318">
                  <c:v>19.677</c:v>
                </c:pt>
                <c:pt idx="5319">
                  <c:v>19.68</c:v>
                </c:pt>
                <c:pt idx="5320">
                  <c:v>19.684000000000001</c:v>
                </c:pt>
                <c:pt idx="5321">
                  <c:v>19.687999999999999</c:v>
                </c:pt>
                <c:pt idx="5322">
                  <c:v>19.690999999999999</c:v>
                </c:pt>
                <c:pt idx="5323">
                  <c:v>19.695</c:v>
                </c:pt>
                <c:pt idx="5324">
                  <c:v>19.699000000000002</c:v>
                </c:pt>
                <c:pt idx="5325">
                  <c:v>19.702999999999999</c:v>
                </c:pt>
                <c:pt idx="5326">
                  <c:v>19.706</c:v>
                </c:pt>
                <c:pt idx="5327">
                  <c:v>19.71</c:v>
                </c:pt>
                <c:pt idx="5328">
                  <c:v>19.713999999999999</c:v>
                </c:pt>
                <c:pt idx="5329">
                  <c:v>19.716999999999999</c:v>
                </c:pt>
                <c:pt idx="5330">
                  <c:v>19.721</c:v>
                </c:pt>
                <c:pt idx="5331">
                  <c:v>19.725000000000001</c:v>
                </c:pt>
                <c:pt idx="5332">
                  <c:v>19.728000000000002</c:v>
                </c:pt>
                <c:pt idx="5333">
                  <c:v>19.731999999999999</c:v>
                </c:pt>
                <c:pt idx="5334">
                  <c:v>19.736000000000001</c:v>
                </c:pt>
                <c:pt idx="5335">
                  <c:v>19.739999999999998</c:v>
                </c:pt>
                <c:pt idx="5336">
                  <c:v>19.742999999999999</c:v>
                </c:pt>
                <c:pt idx="5337">
                  <c:v>19.747</c:v>
                </c:pt>
                <c:pt idx="5338">
                  <c:v>19.751000000000001</c:v>
                </c:pt>
                <c:pt idx="5339">
                  <c:v>19.754000000000001</c:v>
                </c:pt>
                <c:pt idx="5340">
                  <c:v>19.757999999999999</c:v>
                </c:pt>
                <c:pt idx="5341">
                  <c:v>19.762</c:v>
                </c:pt>
                <c:pt idx="5342">
                  <c:v>19.765000000000001</c:v>
                </c:pt>
                <c:pt idx="5343">
                  <c:v>19.768999999999998</c:v>
                </c:pt>
                <c:pt idx="5344">
                  <c:v>19.773</c:v>
                </c:pt>
                <c:pt idx="5345">
                  <c:v>19.777000000000001</c:v>
                </c:pt>
                <c:pt idx="5346">
                  <c:v>19.78</c:v>
                </c:pt>
                <c:pt idx="5347">
                  <c:v>19.783999999999999</c:v>
                </c:pt>
                <c:pt idx="5348">
                  <c:v>19.788</c:v>
                </c:pt>
                <c:pt idx="5349">
                  <c:v>19.791</c:v>
                </c:pt>
                <c:pt idx="5350">
                  <c:v>19.795000000000002</c:v>
                </c:pt>
                <c:pt idx="5351">
                  <c:v>19.798999999999999</c:v>
                </c:pt>
                <c:pt idx="5352">
                  <c:v>19.802</c:v>
                </c:pt>
                <c:pt idx="5353">
                  <c:v>19.806000000000001</c:v>
                </c:pt>
                <c:pt idx="5354">
                  <c:v>19.809999999999999</c:v>
                </c:pt>
                <c:pt idx="5355">
                  <c:v>19.814</c:v>
                </c:pt>
                <c:pt idx="5356">
                  <c:v>19.817</c:v>
                </c:pt>
                <c:pt idx="5357">
                  <c:v>19.821000000000002</c:v>
                </c:pt>
                <c:pt idx="5358">
                  <c:v>19.824999999999999</c:v>
                </c:pt>
                <c:pt idx="5359">
                  <c:v>19.827999999999999</c:v>
                </c:pt>
                <c:pt idx="5360">
                  <c:v>19.832000000000001</c:v>
                </c:pt>
                <c:pt idx="5361">
                  <c:v>19.835999999999999</c:v>
                </c:pt>
                <c:pt idx="5362">
                  <c:v>19.838999999999999</c:v>
                </c:pt>
                <c:pt idx="5363">
                  <c:v>19.843</c:v>
                </c:pt>
                <c:pt idx="5364">
                  <c:v>19.847000000000001</c:v>
                </c:pt>
                <c:pt idx="5365">
                  <c:v>19.850999999999999</c:v>
                </c:pt>
                <c:pt idx="5366">
                  <c:v>19.853999999999999</c:v>
                </c:pt>
                <c:pt idx="5367">
                  <c:v>19.858000000000001</c:v>
                </c:pt>
                <c:pt idx="5368">
                  <c:v>19.861999999999998</c:v>
                </c:pt>
                <c:pt idx="5369">
                  <c:v>19.864999999999998</c:v>
                </c:pt>
                <c:pt idx="5370">
                  <c:v>19.869</c:v>
                </c:pt>
                <c:pt idx="5371">
                  <c:v>19.873000000000001</c:v>
                </c:pt>
                <c:pt idx="5372">
                  <c:v>19.876000000000001</c:v>
                </c:pt>
                <c:pt idx="5373">
                  <c:v>19.88</c:v>
                </c:pt>
                <c:pt idx="5374">
                  <c:v>19.884</c:v>
                </c:pt>
                <c:pt idx="5375">
                  <c:v>19.888000000000002</c:v>
                </c:pt>
                <c:pt idx="5376">
                  <c:v>19.890999999999998</c:v>
                </c:pt>
                <c:pt idx="5377">
                  <c:v>19.895</c:v>
                </c:pt>
                <c:pt idx="5378">
                  <c:v>19.899000000000001</c:v>
                </c:pt>
                <c:pt idx="5379">
                  <c:v>19.902000000000001</c:v>
                </c:pt>
                <c:pt idx="5380">
                  <c:v>19.905999999999999</c:v>
                </c:pt>
                <c:pt idx="5381">
                  <c:v>19.91</c:v>
                </c:pt>
                <c:pt idx="5382">
                  <c:v>19.913</c:v>
                </c:pt>
                <c:pt idx="5383">
                  <c:v>19.917000000000002</c:v>
                </c:pt>
                <c:pt idx="5384">
                  <c:v>19.920999999999999</c:v>
                </c:pt>
                <c:pt idx="5385">
                  <c:v>19.925000000000001</c:v>
                </c:pt>
                <c:pt idx="5386">
                  <c:v>19.928000000000001</c:v>
                </c:pt>
                <c:pt idx="5387">
                  <c:v>19.931999999999999</c:v>
                </c:pt>
                <c:pt idx="5388">
                  <c:v>19.936</c:v>
                </c:pt>
                <c:pt idx="5389">
                  <c:v>19.939</c:v>
                </c:pt>
                <c:pt idx="5390">
                  <c:v>19.943000000000001</c:v>
                </c:pt>
                <c:pt idx="5391">
                  <c:v>19.946999999999999</c:v>
                </c:pt>
                <c:pt idx="5392">
                  <c:v>19.95</c:v>
                </c:pt>
                <c:pt idx="5393">
                  <c:v>19.954000000000001</c:v>
                </c:pt>
                <c:pt idx="5394">
                  <c:v>19.957999999999998</c:v>
                </c:pt>
                <c:pt idx="5395">
                  <c:v>19.962</c:v>
                </c:pt>
                <c:pt idx="5396">
                  <c:v>19.965</c:v>
                </c:pt>
                <c:pt idx="5397">
                  <c:v>19.969000000000001</c:v>
                </c:pt>
                <c:pt idx="5398">
                  <c:v>19.972999999999999</c:v>
                </c:pt>
                <c:pt idx="5399">
                  <c:v>19.975999999999999</c:v>
                </c:pt>
                <c:pt idx="5400">
                  <c:v>19.98</c:v>
                </c:pt>
                <c:pt idx="5401">
                  <c:v>19.984000000000002</c:v>
                </c:pt>
                <c:pt idx="5402">
                  <c:v>19.986999999999998</c:v>
                </c:pt>
                <c:pt idx="5403">
                  <c:v>19.991</c:v>
                </c:pt>
                <c:pt idx="5404">
                  <c:v>19.995000000000001</c:v>
                </c:pt>
                <c:pt idx="5405">
                  <c:v>19.998999999999999</c:v>
                </c:pt>
                <c:pt idx="5406">
                  <c:v>20.001999999999999</c:v>
                </c:pt>
                <c:pt idx="5407">
                  <c:v>20.006</c:v>
                </c:pt>
                <c:pt idx="5408">
                  <c:v>20.010000000000002</c:v>
                </c:pt>
                <c:pt idx="5409">
                  <c:v>20.013000000000002</c:v>
                </c:pt>
                <c:pt idx="5410">
                  <c:v>20.016999999999999</c:v>
                </c:pt>
                <c:pt idx="5411">
                  <c:v>20.021000000000001</c:v>
                </c:pt>
                <c:pt idx="5412">
                  <c:v>20.024000000000001</c:v>
                </c:pt>
                <c:pt idx="5413">
                  <c:v>20.027999999999999</c:v>
                </c:pt>
                <c:pt idx="5414">
                  <c:v>20.032</c:v>
                </c:pt>
                <c:pt idx="5415">
                  <c:v>20.035</c:v>
                </c:pt>
                <c:pt idx="5416">
                  <c:v>20.039000000000001</c:v>
                </c:pt>
                <c:pt idx="5417">
                  <c:v>20.042999999999999</c:v>
                </c:pt>
                <c:pt idx="5418">
                  <c:v>20.047000000000001</c:v>
                </c:pt>
                <c:pt idx="5419">
                  <c:v>20.05</c:v>
                </c:pt>
                <c:pt idx="5420">
                  <c:v>20.053999999999998</c:v>
                </c:pt>
                <c:pt idx="5421">
                  <c:v>20.058</c:v>
                </c:pt>
                <c:pt idx="5422">
                  <c:v>20.061</c:v>
                </c:pt>
                <c:pt idx="5423">
                  <c:v>20.065000000000001</c:v>
                </c:pt>
                <c:pt idx="5424">
                  <c:v>20.068999999999999</c:v>
                </c:pt>
                <c:pt idx="5425">
                  <c:v>20.073</c:v>
                </c:pt>
                <c:pt idx="5426">
                  <c:v>20.076000000000001</c:v>
                </c:pt>
                <c:pt idx="5427">
                  <c:v>20.079999999999998</c:v>
                </c:pt>
                <c:pt idx="5428">
                  <c:v>20.084</c:v>
                </c:pt>
                <c:pt idx="5429">
                  <c:v>20.087</c:v>
                </c:pt>
                <c:pt idx="5430">
                  <c:v>20.091000000000001</c:v>
                </c:pt>
                <c:pt idx="5431">
                  <c:v>20.094999999999999</c:v>
                </c:pt>
                <c:pt idx="5432">
                  <c:v>20.097999999999999</c:v>
                </c:pt>
                <c:pt idx="5433">
                  <c:v>20.102</c:v>
                </c:pt>
                <c:pt idx="5434">
                  <c:v>20.106000000000002</c:v>
                </c:pt>
                <c:pt idx="5435">
                  <c:v>20.11</c:v>
                </c:pt>
                <c:pt idx="5436">
                  <c:v>20.113</c:v>
                </c:pt>
                <c:pt idx="5437">
                  <c:v>20.117000000000001</c:v>
                </c:pt>
                <c:pt idx="5438">
                  <c:v>20.120999999999999</c:v>
                </c:pt>
                <c:pt idx="5439">
                  <c:v>20.123999999999999</c:v>
                </c:pt>
                <c:pt idx="5440">
                  <c:v>20.128</c:v>
                </c:pt>
                <c:pt idx="5441">
                  <c:v>20.132000000000001</c:v>
                </c:pt>
                <c:pt idx="5442">
                  <c:v>20.135000000000002</c:v>
                </c:pt>
                <c:pt idx="5443">
                  <c:v>20.138999999999999</c:v>
                </c:pt>
                <c:pt idx="5444">
                  <c:v>20.143000000000001</c:v>
                </c:pt>
                <c:pt idx="5445">
                  <c:v>20.146000000000001</c:v>
                </c:pt>
                <c:pt idx="5446">
                  <c:v>20.149999999999999</c:v>
                </c:pt>
                <c:pt idx="5447">
                  <c:v>20.154</c:v>
                </c:pt>
                <c:pt idx="5448">
                  <c:v>20.158000000000001</c:v>
                </c:pt>
                <c:pt idx="5449">
                  <c:v>20.161000000000001</c:v>
                </c:pt>
                <c:pt idx="5450">
                  <c:v>20.164999999999999</c:v>
                </c:pt>
                <c:pt idx="5451">
                  <c:v>20.169</c:v>
                </c:pt>
                <c:pt idx="5452">
                  <c:v>20.172000000000001</c:v>
                </c:pt>
                <c:pt idx="5453">
                  <c:v>20.175999999999998</c:v>
                </c:pt>
                <c:pt idx="5454">
                  <c:v>20.18</c:v>
                </c:pt>
                <c:pt idx="5455">
                  <c:v>20.184000000000001</c:v>
                </c:pt>
                <c:pt idx="5456">
                  <c:v>20.187000000000001</c:v>
                </c:pt>
                <c:pt idx="5457">
                  <c:v>20.190999999999999</c:v>
                </c:pt>
                <c:pt idx="5458">
                  <c:v>20.195</c:v>
                </c:pt>
                <c:pt idx="5459">
                  <c:v>20.198</c:v>
                </c:pt>
                <c:pt idx="5460">
                  <c:v>20.202000000000002</c:v>
                </c:pt>
                <c:pt idx="5461">
                  <c:v>20.206</c:v>
                </c:pt>
                <c:pt idx="5462">
                  <c:v>20.209</c:v>
                </c:pt>
                <c:pt idx="5463">
                  <c:v>20.213000000000001</c:v>
                </c:pt>
                <c:pt idx="5464">
                  <c:v>20.216999999999999</c:v>
                </c:pt>
                <c:pt idx="5465">
                  <c:v>20.221</c:v>
                </c:pt>
                <c:pt idx="5466">
                  <c:v>20.224</c:v>
                </c:pt>
                <c:pt idx="5467">
                  <c:v>20.228000000000002</c:v>
                </c:pt>
                <c:pt idx="5468">
                  <c:v>20.231999999999999</c:v>
                </c:pt>
                <c:pt idx="5469">
                  <c:v>20.234999999999999</c:v>
                </c:pt>
                <c:pt idx="5470">
                  <c:v>20.239000000000001</c:v>
                </c:pt>
                <c:pt idx="5471">
                  <c:v>20.242999999999999</c:v>
                </c:pt>
                <c:pt idx="5472">
                  <c:v>20.245999999999999</c:v>
                </c:pt>
                <c:pt idx="5473">
                  <c:v>20.25</c:v>
                </c:pt>
                <c:pt idx="5474">
                  <c:v>20.254000000000001</c:v>
                </c:pt>
                <c:pt idx="5475">
                  <c:v>20.257000000000001</c:v>
                </c:pt>
                <c:pt idx="5476">
                  <c:v>20.260999999999999</c:v>
                </c:pt>
                <c:pt idx="5477">
                  <c:v>20.265000000000001</c:v>
                </c:pt>
                <c:pt idx="5478">
                  <c:v>20.268999999999998</c:v>
                </c:pt>
                <c:pt idx="5479">
                  <c:v>20.271999999999998</c:v>
                </c:pt>
                <c:pt idx="5480">
                  <c:v>20.276</c:v>
                </c:pt>
                <c:pt idx="5481">
                  <c:v>20.28</c:v>
                </c:pt>
                <c:pt idx="5482">
                  <c:v>20.283000000000001</c:v>
                </c:pt>
                <c:pt idx="5483">
                  <c:v>20.286999999999999</c:v>
                </c:pt>
                <c:pt idx="5484">
                  <c:v>20.291</c:v>
                </c:pt>
                <c:pt idx="5485">
                  <c:v>20.295000000000002</c:v>
                </c:pt>
                <c:pt idx="5486">
                  <c:v>20.297999999999998</c:v>
                </c:pt>
                <c:pt idx="5487">
                  <c:v>20.302</c:v>
                </c:pt>
                <c:pt idx="5488">
                  <c:v>20.306000000000001</c:v>
                </c:pt>
                <c:pt idx="5489">
                  <c:v>20.309000000000001</c:v>
                </c:pt>
                <c:pt idx="5490">
                  <c:v>20.312999999999999</c:v>
                </c:pt>
                <c:pt idx="5491">
                  <c:v>20.317</c:v>
                </c:pt>
                <c:pt idx="5492">
                  <c:v>20.32</c:v>
                </c:pt>
                <c:pt idx="5493">
                  <c:v>20.324000000000002</c:v>
                </c:pt>
                <c:pt idx="5494">
                  <c:v>20.327999999999999</c:v>
                </c:pt>
                <c:pt idx="5495">
                  <c:v>20.332000000000001</c:v>
                </c:pt>
                <c:pt idx="5496">
                  <c:v>20.335000000000001</c:v>
                </c:pt>
                <c:pt idx="5497">
                  <c:v>20.338999999999999</c:v>
                </c:pt>
                <c:pt idx="5498">
                  <c:v>20.343</c:v>
                </c:pt>
                <c:pt idx="5499">
                  <c:v>20.346</c:v>
                </c:pt>
                <c:pt idx="5500">
                  <c:v>20.350000000000001</c:v>
                </c:pt>
                <c:pt idx="5501">
                  <c:v>20.353999999999999</c:v>
                </c:pt>
                <c:pt idx="5502">
                  <c:v>20.356999999999999</c:v>
                </c:pt>
                <c:pt idx="5503">
                  <c:v>20.361000000000001</c:v>
                </c:pt>
                <c:pt idx="5504">
                  <c:v>20.364999999999998</c:v>
                </c:pt>
                <c:pt idx="5505">
                  <c:v>20.369</c:v>
                </c:pt>
                <c:pt idx="5506">
                  <c:v>20.372</c:v>
                </c:pt>
                <c:pt idx="5507">
                  <c:v>20.376000000000001</c:v>
                </c:pt>
                <c:pt idx="5508">
                  <c:v>20.38</c:v>
                </c:pt>
                <c:pt idx="5509">
                  <c:v>20.382999999999999</c:v>
                </c:pt>
                <c:pt idx="5510">
                  <c:v>20.387</c:v>
                </c:pt>
                <c:pt idx="5511">
                  <c:v>20.390999999999998</c:v>
                </c:pt>
                <c:pt idx="5512">
                  <c:v>20.393999999999998</c:v>
                </c:pt>
                <c:pt idx="5513">
                  <c:v>20.398</c:v>
                </c:pt>
                <c:pt idx="5514">
                  <c:v>20.402000000000001</c:v>
                </c:pt>
                <c:pt idx="5515">
                  <c:v>20.405999999999999</c:v>
                </c:pt>
                <c:pt idx="5516">
                  <c:v>20.408999999999999</c:v>
                </c:pt>
                <c:pt idx="5517">
                  <c:v>20.413</c:v>
                </c:pt>
                <c:pt idx="5518">
                  <c:v>20.417000000000002</c:v>
                </c:pt>
                <c:pt idx="5519">
                  <c:v>20.420000000000002</c:v>
                </c:pt>
                <c:pt idx="5520">
                  <c:v>20.423999999999999</c:v>
                </c:pt>
                <c:pt idx="5521">
                  <c:v>20.428000000000001</c:v>
                </c:pt>
                <c:pt idx="5522">
                  <c:v>20.431000000000001</c:v>
                </c:pt>
                <c:pt idx="5523">
                  <c:v>20.434999999999999</c:v>
                </c:pt>
                <c:pt idx="5524">
                  <c:v>20.439</c:v>
                </c:pt>
                <c:pt idx="5525">
                  <c:v>20.442</c:v>
                </c:pt>
                <c:pt idx="5526">
                  <c:v>20.446000000000002</c:v>
                </c:pt>
                <c:pt idx="5527">
                  <c:v>20.45</c:v>
                </c:pt>
                <c:pt idx="5528">
                  <c:v>20.454000000000001</c:v>
                </c:pt>
                <c:pt idx="5529">
                  <c:v>20.457000000000001</c:v>
                </c:pt>
                <c:pt idx="5530">
                  <c:v>20.460999999999999</c:v>
                </c:pt>
                <c:pt idx="5531">
                  <c:v>20.465</c:v>
                </c:pt>
                <c:pt idx="5532">
                  <c:v>20.468</c:v>
                </c:pt>
                <c:pt idx="5533">
                  <c:v>20.472000000000001</c:v>
                </c:pt>
                <c:pt idx="5534">
                  <c:v>20.475999999999999</c:v>
                </c:pt>
                <c:pt idx="5535">
                  <c:v>20.48</c:v>
                </c:pt>
                <c:pt idx="5536">
                  <c:v>20.483000000000001</c:v>
                </c:pt>
                <c:pt idx="5537">
                  <c:v>20.486999999999998</c:v>
                </c:pt>
                <c:pt idx="5538">
                  <c:v>20.491</c:v>
                </c:pt>
                <c:pt idx="5539">
                  <c:v>20.494</c:v>
                </c:pt>
                <c:pt idx="5540">
                  <c:v>20.498000000000001</c:v>
                </c:pt>
                <c:pt idx="5541">
                  <c:v>20.501999999999999</c:v>
                </c:pt>
                <c:pt idx="5542">
                  <c:v>20.504999999999999</c:v>
                </c:pt>
                <c:pt idx="5543">
                  <c:v>20.509</c:v>
                </c:pt>
                <c:pt idx="5544">
                  <c:v>20.513000000000002</c:v>
                </c:pt>
                <c:pt idx="5545">
                  <c:v>20.516999999999999</c:v>
                </c:pt>
                <c:pt idx="5546">
                  <c:v>20.52</c:v>
                </c:pt>
                <c:pt idx="5547">
                  <c:v>20.524000000000001</c:v>
                </c:pt>
                <c:pt idx="5548">
                  <c:v>20.527999999999999</c:v>
                </c:pt>
                <c:pt idx="5549">
                  <c:v>20.530999999999999</c:v>
                </c:pt>
                <c:pt idx="5550">
                  <c:v>20.535</c:v>
                </c:pt>
                <c:pt idx="5551">
                  <c:v>20.539000000000001</c:v>
                </c:pt>
                <c:pt idx="5552">
                  <c:v>20.542000000000002</c:v>
                </c:pt>
                <c:pt idx="5553">
                  <c:v>20.545999999999999</c:v>
                </c:pt>
                <c:pt idx="5554">
                  <c:v>20.55</c:v>
                </c:pt>
                <c:pt idx="5555">
                  <c:v>20.553000000000001</c:v>
                </c:pt>
                <c:pt idx="5556">
                  <c:v>20.556999999999999</c:v>
                </c:pt>
                <c:pt idx="5557">
                  <c:v>20.561</c:v>
                </c:pt>
                <c:pt idx="5558">
                  <c:v>20.565000000000001</c:v>
                </c:pt>
                <c:pt idx="5559">
                  <c:v>20.568000000000001</c:v>
                </c:pt>
                <c:pt idx="5560">
                  <c:v>20.571999999999999</c:v>
                </c:pt>
                <c:pt idx="5561">
                  <c:v>20.576000000000001</c:v>
                </c:pt>
                <c:pt idx="5562">
                  <c:v>20.579000000000001</c:v>
                </c:pt>
                <c:pt idx="5563">
                  <c:v>20.582999999999998</c:v>
                </c:pt>
                <c:pt idx="5564">
                  <c:v>20.587</c:v>
                </c:pt>
                <c:pt idx="5565">
                  <c:v>20.591000000000001</c:v>
                </c:pt>
                <c:pt idx="5566">
                  <c:v>20.594000000000001</c:v>
                </c:pt>
                <c:pt idx="5567">
                  <c:v>20.597999999999999</c:v>
                </c:pt>
                <c:pt idx="5568">
                  <c:v>20.602</c:v>
                </c:pt>
                <c:pt idx="5569">
                  <c:v>20.605</c:v>
                </c:pt>
                <c:pt idx="5570">
                  <c:v>20.609000000000002</c:v>
                </c:pt>
                <c:pt idx="5571">
                  <c:v>20.613</c:v>
                </c:pt>
                <c:pt idx="5572">
                  <c:v>20.616</c:v>
                </c:pt>
                <c:pt idx="5573">
                  <c:v>20.62</c:v>
                </c:pt>
                <c:pt idx="5574">
                  <c:v>20.623999999999999</c:v>
                </c:pt>
                <c:pt idx="5575">
                  <c:v>20.628</c:v>
                </c:pt>
                <c:pt idx="5576">
                  <c:v>20.631</c:v>
                </c:pt>
                <c:pt idx="5577">
                  <c:v>20.635000000000002</c:v>
                </c:pt>
                <c:pt idx="5578">
                  <c:v>20.638999999999999</c:v>
                </c:pt>
                <c:pt idx="5579">
                  <c:v>20.641999999999999</c:v>
                </c:pt>
                <c:pt idx="5580">
                  <c:v>20.646000000000001</c:v>
                </c:pt>
                <c:pt idx="5581">
                  <c:v>20.65</c:v>
                </c:pt>
                <c:pt idx="5582">
                  <c:v>20.652999999999999</c:v>
                </c:pt>
                <c:pt idx="5583">
                  <c:v>20.657</c:v>
                </c:pt>
                <c:pt idx="5584">
                  <c:v>20.661000000000001</c:v>
                </c:pt>
                <c:pt idx="5585">
                  <c:v>20.664000000000001</c:v>
                </c:pt>
                <c:pt idx="5586">
                  <c:v>20.667999999999999</c:v>
                </c:pt>
                <c:pt idx="5587">
                  <c:v>20.672000000000001</c:v>
                </c:pt>
                <c:pt idx="5588">
                  <c:v>20.675999999999998</c:v>
                </c:pt>
                <c:pt idx="5589">
                  <c:v>20.678999999999998</c:v>
                </c:pt>
                <c:pt idx="5590">
                  <c:v>20.683</c:v>
                </c:pt>
                <c:pt idx="5591">
                  <c:v>20.687000000000001</c:v>
                </c:pt>
                <c:pt idx="5592">
                  <c:v>20.69</c:v>
                </c:pt>
                <c:pt idx="5593">
                  <c:v>20.693999999999999</c:v>
                </c:pt>
                <c:pt idx="5594">
                  <c:v>20.698</c:v>
                </c:pt>
                <c:pt idx="5595">
                  <c:v>20.702000000000002</c:v>
                </c:pt>
                <c:pt idx="5596">
                  <c:v>20.704999999999998</c:v>
                </c:pt>
                <c:pt idx="5597">
                  <c:v>20.709</c:v>
                </c:pt>
                <c:pt idx="5598">
                  <c:v>20.713000000000001</c:v>
                </c:pt>
                <c:pt idx="5599">
                  <c:v>20.716000000000001</c:v>
                </c:pt>
                <c:pt idx="5600">
                  <c:v>20.72</c:v>
                </c:pt>
                <c:pt idx="5601">
                  <c:v>20.724</c:v>
                </c:pt>
                <c:pt idx="5602">
                  <c:v>20.727</c:v>
                </c:pt>
                <c:pt idx="5603">
                  <c:v>20.731000000000002</c:v>
                </c:pt>
                <c:pt idx="5604">
                  <c:v>20.734999999999999</c:v>
                </c:pt>
                <c:pt idx="5605">
                  <c:v>20.739000000000001</c:v>
                </c:pt>
                <c:pt idx="5606">
                  <c:v>20.742000000000001</c:v>
                </c:pt>
                <c:pt idx="5607">
                  <c:v>20.745999999999999</c:v>
                </c:pt>
                <c:pt idx="5608">
                  <c:v>20.75</c:v>
                </c:pt>
                <c:pt idx="5609">
                  <c:v>20.753</c:v>
                </c:pt>
                <c:pt idx="5610">
                  <c:v>20.757000000000001</c:v>
                </c:pt>
                <c:pt idx="5611">
                  <c:v>20.760999999999999</c:v>
                </c:pt>
                <c:pt idx="5612">
                  <c:v>20.763999999999999</c:v>
                </c:pt>
                <c:pt idx="5613">
                  <c:v>20.768000000000001</c:v>
                </c:pt>
                <c:pt idx="5614">
                  <c:v>20.771999999999998</c:v>
                </c:pt>
                <c:pt idx="5615">
                  <c:v>20.776</c:v>
                </c:pt>
                <c:pt idx="5616">
                  <c:v>20.779</c:v>
                </c:pt>
                <c:pt idx="5617">
                  <c:v>20.783000000000001</c:v>
                </c:pt>
                <c:pt idx="5618">
                  <c:v>20.786999999999999</c:v>
                </c:pt>
                <c:pt idx="5619">
                  <c:v>20.79</c:v>
                </c:pt>
                <c:pt idx="5620">
                  <c:v>20.794</c:v>
                </c:pt>
                <c:pt idx="5621">
                  <c:v>20.797999999999998</c:v>
                </c:pt>
                <c:pt idx="5622">
                  <c:v>20.800999999999998</c:v>
                </c:pt>
                <c:pt idx="5623">
                  <c:v>20.805</c:v>
                </c:pt>
                <c:pt idx="5624">
                  <c:v>20.809000000000001</c:v>
                </c:pt>
                <c:pt idx="5625">
                  <c:v>20.812000000000001</c:v>
                </c:pt>
                <c:pt idx="5626">
                  <c:v>20.815999999999999</c:v>
                </c:pt>
                <c:pt idx="5627">
                  <c:v>20.82</c:v>
                </c:pt>
                <c:pt idx="5628">
                  <c:v>20.824000000000002</c:v>
                </c:pt>
                <c:pt idx="5629">
                  <c:v>20.827000000000002</c:v>
                </c:pt>
                <c:pt idx="5630">
                  <c:v>20.831</c:v>
                </c:pt>
                <c:pt idx="5631">
                  <c:v>20.835000000000001</c:v>
                </c:pt>
                <c:pt idx="5632">
                  <c:v>20.838000000000001</c:v>
                </c:pt>
                <c:pt idx="5633">
                  <c:v>20.841999999999999</c:v>
                </c:pt>
                <c:pt idx="5634">
                  <c:v>20.846</c:v>
                </c:pt>
                <c:pt idx="5635">
                  <c:v>20.85</c:v>
                </c:pt>
                <c:pt idx="5636">
                  <c:v>20.853000000000002</c:v>
                </c:pt>
                <c:pt idx="5637">
                  <c:v>20.856999999999999</c:v>
                </c:pt>
                <c:pt idx="5638">
                  <c:v>20.861000000000001</c:v>
                </c:pt>
                <c:pt idx="5639">
                  <c:v>20.864000000000001</c:v>
                </c:pt>
                <c:pt idx="5640">
                  <c:v>20.867999999999999</c:v>
                </c:pt>
                <c:pt idx="5641">
                  <c:v>20.872</c:v>
                </c:pt>
                <c:pt idx="5642">
                  <c:v>20.875</c:v>
                </c:pt>
                <c:pt idx="5643">
                  <c:v>20.879000000000001</c:v>
                </c:pt>
                <c:pt idx="5644">
                  <c:v>20.882999999999999</c:v>
                </c:pt>
                <c:pt idx="5645">
                  <c:v>20.887</c:v>
                </c:pt>
                <c:pt idx="5646">
                  <c:v>20.89</c:v>
                </c:pt>
                <c:pt idx="5647">
                  <c:v>20.893999999999998</c:v>
                </c:pt>
                <c:pt idx="5648">
                  <c:v>20.898</c:v>
                </c:pt>
                <c:pt idx="5649">
                  <c:v>20.901</c:v>
                </c:pt>
                <c:pt idx="5650">
                  <c:v>20.905000000000001</c:v>
                </c:pt>
                <c:pt idx="5651">
                  <c:v>20.908999999999999</c:v>
                </c:pt>
                <c:pt idx="5652">
                  <c:v>20.911999999999999</c:v>
                </c:pt>
                <c:pt idx="5653">
                  <c:v>20.916</c:v>
                </c:pt>
                <c:pt idx="5654">
                  <c:v>20.92</c:v>
                </c:pt>
                <c:pt idx="5655">
                  <c:v>20.923999999999999</c:v>
                </c:pt>
                <c:pt idx="5656">
                  <c:v>20.927</c:v>
                </c:pt>
                <c:pt idx="5657">
                  <c:v>20.931000000000001</c:v>
                </c:pt>
                <c:pt idx="5658">
                  <c:v>20.934999999999999</c:v>
                </c:pt>
                <c:pt idx="5659">
                  <c:v>20.937999999999999</c:v>
                </c:pt>
                <c:pt idx="5660">
                  <c:v>20.942</c:v>
                </c:pt>
                <c:pt idx="5661">
                  <c:v>20.946000000000002</c:v>
                </c:pt>
                <c:pt idx="5662">
                  <c:v>20.949000000000002</c:v>
                </c:pt>
                <c:pt idx="5663">
                  <c:v>20.952999999999999</c:v>
                </c:pt>
                <c:pt idx="5664">
                  <c:v>20.957000000000001</c:v>
                </c:pt>
                <c:pt idx="5665">
                  <c:v>20.960999999999999</c:v>
                </c:pt>
                <c:pt idx="5666">
                  <c:v>20.963999999999999</c:v>
                </c:pt>
                <c:pt idx="5667">
                  <c:v>20.968</c:v>
                </c:pt>
                <c:pt idx="5668">
                  <c:v>20.972000000000001</c:v>
                </c:pt>
                <c:pt idx="5669">
                  <c:v>20.975000000000001</c:v>
                </c:pt>
                <c:pt idx="5670">
                  <c:v>20.978999999999999</c:v>
                </c:pt>
                <c:pt idx="5671">
                  <c:v>20.983000000000001</c:v>
                </c:pt>
                <c:pt idx="5672">
                  <c:v>20.986000000000001</c:v>
                </c:pt>
                <c:pt idx="5673">
                  <c:v>20.99</c:v>
                </c:pt>
                <c:pt idx="5674">
                  <c:v>20.994</c:v>
                </c:pt>
                <c:pt idx="5675">
                  <c:v>20.998000000000001</c:v>
                </c:pt>
                <c:pt idx="5676">
                  <c:v>21.001000000000001</c:v>
                </c:pt>
                <c:pt idx="5677">
                  <c:v>21.004999999999999</c:v>
                </c:pt>
                <c:pt idx="5678">
                  <c:v>21.009</c:v>
                </c:pt>
                <c:pt idx="5679">
                  <c:v>21.012</c:v>
                </c:pt>
                <c:pt idx="5680">
                  <c:v>21.015999999999998</c:v>
                </c:pt>
                <c:pt idx="5681">
                  <c:v>21.02</c:v>
                </c:pt>
                <c:pt idx="5682">
                  <c:v>21.023</c:v>
                </c:pt>
                <c:pt idx="5683">
                  <c:v>21.027000000000001</c:v>
                </c:pt>
                <c:pt idx="5684">
                  <c:v>21.030999999999999</c:v>
                </c:pt>
                <c:pt idx="5685">
                  <c:v>21.035</c:v>
                </c:pt>
                <c:pt idx="5686">
                  <c:v>21.038</c:v>
                </c:pt>
                <c:pt idx="5687">
                  <c:v>21.042000000000002</c:v>
                </c:pt>
                <c:pt idx="5688">
                  <c:v>21.045999999999999</c:v>
                </c:pt>
                <c:pt idx="5689">
                  <c:v>21.048999999999999</c:v>
                </c:pt>
                <c:pt idx="5690">
                  <c:v>21.053000000000001</c:v>
                </c:pt>
                <c:pt idx="5691">
                  <c:v>21.056999999999999</c:v>
                </c:pt>
                <c:pt idx="5692">
                  <c:v>21.06</c:v>
                </c:pt>
                <c:pt idx="5693">
                  <c:v>21.064</c:v>
                </c:pt>
                <c:pt idx="5694">
                  <c:v>21.068000000000001</c:v>
                </c:pt>
                <c:pt idx="5695">
                  <c:v>21.071999999999999</c:v>
                </c:pt>
                <c:pt idx="5696">
                  <c:v>21.074999999999999</c:v>
                </c:pt>
                <c:pt idx="5697">
                  <c:v>21.079000000000001</c:v>
                </c:pt>
                <c:pt idx="5698">
                  <c:v>21.082999999999998</c:v>
                </c:pt>
                <c:pt idx="5699">
                  <c:v>21.085999999999999</c:v>
                </c:pt>
                <c:pt idx="5700">
                  <c:v>21.09</c:v>
                </c:pt>
                <c:pt idx="5701">
                  <c:v>21.094000000000001</c:v>
                </c:pt>
                <c:pt idx="5702">
                  <c:v>21.097000000000001</c:v>
                </c:pt>
                <c:pt idx="5703">
                  <c:v>21.100999999999999</c:v>
                </c:pt>
                <c:pt idx="5704">
                  <c:v>21.105</c:v>
                </c:pt>
                <c:pt idx="5705">
                  <c:v>21.109000000000002</c:v>
                </c:pt>
                <c:pt idx="5706">
                  <c:v>21.111999999999998</c:v>
                </c:pt>
                <c:pt idx="5707">
                  <c:v>21.116</c:v>
                </c:pt>
                <c:pt idx="5708">
                  <c:v>21.12</c:v>
                </c:pt>
                <c:pt idx="5709">
                  <c:v>21.123000000000001</c:v>
                </c:pt>
                <c:pt idx="5710">
                  <c:v>21.126999999999999</c:v>
                </c:pt>
                <c:pt idx="5711">
                  <c:v>21.131</c:v>
                </c:pt>
                <c:pt idx="5712">
                  <c:v>21.134</c:v>
                </c:pt>
                <c:pt idx="5713">
                  <c:v>21.138000000000002</c:v>
                </c:pt>
                <c:pt idx="5714">
                  <c:v>21.141999999999999</c:v>
                </c:pt>
                <c:pt idx="5715">
                  <c:v>21.146000000000001</c:v>
                </c:pt>
                <c:pt idx="5716">
                  <c:v>21.149000000000001</c:v>
                </c:pt>
                <c:pt idx="5717">
                  <c:v>21.152999999999999</c:v>
                </c:pt>
                <c:pt idx="5718">
                  <c:v>21.157</c:v>
                </c:pt>
                <c:pt idx="5719">
                  <c:v>21.16</c:v>
                </c:pt>
                <c:pt idx="5720">
                  <c:v>21.164000000000001</c:v>
                </c:pt>
                <c:pt idx="5721">
                  <c:v>21.167999999999999</c:v>
                </c:pt>
                <c:pt idx="5722">
                  <c:v>21.170999999999999</c:v>
                </c:pt>
                <c:pt idx="5723">
                  <c:v>21.175000000000001</c:v>
                </c:pt>
                <c:pt idx="5724">
                  <c:v>21.178999999999998</c:v>
                </c:pt>
                <c:pt idx="5725">
                  <c:v>21.183</c:v>
                </c:pt>
                <c:pt idx="5726">
                  <c:v>21.186</c:v>
                </c:pt>
                <c:pt idx="5727">
                  <c:v>21.19</c:v>
                </c:pt>
                <c:pt idx="5728">
                  <c:v>21.193999999999999</c:v>
                </c:pt>
                <c:pt idx="5729">
                  <c:v>21.196999999999999</c:v>
                </c:pt>
                <c:pt idx="5730">
                  <c:v>21.201000000000001</c:v>
                </c:pt>
                <c:pt idx="5731">
                  <c:v>21.204999999999998</c:v>
                </c:pt>
                <c:pt idx="5732">
                  <c:v>21.207999999999998</c:v>
                </c:pt>
                <c:pt idx="5733">
                  <c:v>21.212</c:v>
                </c:pt>
                <c:pt idx="5734">
                  <c:v>21.216000000000001</c:v>
                </c:pt>
                <c:pt idx="5735">
                  <c:v>21.219000000000001</c:v>
                </c:pt>
                <c:pt idx="5736">
                  <c:v>21.222999999999999</c:v>
                </c:pt>
                <c:pt idx="5737">
                  <c:v>21.227</c:v>
                </c:pt>
                <c:pt idx="5738">
                  <c:v>21.231000000000002</c:v>
                </c:pt>
                <c:pt idx="5739">
                  <c:v>21.234000000000002</c:v>
                </c:pt>
                <c:pt idx="5740">
                  <c:v>21.238</c:v>
                </c:pt>
                <c:pt idx="5741">
                  <c:v>21.242000000000001</c:v>
                </c:pt>
                <c:pt idx="5742">
                  <c:v>21.245000000000001</c:v>
                </c:pt>
                <c:pt idx="5743">
                  <c:v>21.248999999999999</c:v>
                </c:pt>
                <c:pt idx="5744">
                  <c:v>21.253</c:v>
                </c:pt>
                <c:pt idx="5745">
                  <c:v>21.257000000000001</c:v>
                </c:pt>
                <c:pt idx="5746">
                  <c:v>21.26</c:v>
                </c:pt>
                <c:pt idx="5747">
                  <c:v>21.263999999999999</c:v>
                </c:pt>
                <c:pt idx="5748">
                  <c:v>21.268000000000001</c:v>
                </c:pt>
                <c:pt idx="5749">
                  <c:v>21.271000000000001</c:v>
                </c:pt>
                <c:pt idx="5750">
                  <c:v>21.274999999999999</c:v>
                </c:pt>
                <c:pt idx="5751">
                  <c:v>21.279</c:v>
                </c:pt>
                <c:pt idx="5752">
                  <c:v>21.282</c:v>
                </c:pt>
                <c:pt idx="5753">
                  <c:v>21.286000000000001</c:v>
                </c:pt>
                <c:pt idx="5754">
                  <c:v>21.29</c:v>
                </c:pt>
                <c:pt idx="5755">
                  <c:v>21.294</c:v>
                </c:pt>
                <c:pt idx="5756">
                  <c:v>21.297000000000001</c:v>
                </c:pt>
                <c:pt idx="5757">
                  <c:v>21.300999999999998</c:v>
                </c:pt>
                <c:pt idx="5758">
                  <c:v>21.305</c:v>
                </c:pt>
                <c:pt idx="5759">
                  <c:v>21.308</c:v>
                </c:pt>
                <c:pt idx="5760">
                  <c:v>21.312000000000001</c:v>
                </c:pt>
                <c:pt idx="5761">
                  <c:v>21.315999999999999</c:v>
                </c:pt>
                <c:pt idx="5762">
                  <c:v>21.318999999999999</c:v>
                </c:pt>
                <c:pt idx="5763">
                  <c:v>21.323</c:v>
                </c:pt>
                <c:pt idx="5764">
                  <c:v>21.327000000000002</c:v>
                </c:pt>
                <c:pt idx="5765">
                  <c:v>21.33</c:v>
                </c:pt>
                <c:pt idx="5766">
                  <c:v>21.334</c:v>
                </c:pt>
                <c:pt idx="5767">
                  <c:v>21.338000000000001</c:v>
                </c:pt>
                <c:pt idx="5768">
                  <c:v>21.341999999999999</c:v>
                </c:pt>
                <c:pt idx="5769">
                  <c:v>21.344999999999999</c:v>
                </c:pt>
                <c:pt idx="5770">
                  <c:v>21.349</c:v>
                </c:pt>
                <c:pt idx="5771">
                  <c:v>21.353000000000002</c:v>
                </c:pt>
                <c:pt idx="5772">
                  <c:v>21.356000000000002</c:v>
                </c:pt>
                <c:pt idx="5773">
                  <c:v>21.36</c:v>
                </c:pt>
                <c:pt idx="5774">
                  <c:v>21.364000000000001</c:v>
                </c:pt>
                <c:pt idx="5775">
                  <c:v>21.367999999999999</c:v>
                </c:pt>
                <c:pt idx="5776">
                  <c:v>21.370999999999999</c:v>
                </c:pt>
                <c:pt idx="5777">
                  <c:v>21.375</c:v>
                </c:pt>
                <c:pt idx="5778">
                  <c:v>21.379000000000001</c:v>
                </c:pt>
                <c:pt idx="5779">
                  <c:v>21.382000000000001</c:v>
                </c:pt>
                <c:pt idx="5780">
                  <c:v>21.385999999999999</c:v>
                </c:pt>
                <c:pt idx="5781">
                  <c:v>21.39</c:v>
                </c:pt>
                <c:pt idx="5782">
                  <c:v>21.393000000000001</c:v>
                </c:pt>
                <c:pt idx="5783">
                  <c:v>21.396999999999998</c:v>
                </c:pt>
                <c:pt idx="5784">
                  <c:v>21.401</c:v>
                </c:pt>
                <c:pt idx="5785">
                  <c:v>21.405000000000001</c:v>
                </c:pt>
                <c:pt idx="5786">
                  <c:v>21.408000000000001</c:v>
                </c:pt>
                <c:pt idx="5787">
                  <c:v>21.411999999999999</c:v>
                </c:pt>
                <c:pt idx="5788">
                  <c:v>21.416</c:v>
                </c:pt>
                <c:pt idx="5789">
                  <c:v>21.419</c:v>
                </c:pt>
                <c:pt idx="5790">
                  <c:v>21.422999999999998</c:v>
                </c:pt>
                <c:pt idx="5791">
                  <c:v>21.427</c:v>
                </c:pt>
                <c:pt idx="5792">
                  <c:v>21.43</c:v>
                </c:pt>
                <c:pt idx="5793">
                  <c:v>21.434000000000001</c:v>
                </c:pt>
                <c:pt idx="5794">
                  <c:v>21.437999999999999</c:v>
                </c:pt>
                <c:pt idx="5795">
                  <c:v>21.440999999999999</c:v>
                </c:pt>
                <c:pt idx="5796">
                  <c:v>21.445</c:v>
                </c:pt>
                <c:pt idx="5797">
                  <c:v>21.449000000000002</c:v>
                </c:pt>
                <c:pt idx="5798">
                  <c:v>21.452999999999999</c:v>
                </c:pt>
                <c:pt idx="5799">
                  <c:v>21.456</c:v>
                </c:pt>
                <c:pt idx="5800">
                  <c:v>21.46</c:v>
                </c:pt>
                <c:pt idx="5801">
                  <c:v>21.463999999999999</c:v>
                </c:pt>
                <c:pt idx="5802">
                  <c:v>21.466999999999999</c:v>
                </c:pt>
                <c:pt idx="5803">
                  <c:v>21.471</c:v>
                </c:pt>
                <c:pt idx="5804">
                  <c:v>21.475000000000001</c:v>
                </c:pt>
                <c:pt idx="5805">
                  <c:v>21.478999999999999</c:v>
                </c:pt>
                <c:pt idx="5806">
                  <c:v>21.481999999999999</c:v>
                </c:pt>
                <c:pt idx="5807">
                  <c:v>21.486000000000001</c:v>
                </c:pt>
                <c:pt idx="5808">
                  <c:v>21.49</c:v>
                </c:pt>
                <c:pt idx="5809">
                  <c:v>21.492999999999999</c:v>
                </c:pt>
                <c:pt idx="5810">
                  <c:v>21.497</c:v>
                </c:pt>
                <c:pt idx="5811">
                  <c:v>21.501000000000001</c:v>
                </c:pt>
                <c:pt idx="5812">
                  <c:v>21.504000000000001</c:v>
                </c:pt>
                <c:pt idx="5813">
                  <c:v>21.507999999999999</c:v>
                </c:pt>
                <c:pt idx="5814">
                  <c:v>21.512</c:v>
                </c:pt>
                <c:pt idx="5815">
                  <c:v>21.515999999999998</c:v>
                </c:pt>
                <c:pt idx="5816">
                  <c:v>21.518999999999998</c:v>
                </c:pt>
                <c:pt idx="5817">
                  <c:v>21.523</c:v>
                </c:pt>
                <c:pt idx="5818">
                  <c:v>21.527000000000001</c:v>
                </c:pt>
                <c:pt idx="5819">
                  <c:v>21.53</c:v>
                </c:pt>
                <c:pt idx="5820">
                  <c:v>21.533999999999999</c:v>
                </c:pt>
                <c:pt idx="5821">
                  <c:v>21.538</c:v>
                </c:pt>
                <c:pt idx="5822">
                  <c:v>21.541</c:v>
                </c:pt>
                <c:pt idx="5823">
                  <c:v>21.545000000000002</c:v>
                </c:pt>
                <c:pt idx="5824">
                  <c:v>21.548999999999999</c:v>
                </c:pt>
                <c:pt idx="5825">
                  <c:v>21.553000000000001</c:v>
                </c:pt>
                <c:pt idx="5826">
                  <c:v>21.556000000000001</c:v>
                </c:pt>
                <c:pt idx="5827">
                  <c:v>21.56</c:v>
                </c:pt>
                <c:pt idx="5828">
                  <c:v>21.564</c:v>
                </c:pt>
                <c:pt idx="5829">
                  <c:v>21.567</c:v>
                </c:pt>
                <c:pt idx="5830">
                  <c:v>21.571000000000002</c:v>
                </c:pt>
                <c:pt idx="5831">
                  <c:v>21.574999999999999</c:v>
                </c:pt>
                <c:pt idx="5832">
                  <c:v>21.577999999999999</c:v>
                </c:pt>
                <c:pt idx="5833">
                  <c:v>21.582000000000001</c:v>
                </c:pt>
                <c:pt idx="5834">
                  <c:v>21.585999999999999</c:v>
                </c:pt>
                <c:pt idx="5835">
                  <c:v>21.59</c:v>
                </c:pt>
                <c:pt idx="5836">
                  <c:v>21.593</c:v>
                </c:pt>
                <c:pt idx="5837">
                  <c:v>21.597000000000001</c:v>
                </c:pt>
                <c:pt idx="5838">
                  <c:v>21.600999999999999</c:v>
                </c:pt>
                <c:pt idx="5839">
                  <c:v>21.603999999999999</c:v>
                </c:pt>
                <c:pt idx="5840">
                  <c:v>21.608000000000001</c:v>
                </c:pt>
                <c:pt idx="5841">
                  <c:v>21.611999999999998</c:v>
                </c:pt>
                <c:pt idx="5842">
                  <c:v>21.614999999999998</c:v>
                </c:pt>
                <c:pt idx="5843">
                  <c:v>21.619</c:v>
                </c:pt>
                <c:pt idx="5844">
                  <c:v>21.623000000000001</c:v>
                </c:pt>
                <c:pt idx="5845">
                  <c:v>21.626999999999999</c:v>
                </c:pt>
                <c:pt idx="5846">
                  <c:v>21.63</c:v>
                </c:pt>
                <c:pt idx="5847">
                  <c:v>21.634</c:v>
                </c:pt>
                <c:pt idx="5848">
                  <c:v>21.638000000000002</c:v>
                </c:pt>
                <c:pt idx="5849">
                  <c:v>21.640999999999998</c:v>
                </c:pt>
                <c:pt idx="5850">
                  <c:v>21.645</c:v>
                </c:pt>
                <c:pt idx="5851">
                  <c:v>21.649000000000001</c:v>
                </c:pt>
                <c:pt idx="5852">
                  <c:v>21.652000000000001</c:v>
                </c:pt>
                <c:pt idx="5853">
                  <c:v>21.655999999999999</c:v>
                </c:pt>
                <c:pt idx="5854">
                  <c:v>21.66</c:v>
                </c:pt>
                <c:pt idx="5855">
                  <c:v>21.664000000000001</c:v>
                </c:pt>
                <c:pt idx="5856">
                  <c:v>21.667000000000002</c:v>
                </c:pt>
                <c:pt idx="5857">
                  <c:v>21.670999999999999</c:v>
                </c:pt>
                <c:pt idx="5858">
                  <c:v>21.675000000000001</c:v>
                </c:pt>
                <c:pt idx="5859">
                  <c:v>21.678000000000001</c:v>
                </c:pt>
                <c:pt idx="5860">
                  <c:v>21.681999999999999</c:v>
                </c:pt>
                <c:pt idx="5861">
                  <c:v>21.686</c:v>
                </c:pt>
                <c:pt idx="5862">
                  <c:v>21.689</c:v>
                </c:pt>
                <c:pt idx="5863">
                  <c:v>21.693000000000001</c:v>
                </c:pt>
                <c:pt idx="5864">
                  <c:v>21.696999999999999</c:v>
                </c:pt>
                <c:pt idx="5865">
                  <c:v>21.701000000000001</c:v>
                </c:pt>
                <c:pt idx="5866">
                  <c:v>21.704000000000001</c:v>
                </c:pt>
                <c:pt idx="5867">
                  <c:v>21.707999999999998</c:v>
                </c:pt>
                <c:pt idx="5868">
                  <c:v>21.712</c:v>
                </c:pt>
                <c:pt idx="5869">
                  <c:v>21.715</c:v>
                </c:pt>
                <c:pt idx="5870">
                  <c:v>21.719000000000001</c:v>
                </c:pt>
                <c:pt idx="5871">
                  <c:v>21.722999999999999</c:v>
                </c:pt>
                <c:pt idx="5872">
                  <c:v>21.725999999999999</c:v>
                </c:pt>
                <c:pt idx="5873">
                  <c:v>21.73</c:v>
                </c:pt>
                <c:pt idx="5874">
                  <c:v>21.734000000000002</c:v>
                </c:pt>
                <c:pt idx="5875">
                  <c:v>21.736999999999998</c:v>
                </c:pt>
                <c:pt idx="5876">
                  <c:v>21.741</c:v>
                </c:pt>
                <c:pt idx="5877">
                  <c:v>21.745000000000001</c:v>
                </c:pt>
                <c:pt idx="5878">
                  <c:v>21.748999999999999</c:v>
                </c:pt>
                <c:pt idx="5879">
                  <c:v>21.751999999999999</c:v>
                </c:pt>
                <c:pt idx="5880">
                  <c:v>21.756</c:v>
                </c:pt>
                <c:pt idx="5881">
                  <c:v>21.76</c:v>
                </c:pt>
                <c:pt idx="5882">
                  <c:v>21.763000000000002</c:v>
                </c:pt>
                <c:pt idx="5883">
                  <c:v>21.766999999999999</c:v>
                </c:pt>
                <c:pt idx="5884">
                  <c:v>21.771000000000001</c:v>
                </c:pt>
                <c:pt idx="5885">
                  <c:v>21.774999999999999</c:v>
                </c:pt>
                <c:pt idx="5886">
                  <c:v>21.777999999999999</c:v>
                </c:pt>
                <c:pt idx="5887">
                  <c:v>21.782</c:v>
                </c:pt>
                <c:pt idx="5888">
                  <c:v>21.786000000000001</c:v>
                </c:pt>
                <c:pt idx="5889">
                  <c:v>21.789000000000001</c:v>
                </c:pt>
                <c:pt idx="5890">
                  <c:v>21.792999999999999</c:v>
                </c:pt>
                <c:pt idx="5891">
                  <c:v>21.797000000000001</c:v>
                </c:pt>
                <c:pt idx="5892">
                  <c:v>21.8</c:v>
                </c:pt>
                <c:pt idx="5893">
                  <c:v>21.803999999999998</c:v>
                </c:pt>
                <c:pt idx="5894">
                  <c:v>21.808</c:v>
                </c:pt>
                <c:pt idx="5895">
                  <c:v>21.812000000000001</c:v>
                </c:pt>
                <c:pt idx="5896">
                  <c:v>21.815000000000001</c:v>
                </c:pt>
                <c:pt idx="5897">
                  <c:v>21.818999999999999</c:v>
                </c:pt>
                <c:pt idx="5898">
                  <c:v>21.823</c:v>
                </c:pt>
                <c:pt idx="5899">
                  <c:v>21.826000000000001</c:v>
                </c:pt>
                <c:pt idx="5900">
                  <c:v>21.83</c:v>
                </c:pt>
                <c:pt idx="5901">
                  <c:v>21.834</c:v>
                </c:pt>
                <c:pt idx="5902">
                  <c:v>21.837</c:v>
                </c:pt>
                <c:pt idx="5903">
                  <c:v>21.841000000000001</c:v>
                </c:pt>
                <c:pt idx="5904">
                  <c:v>21.844999999999999</c:v>
                </c:pt>
                <c:pt idx="5905">
                  <c:v>21.847999999999999</c:v>
                </c:pt>
                <c:pt idx="5906">
                  <c:v>21.852</c:v>
                </c:pt>
                <c:pt idx="5907">
                  <c:v>21.856000000000002</c:v>
                </c:pt>
                <c:pt idx="5908">
                  <c:v>21.86</c:v>
                </c:pt>
                <c:pt idx="5909">
                  <c:v>21.863</c:v>
                </c:pt>
                <c:pt idx="5910">
                  <c:v>21.867000000000001</c:v>
                </c:pt>
                <c:pt idx="5911">
                  <c:v>21.870999999999999</c:v>
                </c:pt>
                <c:pt idx="5912">
                  <c:v>21.873999999999999</c:v>
                </c:pt>
                <c:pt idx="5913">
                  <c:v>21.878</c:v>
                </c:pt>
                <c:pt idx="5914">
                  <c:v>21.882000000000001</c:v>
                </c:pt>
                <c:pt idx="5915">
                  <c:v>21.885000000000002</c:v>
                </c:pt>
                <c:pt idx="5916">
                  <c:v>21.888999999999999</c:v>
                </c:pt>
                <c:pt idx="5917">
                  <c:v>21.893000000000001</c:v>
                </c:pt>
                <c:pt idx="5918">
                  <c:v>21.896999999999998</c:v>
                </c:pt>
                <c:pt idx="5919">
                  <c:v>21.9</c:v>
                </c:pt>
                <c:pt idx="5920">
                  <c:v>21.904</c:v>
                </c:pt>
                <c:pt idx="5921">
                  <c:v>21.908000000000001</c:v>
                </c:pt>
                <c:pt idx="5922">
                  <c:v>21.911000000000001</c:v>
                </c:pt>
                <c:pt idx="5923">
                  <c:v>21.914999999999999</c:v>
                </c:pt>
                <c:pt idx="5924">
                  <c:v>21.919</c:v>
                </c:pt>
                <c:pt idx="5925">
                  <c:v>21.922999999999998</c:v>
                </c:pt>
                <c:pt idx="5926">
                  <c:v>21.925999999999998</c:v>
                </c:pt>
                <c:pt idx="5927">
                  <c:v>21.93</c:v>
                </c:pt>
                <c:pt idx="5928">
                  <c:v>21.934000000000001</c:v>
                </c:pt>
                <c:pt idx="5929">
                  <c:v>21.937000000000001</c:v>
                </c:pt>
                <c:pt idx="5930">
                  <c:v>21.940999999999999</c:v>
                </c:pt>
                <c:pt idx="5931">
                  <c:v>21.945</c:v>
                </c:pt>
                <c:pt idx="5932">
                  <c:v>21.948</c:v>
                </c:pt>
                <c:pt idx="5933">
                  <c:v>21.952000000000002</c:v>
                </c:pt>
                <c:pt idx="5934">
                  <c:v>21.956</c:v>
                </c:pt>
                <c:pt idx="5935">
                  <c:v>21.96</c:v>
                </c:pt>
                <c:pt idx="5936">
                  <c:v>21.963000000000001</c:v>
                </c:pt>
                <c:pt idx="5937">
                  <c:v>21.966999999999999</c:v>
                </c:pt>
                <c:pt idx="5938">
                  <c:v>21.971</c:v>
                </c:pt>
                <c:pt idx="5939">
                  <c:v>21.974</c:v>
                </c:pt>
                <c:pt idx="5940">
                  <c:v>21.978000000000002</c:v>
                </c:pt>
                <c:pt idx="5941">
                  <c:v>21.981999999999999</c:v>
                </c:pt>
                <c:pt idx="5942">
                  <c:v>21.984999999999999</c:v>
                </c:pt>
                <c:pt idx="5943">
                  <c:v>21.989000000000001</c:v>
                </c:pt>
                <c:pt idx="5944">
                  <c:v>21.992999999999999</c:v>
                </c:pt>
                <c:pt idx="5945">
                  <c:v>21.997</c:v>
                </c:pt>
                <c:pt idx="5946">
                  <c:v>22</c:v>
                </c:pt>
                <c:pt idx="5947">
                  <c:v>22.004000000000001</c:v>
                </c:pt>
                <c:pt idx="5948">
                  <c:v>22.007999999999999</c:v>
                </c:pt>
                <c:pt idx="5949">
                  <c:v>22.010999999999999</c:v>
                </c:pt>
                <c:pt idx="5950">
                  <c:v>22.015000000000001</c:v>
                </c:pt>
                <c:pt idx="5951">
                  <c:v>22.018999999999998</c:v>
                </c:pt>
                <c:pt idx="5952">
                  <c:v>22.021999999999998</c:v>
                </c:pt>
                <c:pt idx="5953">
                  <c:v>22.026</c:v>
                </c:pt>
                <c:pt idx="5954">
                  <c:v>22.03</c:v>
                </c:pt>
                <c:pt idx="5955">
                  <c:v>22.033999999999999</c:v>
                </c:pt>
                <c:pt idx="5956">
                  <c:v>22.036999999999999</c:v>
                </c:pt>
                <c:pt idx="5957">
                  <c:v>22.041</c:v>
                </c:pt>
                <c:pt idx="5958">
                  <c:v>22.045000000000002</c:v>
                </c:pt>
                <c:pt idx="5959">
                  <c:v>22.047999999999998</c:v>
                </c:pt>
                <c:pt idx="5960">
                  <c:v>22.052</c:v>
                </c:pt>
                <c:pt idx="5961">
                  <c:v>22.056000000000001</c:v>
                </c:pt>
                <c:pt idx="5962">
                  <c:v>22.059000000000001</c:v>
                </c:pt>
                <c:pt idx="5963">
                  <c:v>22.062999999999999</c:v>
                </c:pt>
                <c:pt idx="5964">
                  <c:v>22.067</c:v>
                </c:pt>
                <c:pt idx="5965">
                  <c:v>22.071000000000002</c:v>
                </c:pt>
                <c:pt idx="5966">
                  <c:v>22.074000000000002</c:v>
                </c:pt>
                <c:pt idx="5967">
                  <c:v>22.077999999999999</c:v>
                </c:pt>
                <c:pt idx="5968">
                  <c:v>22.082000000000001</c:v>
                </c:pt>
                <c:pt idx="5969">
                  <c:v>22.085000000000001</c:v>
                </c:pt>
                <c:pt idx="5970">
                  <c:v>22.088999999999999</c:v>
                </c:pt>
                <c:pt idx="5971">
                  <c:v>22.093</c:v>
                </c:pt>
                <c:pt idx="5972">
                  <c:v>22.096</c:v>
                </c:pt>
                <c:pt idx="5973">
                  <c:v>22.1</c:v>
                </c:pt>
                <c:pt idx="5974">
                  <c:v>22.103999999999999</c:v>
                </c:pt>
                <c:pt idx="5975">
                  <c:v>22.108000000000001</c:v>
                </c:pt>
                <c:pt idx="5976">
                  <c:v>22.111000000000001</c:v>
                </c:pt>
                <c:pt idx="5977">
                  <c:v>22.114999999999998</c:v>
                </c:pt>
                <c:pt idx="5978">
                  <c:v>22.119</c:v>
                </c:pt>
                <c:pt idx="5979">
                  <c:v>22.122</c:v>
                </c:pt>
                <c:pt idx="5980">
                  <c:v>22.126000000000001</c:v>
                </c:pt>
                <c:pt idx="5981">
                  <c:v>22.13</c:v>
                </c:pt>
                <c:pt idx="5982">
                  <c:v>22.132999999999999</c:v>
                </c:pt>
                <c:pt idx="5983">
                  <c:v>22.137</c:v>
                </c:pt>
                <c:pt idx="5984">
                  <c:v>22.140999999999998</c:v>
                </c:pt>
                <c:pt idx="5985">
                  <c:v>22.145</c:v>
                </c:pt>
                <c:pt idx="5986">
                  <c:v>22.148</c:v>
                </c:pt>
                <c:pt idx="5987">
                  <c:v>22.152000000000001</c:v>
                </c:pt>
                <c:pt idx="5988">
                  <c:v>22.155999999999999</c:v>
                </c:pt>
                <c:pt idx="5989">
                  <c:v>22.158999999999999</c:v>
                </c:pt>
                <c:pt idx="5990">
                  <c:v>22.163</c:v>
                </c:pt>
                <c:pt idx="5991">
                  <c:v>22.167000000000002</c:v>
                </c:pt>
                <c:pt idx="5992">
                  <c:v>22.17</c:v>
                </c:pt>
                <c:pt idx="5993">
                  <c:v>22.173999999999999</c:v>
                </c:pt>
                <c:pt idx="5994">
                  <c:v>22.178000000000001</c:v>
                </c:pt>
                <c:pt idx="5995">
                  <c:v>22.181999999999999</c:v>
                </c:pt>
                <c:pt idx="5996">
                  <c:v>22.184999999999999</c:v>
                </c:pt>
                <c:pt idx="5997">
                  <c:v>22.189</c:v>
                </c:pt>
                <c:pt idx="5998">
                  <c:v>22.193000000000001</c:v>
                </c:pt>
                <c:pt idx="5999">
                  <c:v>22.196000000000002</c:v>
                </c:pt>
                <c:pt idx="6000">
                  <c:v>22.2</c:v>
                </c:pt>
                <c:pt idx="6001">
                  <c:v>22.204000000000001</c:v>
                </c:pt>
                <c:pt idx="6002">
                  <c:v>22.207000000000001</c:v>
                </c:pt>
                <c:pt idx="6003">
                  <c:v>22.210999999999999</c:v>
                </c:pt>
                <c:pt idx="6004">
                  <c:v>22.215</c:v>
                </c:pt>
                <c:pt idx="6005">
                  <c:v>22.219000000000001</c:v>
                </c:pt>
                <c:pt idx="6006">
                  <c:v>22.222000000000001</c:v>
                </c:pt>
                <c:pt idx="6007">
                  <c:v>22.225999999999999</c:v>
                </c:pt>
                <c:pt idx="6008">
                  <c:v>22.23</c:v>
                </c:pt>
                <c:pt idx="6009">
                  <c:v>22.233000000000001</c:v>
                </c:pt>
                <c:pt idx="6010">
                  <c:v>22.236999999999998</c:v>
                </c:pt>
                <c:pt idx="6011">
                  <c:v>22.241</c:v>
                </c:pt>
                <c:pt idx="6012">
                  <c:v>22.244</c:v>
                </c:pt>
                <c:pt idx="6013">
                  <c:v>22.248000000000001</c:v>
                </c:pt>
                <c:pt idx="6014">
                  <c:v>22.251999999999999</c:v>
                </c:pt>
                <c:pt idx="6015">
                  <c:v>22.256</c:v>
                </c:pt>
                <c:pt idx="6016">
                  <c:v>22.259</c:v>
                </c:pt>
                <c:pt idx="6017">
                  <c:v>22.263000000000002</c:v>
                </c:pt>
                <c:pt idx="6018">
                  <c:v>22.266999999999999</c:v>
                </c:pt>
                <c:pt idx="6019">
                  <c:v>22.27</c:v>
                </c:pt>
                <c:pt idx="6020">
                  <c:v>22.274000000000001</c:v>
                </c:pt>
                <c:pt idx="6021">
                  <c:v>22.277999999999999</c:v>
                </c:pt>
                <c:pt idx="6022">
                  <c:v>22.280999999999999</c:v>
                </c:pt>
                <c:pt idx="6023">
                  <c:v>22.285</c:v>
                </c:pt>
                <c:pt idx="6024">
                  <c:v>22.289000000000001</c:v>
                </c:pt>
                <c:pt idx="6025">
                  <c:v>22.292000000000002</c:v>
                </c:pt>
                <c:pt idx="6026">
                  <c:v>22.295999999999999</c:v>
                </c:pt>
                <c:pt idx="6027">
                  <c:v>22.3</c:v>
                </c:pt>
                <c:pt idx="6028">
                  <c:v>22.303999999999998</c:v>
                </c:pt>
                <c:pt idx="6029">
                  <c:v>22.306999999999999</c:v>
                </c:pt>
                <c:pt idx="6030">
                  <c:v>22.311</c:v>
                </c:pt>
                <c:pt idx="6031">
                  <c:v>22.315000000000001</c:v>
                </c:pt>
                <c:pt idx="6032">
                  <c:v>22.318000000000001</c:v>
                </c:pt>
                <c:pt idx="6033">
                  <c:v>22.321999999999999</c:v>
                </c:pt>
                <c:pt idx="6034">
                  <c:v>22.326000000000001</c:v>
                </c:pt>
                <c:pt idx="6035">
                  <c:v>22.33</c:v>
                </c:pt>
                <c:pt idx="6036">
                  <c:v>22.332999999999998</c:v>
                </c:pt>
                <c:pt idx="6037">
                  <c:v>22.337</c:v>
                </c:pt>
                <c:pt idx="6038">
                  <c:v>22.341000000000001</c:v>
                </c:pt>
                <c:pt idx="6039">
                  <c:v>22.344000000000001</c:v>
                </c:pt>
                <c:pt idx="6040">
                  <c:v>22.347999999999999</c:v>
                </c:pt>
                <c:pt idx="6041">
                  <c:v>22.352</c:v>
                </c:pt>
                <c:pt idx="6042">
                  <c:v>22.355</c:v>
                </c:pt>
                <c:pt idx="6043">
                  <c:v>22.359000000000002</c:v>
                </c:pt>
                <c:pt idx="6044">
                  <c:v>22.363</c:v>
                </c:pt>
                <c:pt idx="6045">
                  <c:v>22.367000000000001</c:v>
                </c:pt>
                <c:pt idx="6046">
                  <c:v>22.37</c:v>
                </c:pt>
                <c:pt idx="6047">
                  <c:v>22.373999999999999</c:v>
                </c:pt>
                <c:pt idx="6048">
                  <c:v>22.378</c:v>
                </c:pt>
                <c:pt idx="6049">
                  <c:v>22.381</c:v>
                </c:pt>
                <c:pt idx="6050">
                  <c:v>22.385000000000002</c:v>
                </c:pt>
                <c:pt idx="6051">
                  <c:v>22.388999999999999</c:v>
                </c:pt>
                <c:pt idx="6052">
                  <c:v>22.391999999999999</c:v>
                </c:pt>
                <c:pt idx="6053">
                  <c:v>22.396000000000001</c:v>
                </c:pt>
                <c:pt idx="6054">
                  <c:v>22.4</c:v>
                </c:pt>
                <c:pt idx="6055">
                  <c:v>22.402999999999999</c:v>
                </c:pt>
                <c:pt idx="6056">
                  <c:v>22.407</c:v>
                </c:pt>
                <c:pt idx="6057">
                  <c:v>22.411000000000001</c:v>
                </c:pt>
                <c:pt idx="6058">
                  <c:v>22.414999999999999</c:v>
                </c:pt>
                <c:pt idx="6059">
                  <c:v>22.417999999999999</c:v>
                </c:pt>
                <c:pt idx="6060">
                  <c:v>22.422000000000001</c:v>
                </c:pt>
                <c:pt idx="6061">
                  <c:v>22.425999999999998</c:v>
                </c:pt>
                <c:pt idx="6062">
                  <c:v>22.428999999999998</c:v>
                </c:pt>
                <c:pt idx="6063">
                  <c:v>22.433</c:v>
                </c:pt>
                <c:pt idx="6064">
                  <c:v>22.437000000000001</c:v>
                </c:pt>
                <c:pt idx="6065">
                  <c:v>22.440999999999999</c:v>
                </c:pt>
                <c:pt idx="6066">
                  <c:v>22.443999999999999</c:v>
                </c:pt>
                <c:pt idx="6067">
                  <c:v>22.448</c:v>
                </c:pt>
                <c:pt idx="6068">
                  <c:v>22.452000000000002</c:v>
                </c:pt>
                <c:pt idx="6069">
                  <c:v>22.454999999999998</c:v>
                </c:pt>
                <c:pt idx="6070">
                  <c:v>22.459</c:v>
                </c:pt>
                <c:pt idx="6071">
                  <c:v>22.463000000000001</c:v>
                </c:pt>
                <c:pt idx="6072">
                  <c:v>22.466000000000001</c:v>
                </c:pt>
                <c:pt idx="6073">
                  <c:v>22.47</c:v>
                </c:pt>
                <c:pt idx="6074">
                  <c:v>22.474</c:v>
                </c:pt>
                <c:pt idx="6075">
                  <c:v>22.478000000000002</c:v>
                </c:pt>
                <c:pt idx="6076">
                  <c:v>22.481000000000002</c:v>
                </c:pt>
                <c:pt idx="6077">
                  <c:v>22.484999999999999</c:v>
                </c:pt>
                <c:pt idx="6078">
                  <c:v>22.489000000000001</c:v>
                </c:pt>
                <c:pt idx="6079">
                  <c:v>22.492000000000001</c:v>
                </c:pt>
                <c:pt idx="6080">
                  <c:v>22.495999999999999</c:v>
                </c:pt>
                <c:pt idx="6081">
                  <c:v>22.5</c:v>
                </c:pt>
                <c:pt idx="6082">
                  <c:v>22.503</c:v>
                </c:pt>
                <c:pt idx="6083">
                  <c:v>22.507000000000001</c:v>
                </c:pt>
                <c:pt idx="6084">
                  <c:v>22.510999999999999</c:v>
                </c:pt>
                <c:pt idx="6085">
                  <c:v>22.513999999999999</c:v>
                </c:pt>
                <c:pt idx="6086">
                  <c:v>22.518000000000001</c:v>
                </c:pt>
                <c:pt idx="6087">
                  <c:v>22.521999999999998</c:v>
                </c:pt>
                <c:pt idx="6088">
                  <c:v>22.526</c:v>
                </c:pt>
                <c:pt idx="6089">
                  <c:v>22.529</c:v>
                </c:pt>
                <c:pt idx="6090">
                  <c:v>22.533000000000001</c:v>
                </c:pt>
                <c:pt idx="6091">
                  <c:v>22.536999999999999</c:v>
                </c:pt>
                <c:pt idx="6092">
                  <c:v>22.54</c:v>
                </c:pt>
                <c:pt idx="6093">
                  <c:v>22.544</c:v>
                </c:pt>
                <c:pt idx="6094">
                  <c:v>22.547999999999998</c:v>
                </c:pt>
                <c:pt idx="6095">
                  <c:v>22.552</c:v>
                </c:pt>
                <c:pt idx="6096">
                  <c:v>22.555</c:v>
                </c:pt>
                <c:pt idx="6097">
                  <c:v>22.559000000000001</c:v>
                </c:pt>
                <c:pt idx="6098">
                  <c:v>22.562999999999999</c:v>
                </c:pt>
                <c:pt idx="6099">
                  <c:v>22.565999999999999</c:v>
                </c:pt>
                <c:pt idx="6100">
                  <c:v>22.57</c:v>
                </c:pt>
                <c:pt idx="6101">
                  <c:v>22.574000000000002</c:v>
                </c:pt>
                <c:pt idx="6102">
                  <c:v>22.577000000000002</c:v>
                </c:pt>
                <c:pt idx="6103">
                  <c:v>22.581</c:v>
                </c:pt>
                <c:pt idx="6104">
                  <c:v>22.585000000000001</c:v>
                </c:pt>
                <c:pt idx="6105">
                  <c:v>22.588999999999999</c:v>
                </c:pt>
                <c:pt idx="6106">
                  <c:v>22.591999999999999</c:v>
                </c:pt>
                <c:pt idx="6107">
                  <c:v>22.596</c:v>
                </c:pt>
                <c:pt idx="6108">
                  <c:v>22.6</c:v>
                </c:pt>
                <c:pt idx="6109">
                  <c:v>22.603000000000002</c:v>
                </c:pt>
                <c:pt idx="6110">
                  <c:v>22.606999999999999</c:v>
                </c:pt>
                <c:pt idx="6111">
                  <c:v>22.611000000000001</c:v>
                </c:pt>
                <c:pt idx="6112">
                  <c:v>22.614000000000001</c:v>
                </c:pt>
                <c:pt idx="6113">
                  <c:v>22.617999999999999</c:v>
                </c:pt>
                <c:pt idx="6114">
                  <c:v>22.622</c:v>
                </c:pt>
                <c:pt idx="6115">
                  <c:v>22.626000000000001</c:v>
                </c:pt>
                <c:pt idx="6116">
                  <c:v>22.629000000000001</c:v>
                </c:pt>
                <c:pt idx="6117">
                  <c:v>22.632999999999999</c:v>
                </c:pt>
                <c:pt idx="6118">
                  <c:v>22.637</c:v>
                </c:pt>
                <c:pt idx="6119">
                  <c:v>22.64</c:v>
                </c:pt>
                <c:pt idx="6120">
                  <c:v>22.643999999999998</c:v>
                </c:pt>
                <c:pt idx="6121">
                  <c:v>22.648</c:v>
                </c:pt>
                <c:pt idx="6122">
                  <c:v>22.651</c:v>
                </c:pt>
                <c:pt idx="6123">
                  <c:v>22.655000000000001</c:v>
                </c:pt>
                <c:pt idx="6124">
                  <c:v>22.658999999999999</c:v>
                </c:pt>
                <c:pt idx="6125">
                  <c:v>22.663</c:v>
                </c:pt>
                <c:pt idx="6126">
                  <c:v>22.666</c:v>
                </c:pt>
                <c:pt idx="6127">
                  <c:v>22.67</c:v>
                </c:pt>
                <c:pt idx="6128">
                  <c:v>22.673999999999999</c:v>
                </c:pt>
                <c:pt idx="6129">
                  <c:v>22.677</c:v>
                </c:pt>
                <c:pt idx="6130">
                  <c:v>22.681000000000001</c:v>
                </c:pt>
                <c:pt idx="6131">
                  <c:v>22.684999999999999</c:v>
                </c:pt>
                <c:pt idx="6132">
                  <c:v>22.687999999999999</c:v>
                </c:pt>
                <c:pt idx="6133">
                  <c:v>22.692</c:v>
                </c:pt>
                <c:pt idx="6134">
                  <c:v>22.696000000000002</c:v>
                </c:pt>
                <c:pt idx="6135">
                  <c:v>22.7</c:v>
                </c:pt>
                <c:pt idx="6136">
                  <c:v>22.702999999999999</c:v>
                </c:pt>
                <c:pt idx="6137">
                  <c:v>22.707000000000001</c:v>
                </c:pt>
                <c:pt idx="6138">
                  <c:v>22.710999999999999</c:v>
                </c:pt>
                <c:pt idx="6139">
                  <c:v>22.713999999999999</c:v>
                </c:pt>
                <c:pt idx="6140">
                  <c:v>22.718</c:v>
                </c:pt>
                <c:pt idx="6141">
                  <c:v>22.722000000000001</c:v>
                </c:pt>
                <c:pt idx="6142">
                  <c:v>22.725000000000001</c:v>
                </c:pt>
                <c:pt idx="6143">
                  <c:v>22.728999999999999</c:v>
                </c:pt>
                <c:pt idx="6144">
                  <c:v>22.733000000000001</c:v>
                </c:pt>
                <c:pt idx="6145">
                  <c:v>22.736999999999998</c:v>
                </c:pt>
                <c:pt idx="6146">
                  <c:v>22.74</c:v>
                </c:pt>
                <c:pt idx="6147">
                  <c:v>22.744</c:v>
                </c:pt>
                <c:pt idx="6148">
                  <c:v>22.748000000000001</c:v>
                </c:pt>
                <c:pt idx="6149">
                  <c:v>22.751000000000001</c:v>
                </c:pt>
                <c:pt idx="6150">
                  <c:v>22.754999999999999</c:v>
                </c:pt>
                <c:pt idx="6151">
                  <c:v>22.759</c:v>
                </c:pt>
                <c:pt idx="6152">
                  <c:v>22.762</c:v>
                </c:pt>
                <c:pt idx="6153">
                  <c:v>22.765999999999998</c:v>
                </c:pt>
                <c:pt idx="6154">
                  <c:v>22.77</c:v>
                </c:pt>
                <c:pt idx="6155">
                  <c:v>22.774000000000001</c:v>
                </c:pt>
                <c:pt idx="6156">
                  <c:v>22.777000000000001</c:v>
                </c:pt>
                <c:pt idx="6157">
                  <c:v>22.780999999999999</c:v>
                </c:pt>
                <c:pt idx="6158">
                  <c:v>22.785</c:v>
                </c:pt>
                <c:pt idx="6159">
                  <c:v>22.788</c:v>
                </c:pt>
                <c:pt idx="6160">
                  <c:v>22.792000000000002</c:v>
                </c:pt>
                <c:pt idx="6161">
                  <c:v>22.795999999999999</c:v>
                </c:pt>
                <c:pt idx="6162">
                  <c:v>22.798999999999999</c:v>
                </c:pt>
                <c:pt idx="6163">
                  <c:v>22.803000000000001</c:v>
                </c:pt>
                <c:pt idx="6164">
                  <c:v>22.806999999999999</c:v>
                </c:pt>
                <c:pt idx="6165">
                  <c:v>22.81</c:v>
                </c:pt>
                <c:pt idx="6166">
                  <c:v>22.814</c:v>
                </c:pt>
                <c:pt idx="6167">
                  <c:v>22.818000000000001</c:v>
                </c:pt>
                <c:pt idx="6168">
                  <c:v>22.821999999999999</c:v>
                </c:pt>
                <c:pt idx="6169">
                  <c:v>22.824999999999999</c:v>
                </c:pt>
                <c:pt idx="6170">
                  <c:v>22.829000000000001</c:v>
                </c:pt>
                <c:pt idx="6171">
                  <c:v>22.832999999999998</c:v>
                </c:pt>
                <c:pt idx="6172">
                  <c:v>22.835999999999999</c:v>
                </c:pt>
                <c:pt idx="6173">
                  <c:v>22.84</c:v>
                </c:pt>
                <c:pt idx="6174">
                  <c:v>22.844000000000001</c:v>
                </c:pt>
                <c:pt idx="6175">
                  <c:v>22.847999999999999</c:v>
                </c:pt>
                <c:pt idx="6176">
                  <c:v>22.850999999999999</c:v>
                </c:pt>
                <c:pt idx="6177">
                  <c:v>22.855</c:v>
                </c:pt>
                <c:pt idx="6178">
                  <c:v>22.859000000000002</c:v>
                </c:pt>
                <c:pt idx="6179">
                  <c:v>22.861999999999998</c:v>
                </c:pt>
                <c:pt idx="6180">
                  <c:v>22.866</c:v>
                </c:pt>
                <c:pt idx="6181">
                  <c:v>22.87</c:v>
                </c:pt>
                <c:pt idx="6182">
                  <c:v>22.873000000000001</c:v>
                </c:pt>
                <c:pt idx="6183">
                  <c:v>22.876999999999999</c:v>
                </c:pt>
                <c:pt idx="6184">
                  <c:v>22.881</c:v>
                </c:pt>
                <c:pt idx="6185">
                  <c:v>22.885000000000002</c:v>
                </c:pt>
                <c:pt idx="6186">
                  <c:v>22.888000000000002</c:v>
                </c:pt>
                <c:pt idx="6187">
                  <c:v>22.891999999999999</c:v>
                </c:pt>
                <c:pt idx="6188">
                  <c:v>22.896000000000001</c:v>
                </c:pt>
                <c:pt idx="6189">
                  <c:v>22.899000000000001</c:v>
                </c:pt>
                <c:pt idx="6190">
                  <c:v>22.902999999999999</c:v>
                </c:pt>
                <c:pt idx="6191">
                  <c:v>22.907</c:v>
                </c:pt>
                <c:pt idx="6192">
                  <c:v>22.91</c:v>
                </c:pt>
                <c:pt idx="6193">
                  <c:v>22.914000000000001</c:v>
                </c:pt>
                <c:pt idx="6194">
                  <c:v>22.917999999999999</c:v>
                </c:pt>
                <c:pt idx="6195">
                  <c:v>22.920999999999999</c:v>
                </c:pt>
                <c:pt idx="6196">
                  <c:v>22.925000000000001</c:v>
                </c:pt>
                <c:pt idx="6197">
                  <c:v>22.928999999999998</c:v>
                </c:pt>
                <c:pt idx="6198">
                  <c:v>22.933</c:v>
                </c:pt>
                <c:pt idx="6199">
                  <c:v>22.936</c:v>
                </c:pt>
                <c:pt idx="6200">
                  <c:v>22.94</c:v>
                </c:pt>
                <c:pt idx="6201">
                  <c:v>22.943999999999999</c:v>
                </c:pt>
                <c:pt idx="6202">
                  <c:v>22.946999999999999</c:v>
                </c:pt>
                <c:pt idx="6203">
                  <c:v>22.951000000000001</c:v>
                </c:pt>
                <c:pt idx="6204">
                  <c:v>22.954999999999998</c:v>
                </c:pt>
                <c:pt idx="6205">
                  <c:v>22.959</c:v>
                </c:pt>
                <c:pt idx="6206">
                  <c:v>22.962</c:v>
                </c:pt>
                <c:pt idx="6207">
                  <c:v>22.966000000000001</c:v>
                </c:pt>
                <c:pt idx="6208">
                  <c:v>22.97</c:v>
                </c:pt>
                <c:pt idx="6209">
                  <c:v>22.972999999999999</c:v>
                </c:pt>
                <c:pt idx="6210">
                  <c:v>22.977</c:v>
                </c:pt>
                <c:pt idx="6211">
                  <c:v>22.981000000000002</c:v>
                </c:pt>
                <c:pt idx="6212">
                  <c:v>22.984000000000002</c:v>
                </c:pt>
                <c:pt idx="6213">
                  <c:v>22.988</c:v>
                </c:pt>
                <c:pt idx="6214">
                  <c:v>22.992000000000001</c:v>
                </c:pt>
                <c:pt idx="6215">
                  <c:v>22.995999999999999</c:v>
                </c:pt>
                <c:pt idx="6216">
                  <c:v>22.998999999999999</c:v>
                </c:pt>
                <c:pt idx="6217">
                  <c:v>23.003</c:v>
                </c:pt>
                <c:pt idx="6218">
                  <c:v>23.007000000000001</c:v>
                </c:pt>
                <c:pt idx="6219">
                  <c:v>23.01</c:v>
                </c:pt>
                <c:pt idx="6220">
                  <c:v>23.013999999999999</c:v>
                </c:pt>
                <c:pt idx="6221">
                  <c:v>23.018000000000001</c:v>
                </c:pt>
                <c:pt idx="6222">
                  <c:v>23.021000000000001</c:v>
                </c:pt>
                <c:pt idx="6223">
                  <c:v>23.024999999999999</c:v>
                </c:pt>
                <c:pt idx="6224">
                  <c:v>23.029</c:v>
                </c:pt>
                <c:pt idx="6225">
                  <c:v>23.032</c:v>
                </c:pt>
                <c:pt idx="6226">
                  <c:v>23.036000000000001</c:v>
                </c:pt>
                <c:pt idx="6227">
                  <c:v>23.04</c:v>
                </c:pt>
                <c:pt idx="6228">
                  <c:v>23.044</c:v>
                </c:pt>
                <c:pt idx="6229">
                  <c:v>23.047000000000001</c:v>
                </c:pt>
                <c:pt idx="6230">
                  <c:v>23.050999999999998</c:v>
                </c:pt>
                <c:pt idx="6231">
                  <c:v>23.055</c:v>
                </c:pt>
                <c:pt idx="6232">
                  <c:v>23.058</c:v>
                </c:pt>
                <c:pt idx="6233">
                  <c:v>23.062000000000001</c:v>
                </c:pt>
                <c:pt idx="6234">
                  <c:v>23.065999999999999</c:v>
                </c:pt>
                <c:pt idx="6235">
                  <c:v>23.068999999999999</c:v>
                </c:pt>
                <c:pt idx="6236">
                  <c:v>23.073</c:v>
                </c:pt>
                <c:pt idx="6237">
                  <c:v>23.077000000000002</c:v>
                </c:pt>
                <c:pt idx="6238">
                  <c:v>23.081</c:v>
                </c:pt>
                <c:pt idx="6239">
                  <c:v>23.084</c:v>
                </c:pt>
                <c:pt idx="6240">
                  <c:v>23.088000000000001</c:v>
                </c:pt>
                <c:pt idx="6241">
                  <c:v>23.091999999999999</c:v>
                </c:pt>
                <c:pt idx="6242">
                  <c:v>23.094999999999999</c:v>
                </c:pt>
                <c:pt idx="6243">
                  <c:v>23.099</c:v>
                </c:pt>
                <c:pt idx="6244">
                  <c:v>23.103000000000002</c:v>
                </c:pt>
                <c:pt idx="6245">
                  <c:v>23.106999999999999</c:v>
                </c:pt>
                <c:pt idx="6246">
                  <c:v>23.11</c:v>
                </c:pt>
                <c:pt idx="6247">
                  <c:v>23.114000000000001</c:v>
                </c:pt>
                <c:pt idx="6248">
                  <c:v>23.117999999999999</c:v>
                </c:pt>
                <c:pt idx="6249">
                  <c:v>23.120999999999999</c:v>
                </c:pt>
                <c:pt idx="6250">
                  <c:v>23.125</c:v>
                </c:pt>
                <c:pt idx="6251">
                  <c:v>23.129000000000001</c:v>
                </c:pt>
                <c:pt idx="6252">
                  <c:v>23.132000000000001</c:v>
                </c:pt>
                <c:pt idx="6253">
                  <c:v>23.135999999999999</c:v>
                </c:pt>
                <c:pt idx="6254">
                  <c:v>23.14</c:v>
                </c:pt>
                <c:pt idx="6255">
                  <c:v>23.143999999999998</c:v>
                </c:pt>
                <c:pt idx="6256">
                  <c:v>23.146999999999998</c:v>
                </c:pt>
                <c:pt idx="6257">
                  <c:v>23.151</c:v>
                </c:pt>
                <c:pt idx="6258">
                  <c:v>23.155000000000001</c:v>
                </c:pt>
                <c:pt idx="6259">
                  <c:v>23.158000000000001</c:v>
                </c:pt>
                <c:pt idx="6260">
                  <c:v>23.161999999999999</c:v>
                </c:pt>
                <c:pt idx="6261">
                  <c:v>23.166</c:v>
                </c:pt>
                <c:pt idx="6262">
                  <c:v>23.169</c:v>
                </c:pt>
                <c:pt idx="6263">
                  <c:v>23.172999999999998</c:v>
                </c:pt>
                <c:pt idx="6264">
                  <c:v>23.177</c:v>
                </c:pt>
                <c:pt idx="6265">
                  <c:v>23.181000000000001</c:v>
                </c:pt>
                <c:pt idx="6266">
                  <c:v>23.184000000000001</c:v>
                </c:pt>
                <c:pt idx="6267">
                  <c:v>23.187999999999999</c:v>
                </c:pt>
                <c:pt idx="6268">
                  <c:v>23.192</c:v>
                </c:pt>
                <c:pt idx="6269">
                  <c:v>23.195</c:v>
                </c:pt>
                <c:pt idx="6270">
                  <c:v>23.199000000000002</c:v>
                </c:pt>
                <c:pt idx="6271">
                  <c:v>23.202999999999999</c:v>
                </c:pt>
                <c:pt idx="6272">
                  <c:v>23.206</c:v>
                </c:pt>
                <c:pt idx="6273">
                  <c:v>23.21</c:v>
                </c:pt>
                <c:pt idx="6274">
                  <c:v>23.213999999999999</c:v>
                </c:pt>
                <c:pt idx="6275">
                  <c:v>23.218</c:v>
                </c:pt>
                <c:pt idx="6276">
                  <c:v>23.221</c:v>
                </c:pt>
                <c:pt idx="6277">
                  <c:v>23.225000000000001</c:v>
                </c:pt>
                <c:pt idx="6278">
                  <c:v>23.228999999999999</c:v>
                </c:pt>
                <c:pt idx="6279">
                  <c:v>23.231999999999999</c:v>
                </c:pt>
                <c:pt idx="6280">
                  <c:v>23.236000000000001</c:v>
                </c:pt>
                <c:pt idx="6281">
                  <c:v>23.24</c:v>
                </c:pt>
                <c:pt idx="6282">
                  <c:v>23.242999999999999</c:v>
                </c:pt>
                <c:pt idx="6283">
                  <c:v>23.247</c:v>
                </c:pt>
                <c:pt idx="6284">
                  <c:v>23.251000000000001</c:v>
                </c:pt>
                <c:pt idx="6285">
                  <c:v>23.254999999999999</c:v>
                </c:pt>
                <c:pt idx="6286">
                  <c:v>23.257999999999999</c:v>
                </c:pt>
                <c:pt idx="6287">
                  <c:v>23.262</c:v>
                </c:pt>
                <c:pt idx="6288">
                  <c:v>23.265999999999998</c:v>
                </c:pt>
                <c:pt idx="6289">
                  <c:v>23.268999999999998</c:v>
                </c:pt>
                <c:pt idx="6290">
                  <c:v>23.273</c:v>
                </c:pt>
                <c:pt idx="6291">
                  <c:v>23.277000000000001</c:v>
                </c:pt>
                <c:pt idx="6292">
                  <c:v>23.28</c:v>
                </c:pt>
                <c:pt idx="6293">
                  <c:v>23.283999999999999</c:v>
                </c:pt>
                <c:pt idx="6294">
                  <c:v>23.288</c:v>
                </c:pt>
                <c:pt idx="6295">
                  <c:v>23.292000000000002</c:v>
                </c:pt>
                <c:pt idx="6296">
                  <c:v>23.295000000000002</c:v>
                </c:pt>
                <c:pt idx="6297">
                  <c:v>23.298999999999999</c:v>
                </c:pt>
                <c:pt idx="6298">
                  <c:v>23.303000000000001</c:v>
                </c:pt>
                <c:pt idx="6299">
                  <c:v>23.306000000000001</c:v>
                </c:pt>
                <c:pt idx="6300">
                  <c:v>23.31</c:v>
                </c:pt>
                <c:pt idx="6301">
                  <c:v>23.314</c:v>
                </c:pt>
                <c:pt idx="6302">
                  <c:v>23.317</c:v>
                </c:pt>
                <c:pt idx="6303">
                  <c:v>23.321000000000002</c:v>
                </c:pt>
                <c:pt idx="6304">
                  <c:v>23.324999999999999</c:v>
                </c:pt>
                <c:pt idx="6305">
                  <c:v>23.329000000000001</c:v>
                </c:pt>
                <c:pt idx="6306">
                  <c:v>23.332000000000001</c:v>
                </c:pt>
                <c:pt idx="6307">
                  <c:v>23.335999999999999</c:v>
                </c:pt>
                <c:pt idx="6308">
                  <c:v>23.34</c:v>
                </c:pt>
                <c:pt idx="6309">
                  <c:v>23.343</c:v>
                </c:pt>
                <c:pt idx="6310">
                  <c:v>23.347000000000001</c:v>
                </c:pt>
                <c:pt idx="6311">
                  <c:v>23.350999999999999</c:v>
                </c:pt>
                <c:pt idx="6312">
                  <c:v>23.353999999999999</c:v>
                </c:pt>
                <c:pt idx="6313">
                  <c:v>23.358000000000001</c:v>
                </c:pt>
                <c:pt idx="6314">
                  <c:v>23.361999999999998</c:v>
                </c:pt>
                <c:pt idx="6315">
                  <c:v>23.366</c:v>
                </c:pt>
                <c:pt idx="6316">
                  <c:v>23.369</c:v>
                </c:pt>
                <c:pt idx="6317">
                  <c:v>23.373000000000001</c:v>
                </c:pt>
                <c:pt idx="6318">
                  <c:v>23.376999999999999</c:v>
                </c:pt>
                <c:pt idx="6319">
                  <c:v>23.38</c:v>
                </c:pt>
                <c:pt idx="6320">
                  <c:v>23.384</c:v>
                </c:pt>
                <c:pt idx="6321">
                  <c:v>23.388000000000002</c:v>
                </c:pt>
                <c:pt idx="6322">
                  <c:v>23.390999999999998</c:v>
                </c:pt>
                <c:pt idx="6323">
                  <c:v>23.395</c:v>
                </c:pt>
                <c:pt idx="6324">
                  <c:v>23.399000000000001</c:v>
                </c:pt>
                <c:pt idx="6325">
                  <c:v>23.402999999999999</c:v>
                </c:pt>
                <c:pt idx="6326">
                  <c:v>23.405999999999999</c:v>
                </c:pt>
                <c:pt idx="6327">
                  <c:v>23.41</c:v>
                </c:pt>
                <c:pt idx="6328">
                  <c:v>23.414000000000001</c:v>
                </c:pt>
                <c:pt idx="6329">
                  <c:v>23.417000000000002</c:v>
                </c:pt>
                <c:pt idx="6330">
                  <c:v>23.420999999999999</c:v>
                </c:pt>
                <c:pt idx="6331">
                  <c:v>23.425000000000001</c:v>
                </c:pt>
                <c:pt idx="6332">
                  <c:v>23.428000000000001</c:v>
                </c:pt>
                <c:pt idx="6333">
                  <c:v>23.431999999999999</c:v>
                </c:pt>
                <c:pt idx="6334">
                  <c:v>23.436</c:v>
                </c:pt>
                <c:pt idx="6335">
                  <c:v>23.44</c:v>
                </c:pt>
                <c:pt idx="6336">
                  <c:v>23.443000000000001</c:v>
                </c:pt>
                <c:pt idx="6337">
                  <c:v>23.446999999999999</c:v>
                </c:pt>
                <c:pt idx="6338">
                  <c:v>23.451000000000001</c:v>
                </c:pt>
                <c:pt idx="6339">
                  <c:v>23.454000000000001</c:v>
                </c:pt>
                <c:pt idx="6340">
                  <c:v>23.457999999999998</c:v>
                </c:pt>
                <c:pt idx="6341">
                  <c:v>23.462</c:v>
                </c:pt>
                <c:pt idx="6342">
                  <c:v>23.465</c:v>
                </c:pt>
                <c:pt idx="6343">
                  <c:v>23.469000000000001</c:v>
                </c:pt>
                <c:pt idx="6344">
                  <c:v>23.472999999999999</c:v>
                </c:pt>
                <c:pt idx="6345">
                  <c:v>23.477</c:v>
                </c:pt>
                <c:pt idx="6346">
                  <c:v>23.48</c:v>
                </c:pt>
                <c:pt idx="6347">
                  <c:v>23.484000000000002</c:v>
                </c:pt>
                <c:pt idx="6348">
                  <c:v>23.488</c:v>
                </c:pt>
                <c:pt idx="6349">
                  <c:v>23.491</c:v>
                </c:pt>
                <c:pt idx="6350">
                  <c:v>23.495000000000001</c:v>
                </c:pt>
                <c:pt idx="6351">
                  <c:v>23.498999999999999</c:v>
                </c:pt>
                <c:pt idx="6352">
                  <c:v>23.501999999999999</c:v>
                </c:pt>
                <c:pt idx="6353">
                  <c:v>23.506</c:v>
                </c:pt>
                <c:pt idx="6354">
                  <c:v>23.51</c:v>
                </c:pt>
                <c:pt idx="6355">
                  <c:v>23.513999999999999</c:v>
                </c:pt>
                <c:pt idx="6356">
                  <c:v>23.516999999999999</c:v>
                </c:pt>
                <c:pt idx="6357">
                  <c:v>23.521000000000001</c:v>
                </c:pt>
                <c:pt idx="6358">
                  <c:v>23.524999999999999</c:v>
                </c:pt>
                <c:pt idx="6359">
                  <c:v>23.527999999999999</c:v>
                </c:pt>
                <c:pt idx="6360">
                  <c:v>23.532</c:v>
                </c:pt>
                <c:pt idx="6361">
                  <c:v>23.536000000000001</c:v>
                </c:pt>
                <c:pt idx="6362">
                  <c:v>23.539000000000001</c:v>
                </c:pt>
                <c:pt idx="6363">
                  <c:v>23.542999999999999</c:v>
                </c:pt>
                <c:pt idx="6364">
                  <c:v>23.547000000000001</c:v>
                </c:pt>
                <c:pt idx="6365">
                  <c:v>23.550999999999998</c:v>
                </c:pt>
                <c:pt idx="6366">
                  <c:v>23.553999999999998</c:v>
                </c:pt>
                <c:pt idx="6367">
                  <c:v>23.558</c:v>
                </c:pt>
                <c:pt idx="6368">
                  <c:v>23.562000000000001</c:v>
                </c:pt>
                <c:pt idx="6369">
                  <c:v>23.565000000000001</c:v>
                </c:pt>
                <c:pt idx="6370">
                  <c:v>23.568999999999999</c:v>
                </c:pt>
                <c:pt idx="6371">
                  <c:v>23.573</c:v>
                </c:pt>
                <c:pt idx="6372">
                  <c:v>23.576000000000001</c:v>
                </c:pt>
                <c:pt idx="6373">
                  <c:v>23.58</c:v>
                </c:pt>
                <c:pt idx="6374">
                  <c:v>23.584</c:v>
                </c:pt>
                <c:pt idx="6375">
                  <c:v>23.587</c:v>
                </c:pt>
                <c:pt idx="6376">
                  <c:v>23.591000000000001</c:v>
                </c:pt>
                <c:pt idx="6377">
                  <c:v>23.594999999999999</c:v>
                </c:pt>
                <c:pt idx="6378">
                  <c:v>23.599</c:v>
                </c:pt>
                <c:pt idx="6379">
                  <c:v>23.602</c:v>
                </c:pt>
                <c:pt idx="6380">
                  <c:v>23.606000000000002</c:v>
                </c:pt>
                <c:pt idx="6381">
                  <c:v>23.61</c:v>
                </c:pt>
                <c:pt idx="6382">
                  <c:v>23.613</c:v>
                </c:pt>
                <c:pt idx="6383">
                  <c:v>23.617000000000001</c:v>
                </c:pt>
                <c:pt idx="6384">
                  <c:v>23.620999999999999</c:v>
                </c:pt>
                <c:pt idx="6385">
                  <c:v>23.625</c:v>
                </c:pt>
                <c:pt idx="6386">
                  <c:v>23.628</c:v>
                </c:pt>
                <c:pt idx="6387">
                  <c:v>23.632000000000001</c:v>
                </c:pt>
                <c:pt idx="6388">
                  <c:v>23.635999999999999</c:v>
                </c:pt>
                <c:pt idx="6389">
                  <c:v>23.638999999999999</c:v>
                </c:pt>
                <c:pt idx="6390">
                  <c:v>23.643000000000001</c:v>
                </c:pt>
                <c:pt idx="6391">
                  <c:v>23.646999999999998</c:v>
                </c:pt>
                <c:pt idx="6392">
                  <c:v>23.65</c:v>
                </c:pt>
                <c:pt idx="6393">
                  <c:v>23.654</c:v>
                </c:pt>
                <c:pt idx="6394">
                  <c:v>23.658000000000001</c:v>
                </c:pt>
                <c:pt idx="6395">
                  <c:v>23.661999999999999</c:v>
                </c:pt>
                <c:pt idx="6396">
                  <c:v>23.664999999999999</c:v>
                </c:pt>
                <c:pt idx="6397">
                  <c:v>23.669</c:v>
                </c:pt>
                <c:pt idx="6398">
                  <c:v>23.672999999999998</c:v>
                </c:pt>
                <c:pt idx="6399">
                  <c:v>23.675999999999998</c:v>
                </c:pt>
                <c:pt idx="6400">
                  <c:v>23.68</c:v>
                </c:pt>
                <c:pt idx="6401">
                  <c:v>23.684000000000001</c:v>
                </c:pt>
                <c:pt idx="6402">
                  <c:v>23.687000000000001</c:v>
                </c:pt>
                <c:pt idx="6403">
                  <c:v>23.690999999999999</c:v>
                </c:pt>
                <c:pt idx="6404">
                  <c:v>23.695</c:v>
                </c:pt>
                <c:pt idx="6405">
                  <c:v>23.698</c:v>
                </c:pt>
                <c:pt idx="6406">
                  <c:v>23.702000000000002</c:v>
                </c:pt>
                <c:pt idx="6407">
                  <c:v>23.706</c:v>
                </c:pt>
                <c:pt idx="6408">
                  <c:v>23.71</c:v>
                </c:pt>
                <c:pt idx="6409">
                  <c:v>23.713000000000001</c:v>
                </c:pt>
                <c:pt idx="6410">
                  <c:v>23.716999999999999</c:v>
                </c:pt>
                <c:pt idx="6411">
                  <c:v>23.721</c:v>
                </c:pt>
                <c:pt idx="6412">
                  <c:v>23.724</c:v>
                </c:pt>
                <c:pt idx="6413">
                  <c:v>23.728000000000002</c:v>
                </c:pt>
                <c:pt idx="6414">
                  <c:v>23.731999999999999</c:v>
                </c:pt>
                <c:pt idx="6415">
                  <c:v>23.736000000000001</c:v>
                </c:pt>
                <c:pt idx="6416">
                  <c:v>23.739000000000001</c:v>
                </c:pt>
                <c:pt idx="6417">
                  <c:v>23.742999999999999</c:v>
                </c:pt>
                <c:pt idx="6418">
                  <c:v>23.747</c:v>
                </c:pt>
                <c:pt idx="6419">
                  <c:v>23.75</c:v>
                </c:pt>
                <c:pt idx="6420">
                  <c:v>23.754000000000001</c:v>
                </c:pt>
                <c:pt idx="6421">
                  <c:v>23.757999999999999</c:v>
                </c:pt>
                <c:pt idx="6422">
                  <c:v>23.760999999999999</c:v>
                </c:pt>
                <c:pt idx="6423">
                  <c:v>23.765000000000001</c:v>
                </c:pt>
                <c:pt idx="6424">
                  <c:v>23.768999999999998</c:v>
                </c:pt>
                <c:pt idx="6425">
                  <c:v>23.773</c:v>
                </c:pt>
                <c:pt idx="6426">
                  <c:v>23.776</c:v>
                </c:pt>
                <c:pt idx="6427">
                  <c:v>23.78</c:v>
                </c:pt>
                <c:pt idx="6428">
                  <c:v>23.783999999999999</c:v>
                </c:pt>
                <c:pt idx="6429">
                  <c:v>23.786999999999999</c:v>
                </c:pt>
                <c:pt idx="6430">
                  <c:v>23.791</c:v>
                </c:pt>
                <c:pt idx="6431">
                  <c:v>23.795000000000002</c:v>
                </c:pt>
                <c:pt idx="6432">
                  <c:v>23.797999999999998</c:v>
                </c:pt>
                <c:pt idx="6433">
                  <c:v>23.802</c:v>
                </c:pt>
                <c:pt idx="6434">
                  <c:v>23.806000000000001</c:v>
                </c:pt>
                <c:pt idx="6435">
                  <c:v>23.81</c:v>
                </c:pt>
                <c:pt idx="6436">
                  <c:v>23.812999999999999</c:v>
                </c:pt>
                <c:pt idx="6437">
                  <c:v>23.817</c:v>
                </c:pt>
                <c:pt idx="6438">
                  <c:v>23.821000000000002</c:v>
                </c:pt>
                <c:pt idx="6439">
                  <c:v>23.824000000000002</c:v>
                </c:pt>
                <c:pt idx="6440">
                  <c:v>23.827999999999999</c:v>
                </c:pt>
                <c:pt idx="6441">
                  <c:v>23.832000000000001</c:v>
                </c:pt>
                <c:pt idx="6442">
                  <c:v>23.835000000000001</c:v>
                </c:pt>
                <c:pt idx="6443">
                  <c:v>23.838999999999999</c:v>
                </c:pt>
                <c:pt idx="6444">
                  <c:v>23.843</c:v>
                </c:pt>
                <c:pt idx="6445">
                  <c:v>23.847000000000001</c:v>
                </c:pt>
                <c:pt idx="6446">
                  <c:v>23.85</c:v>
                </c:pt>
                <c:pt idx="6447">
                  <c:v>23.853999999999999</c:v>
                </c:pt>
                <c:pt idx="6448">
                  <c:v>23.858000000000001</c:v>
                </c:pt>
                <c:pt idx="6449">
                  <c:v>23.861000000000001</c:v>
                </c:pt>
                <c:pt idx="6450">
                  <c:v>23.864999999999998</c:v>
                </c:pt>
                <c:pt idx="6451">
                  <c:v>23.869</c:v>
                </c:pt>
                <c:pt idx="6452">
                  <c:v>23.872</c:v>
                </c:pt>
                <c:pt idx="6453">
                  <c:v>23.876000000000001</c:v>
                </c:pt>
                <c:pt idx="6454">
                  <c:v>23.88</c:v>
                </c:pt>
                <c:pt idx="6455">
                  <c:v>23.884</c:v>
                </c:pt>
                <c:pt idx="6456">
                  <c:v>23.887</c:v>
                </c:pt>
                <c:pt idx="6457">
                  <c:v>23.890999999999998</c:v>
                </c:pt>
                <c:pt idx="6458">
                  <c:v>23.895</c:v>
                </c:pt>
                <c:pt idx="6459">
                  <c:v>23.898</c:v>
                </c:pt>
                <c:pt idx="6460">
                  <c:v>23.902000000000001</c:v>
                </c:pt>
                <c:pt idx="6461">
                  <c:v>23.905999999999999</c:v>
                </c:pt>
                <c:pt idx="6462">
                  <c:v>23.908999999999999</c:v>
                </c:pt>
                <c:pt idx="6463">
                  <c:v>23.913</c:v>
                </c:pt>
                <c:pt idx="6464">
                  <c:v>23.917000000000002</c:v>
                </c:pt>
                <c:pt idx="6465">
                  <c:v>23.920999999999999</c:v>
                </c:pt>
                <c:pt idx="6466">
                  <c:v>23.923999999999999</c:v>
                </c:pt>
                <c:pt idx="6467">
                  <c:v>23.928000000000001</c:v>
                </c:pt>
                <c:pt idx="6468">
                  <c:v>23.931999999999999</c:v>
                </c:pt>
                <c:pt idx="6469">
                  <c:v>23.934999999999999</c:v>
                </c:pt>
                <c:pt idx="6470">
                  <c:v>23.939</c:v>
                </c:pt>
                <c:pt idx="6471">
                  <c:v>23.943000000000001</c:v>
                </c:pt>
                <c:pt idx="6472">
                  <c:v>23.946000000000002</c:v>
                </c:pt>
                <c:pt idx="6473">
                  <c:v>23.95</c:v>
                </c:pt>
                <c:pt idx="6474">
                  <c:v>23.954000000000001</c:v>
                </c:pt>
                <c:pt idx="6475">
                  <c:v>23.957999999999998</c:v>
                </c:pt>
                <c:pt idx="6476">
                  <c:v>23.960999999999999</c:v>
                </c:pt>
                <c:pt idx="6477">
                  <c:v>23.965</c:v>
                </c:pt>
                <c:pt idx="6478">
                  <c:v>23.969000000000001</c:v>
                </c:pt>
                <c:pt idx="6479">
                  <c:v>23.972000000000001</c:v>
                </c:pt>
                <c:pt idx="6480">
                  <c:v>23.975999999999999</c:v>
                </c:pt>
                <c:pt idx="6481">
                  <c:v>23.98</c:v>
                </c:pt>
                <c:pt idx="6482">
                  <c:v>23.983000000000001</c:v>
                </c:pt>
                <c:pt idx="6483">
                  <c:v>23.986999999999998</c:v>
                </c:pt>
                <c:pt idx="6484">
                  <c:v>23.991</c:v>
                </c:pt>
                <c:pt idx="6485">
                  <c:v>23.994</c:v>
                </c:pt>
                <c:pt idx="6486">
                  <c:v>23.998000000000001</c:v>
                </c:pt>
                <c:pt idx="6487">
                  <c:v>24.001999999999999</c:v>
                </c:pt>
                <c:pt idx="6488">
                  <c:v>24.006</c:v>
                </c:pt>
                <c:pt idx="6489">
                  <c:v>24.009</c:v>
                </c:pt>
                <c:pt idx="6490">
                  <c:v>24.013000000000002</c:v>
                </c:pt>
                <c:pt idx="6491">
                  <c:v>24.016999999999999</c:v>
                </c:pt>
                <c:pt idx="6492">
                  <c:v>24.02</c:v>
                </c:pt>
                <c:pt idx="6493">
                  <c:v>24.024000000000001</c:v>
                </c:pt>
                <c:pt idx="6494">
                  <c:v>24.027999999999999</c:v>
                </c:pt>
                <c:pt idx="6495">
                  <c:v>24.032</c:v>
                </c:pt>
                <c:pt idx="6496">
                  <c:v>24.035</c:v>
                </c:pt>
                <c:pt idx="6497">
                  <c:v>24.039000000000001</c:v>
                </c:pt>
                <c:pt idx="6498">
                  <c:v>24.042999999999999</c:v>
                </c:pt>
                <c:pt idx="6499">
                  <c:v>24.045999999999999</c:v>
                </c:pt>
                <c:pt idx="6500">
                  <c:v>24.05</c:v>
                </c:pt>
                <c:pt idx="6501">
                  <c:v>24.053999999999998</c:v>
                </c:pt>
                <c:pt idx="6502">
                  <c:v>24.056999999999999</c:v>
                </c:pt>
                <c:pt idx="6503">
                  <c:v>24.061</c:v>
                </c:pt>
                <c:pt idx="6504">
                  <c:v>24.065000000000001</c:v>
                </c:pt>
                <c:pt idx="6505">
                  <c:v>24.068999999999999</c:v>
                </c:pt>
                <c:pt idx="6506">
                  <c:v>24.071999999999999</c:v>
                </c:pt>
                <c:pt idx="6507">
                  <c:v>24.076000000000001</c:v>
                </c:pt>
                <c:pt idx="6508">
                  <c:v>24.08</c:v>
                </c:pt>
                <c:pt idx="6509">
                  <c:v>24.082999999999998</c:v>
                </c:pt>
                <c:pt idx="6510">
                  <c:v>24.087</c:v>
                </c:pt>
                <c:pt idx="6511">
                  <c:v>24.091000000000001</c:v>
                </c:pt>
                <c:pt idx="6512">
                  <c:v>24.094000000000001</c:v>
                </c:pt>
                <c:pt idx="6513">
                  <c:v>24.097999999999999</c:v>
                </c:pt>
                <c:pt idx="6514">
                  <c:v>24.102</c:v>
                </c:pt>
                <c:pt idx="6515">
                  <c:v>24.105</c:v>
                </c:pt>
                <c:pt idx="6516">
                  <c:v>24.109000000000002</c:v>
                </c:pt>
                <c:pt idx="6517">
                  <c:v>24.113</c:v>
                </c:pt>
                <c:pt idx="6518">
                  <c:v>24.117000000000001</c:v>
                </c:pt>
                <c:pt idx="6519">
                  <c:v>24.12</c:v>
                </c:pt>
                <c:pt idx="6520">
                  <c:v>24.123999999999999</c:v>
                </c:pt>
                <c:pt idx="6521">
                  <c:v>24.128</c:v>
                </c:pt>
                <c:pt idx="6522">
                  <c:v>24.131</c:v>
                </c:pt>
                <c:pt idx="6523">
                  <c:v>24.135000000000002</c:v>
                </c:pt>
                <c:pt idx="6524">
                  <c:v>24.138999999999999</c:v>
                </c:pt>
                <c:pt idx="6525">
                  <c:v>24.141999999999999</c:v>
                </c:pt>
                <c:pt idx="6526">
                  <c:v>24.146000000000001</c:v>
                </c:pt>
                <c:pt idx="6527">
                  <c:v>24.15</c:v>
                </c:pt>
                <c:pt idx="6528">
                  <c:v>24.154</c:v>
                </c:pt>
                <c:pt idx="6529">
                  <c:v>24.157</c:v>
                </c:pt>
                <c:pt idx="6530">
                  <c:v>24.161000000000001</c:v>
                </c:pt>
                <c:pt idx="6531">
                  <c:v>24.164999999999999</c:v>
                </c:pt>
                <c:pt idx="6532">
                  <c:v>24.167999999999999</c:v>
                </c:pt>
                <c:pt idx="6533">
                  <c:v>24.172000000000001</c:v>
                </c:pt>
                <c:pt idx="6534">
                  <c:v>24.175999999999998</c:v>
                </c:pt>
                <c:pt idx="6535">
                  <c:v>24.18</c:v>
                </c:pt>
                <c:pt idx="6536">
                  <c:v>24.183</c:v>
                </c:pt>
                <c:pt idx="6537">
                  <c:v>24.187000000000001</c:v>
                </c:pt>
                <c:pt idx="6538">
                  <c:v>24.190999999999999</c:v>
                </c:pt>
                <c:pt idx="6539">
                  <c:v>24.193999999999999</c:v>
                </c:pt>
                <c:pt idx="6540">
                  <c:v>24.198</c:v>
                </c:pt>
                <c:pt idx="6541">
                  <c:v>24.202000000000002</c:v>
                </c:pt>
                <c:pt idx="6542">
                  <c:v>24.204999999999998</c:v>
                </c:pt>
                <c:pt idx="6543">
                  <c:v>24.209</c:v>
                </c:pt>
                <c:pt idx="6544">
                  <c:v>24.213000000000001</c:v>
                </c:pt>
                <c:pt idx="6545">
                  <c:v>24.216000000000001</c:v>
                </c:pt>
                <c:pt idx="6546">
                  <c:v>24.22</c:v>
                </c:pt>
                <c:pt idx="6547">
                  <c:v>24.224</c:v>
                </c:pt>
                <c:pt idx="6548">
                  <c:v>24.228000000000002</c:v>
                </c:pt>
                <c:pt idx="6549">
                  <c:v>24.231000000000002</c:v>
                </c:pt>
                <c:pt idx="6550">
                  <c:v>24.234999999999999</c:v>
                </c:pt>
                <c:pt idx="6551">
                  <c:v>24.239000000000001</c:v>
                </c:pt>
                <c:pt idx="6552">
                  <c:v>24.242000000000001</c:v>
                </c:pt>
                <c:pt idx="6553">
                  <c:v>24.245999999999999</c:v>
                </c:pt>
                <c:pt idx="6554">
                  <c:v>24.25</c:v>
                </c:pt>
                <c:pt idx="6555">
                  <c:v>24.253</c:v>
                </c:pt>
                <c:pt idx="6556">
                  <c:v>24.257000000000001</c:v>
                </c:pt>
                <c:pt idx="6557">
                  <c:v>24.260999999999999</c:v>
                </c:pt>
                <c:pt idx="6558">
                  <c:v>24.265000000000001</c:v>
                </c:pt>
                <c:pt idx="6559">
                  <c:v>24.268000000000001</c:v>
                </c:pt>
                <c:pt idx="6560">
                  <c:v>24.271999999999998</c:v>
                </c:pt>
                <c:pt idx="6561">
                  <c:v>24.276</c:v>
                </c:pt>
                <c:pt idx="6562">
                  <c:v>24.279</c:v>
                </c:pt>
                <c:pt idx="6563">
                  <c:v>24.283000000000001</c:v>
                </c:pt>
                <c:pt idx="6564">
                  <c:v>24.286999999999999</c:v>
                </c:pt>
                <c:pt idx="6565">
                  <c:v>24.291</c:v>
                </c:pt>
                <c:pt idx="6566">
                  <c:v>24.294</c:v>
                </c:pt>
                <c:pt idx="6567">
                  <c:v>24.297999999999998</c:v>
                </c:pt>
                <c:pt idx="6568">
                  <c:v>24.302</c:v>
                </c:pt>
                <c:pt idx="6569">
                  <c:v>24.305</c:v>
                </c:pt>
                <c:pt idx="6570">
                  <c:v>24.309000000000001</c:v>
                </c:pt>
                <c:pt idx="6571">
                  <c:v>24.312999999999999</c:v>
                </c:pt>
                <c:pt idx="6572">
                  <c:v>24.315999999999999</c:v>
                </c:pt>
                <c:pt idx="6573">
                  <c:v>24.32</c:v>
                </c:pt>
                <c:pt idx="6574">
                  <c:v>24.324000000000002</c:v>
                </c:pt>
                <c:pt idx="6575">
                  <c:v>24.327999999999999</c:v>
                </c:pt>
                <c:pt idx="6576">
                  <c:v>24.331</c:v>
                </c:pt>
                <c:pt idx="6577">
                  <c:v>24.335000000000001</c:v>
                </c:pt>
                <c:pt idx="6578">
                  <c:v>24.338999999999999</c:v>
                </c:pt>
                <c:pt idx="6579">
                  <c:v>24.341999999999999</c:v>
                </c:pt>
                <c:pt idx="6580">
                  <c:v>24.346</c:v>
                </c:pt>
                <c:pt idx="6581">
                  <c:v>24.35</c:v>
                </c:pt>
                <c:pt idx="6582">
                  <c:v>24.353000000000002</c:v>
                </c:pt>
                <c:pt idx="6583">
                  <c:v>24.356999999999999</c:v>
                </c:pt>
                <c:pt idx="6584">
                  <c:v>24.361000000000001</c:v>
                </c:pt>
                <c:pt idx="6585">
                  <c:v>24.364999999999998</c:v>
                </c:pt>
                <c:pt idx="6586">
                  <c:v>24.367999999999999</c:v>
                </c:pt>
                <c:pt idx="6587">
                  <c:v>24.372</c:v>
                </c:pt>
                <c:pt idx="6588">
                  <c:v>24.376000000000001</c:v>
                </c:pt>
                <c:pt idx="6589">
                  <c:v>24.379000000000001</c:v>
                </c:pt>
                <c:pt idx="6590">
                  <c:v>24.382999999999999</c:v>
                </c:pt>
                <c:pt idx="6591">
                  <c:v>24.387</c:v>
                </c:pt>
                <c:pt idx="6592">
                  <c:v>24.39</c:v>
                </c:pt>
                <c:pt idx="6593">
                  <c:v>24.393999999999998</c:v>
                </c:pt>
                <c:pt idx="6594">
                  <c:v>24.398</c:v>
                </c:pt>
                <c:pt idx="6595">
                  <c:v>24.402000000000001</c:v>
                </c:pt>
                <c:pt idx="6596">
                  <c:v>24.405000000000001</c:v>
                </c:pt>
                <c:pt idx="6597">
                  <c:v>24.408999999999999</c:v>
                </c:pt>
                <c:pt idx="6598">
                  <c:v>24.413</c:v>
                </c:pt>
                <c:pt idx="6599">
                  <c:v>24.416</c:v>
                </c:pt>
                <c:pt idx="6600">
                  <c:v>24.42</c:v>
                </c:pt>
                <c:pt idx="6601">
                  <c:v>24.423999999999999</c:v>
                </c:pt>
                <c:pt idx="6602">
                  <c:v>24.427</c:v>
                </c:pt>
                <c:pt idx="6603">
                  <c:v>24.431000000000001</c:v>
                </c:pt>
                <c:pt idx="6604">
                  <c:v>24.434999999999999</c:v>
                </c:pt>
                <c:pt idx="6605">
                  <c:v>24.439</c:v>
                </c:pt>
                <c:pt idx="6606">
                  <c:v>24.442</c:v>
                </c:pt>
                <c:pt idx="6607">
                  <c:v>24.446000000000002</c:v>
                </c:pt>
                <c:pt idx="6608">
                  <c:v>24.45</c:v>
                </c:pt>
                <c:pt idx="6609">
                  <c:v>24.452999999999999</c:v>
                </c:pt>
                <c:pt idx="6610">
                  <c:v>24.457000000000001</c:v>
                </c:pt>
                <c:pt idx="6611">
                  <c:v>24.460999999999999</c:v>
                </c:pt>
                <c:pt idx="6612">
                  <c:v>24.463999999999999</c:v>
                </c:pt>
                <c:pt idx="6613">
                  <c:v>24.468</c:v>
                </c:pt>
                <c:pt idx="6614">
                  <c:v>24.472000000000001</c:v>
                </c:pt>
                <c:pt idx="6615">
                  <c:v>24.475999999999999</c:v>
                </c:pt>
                <c:pt idx="6616">
                  <c:v>24.478999999999999</c:v>
                </c:pt>
                <c:pt idx="6617">
                  <c:v>24.483000000000001</c:v>
                </c:pt>
                <c:pt idx="6618">
                  <c:v>24.486999999999998</c:v>
                </c:pt>
                <c:pt idx="6619">
                  <c:v>24.49</c:v>
                </c:pt>
                <c:pt idx="6620">
                  <c:v>24.494</c:v>
                </c:pt>
                <c:pt idx="6621">
                  <c:v>24.498000000000001</c:v>
                </c:pt>
                <c:pt idx="6622">
                  <c:v>24.501000000000001</c:v>
                </c:pt>
                <c:pt idx="6623">
                  <c:v>24.504999999999999</c:v>
                </c:pt>
                <c:pt idx="6624">
                  <c:v>24.509</c:v>
                </c:pt>
                <c:pt idx="6625">
                  <c:v>24.513000000000002</c:v>
                </c:pt>
                <c:pt idx="6626">
                  <c:v>24.515999999999998</c:v>
                </c:pt>
                <c:pt idx="6627">
                  <c:v>24.52</c:v>
                </c:pt>
                <c:pt idx="6628">
                  <c:v>24.524000000000001</c:v>
                </c:pt>
                <c:pt idx="6629">
                  <c:v>24.527000000000001</c:v>
                </c:pt>
                <c:pt idx="6630">
                  <c:v>24.530999999999999</c:v>
                </c:pt>
                <c:pt idx="6631">
                  <c:v>24.535</c:v>
                </c:pt>
                <c:pt idx="6632">
                  <c:v>24.538</c:v>
                </c:pt>
                <c:pt idx="6633">
                  <c:v>24.542000000000002</c:v>
                </c:pt>
                <c:pt idx="6634">
                  <c:v>24.545999999999999</c:v>
                </c:pt>
                <c:pt idx="6635">
                  <c:v>24.55</c:v>
                </c:pt>
                <c:pt idx="6636">
                  <c:v>24.553000000000001</c:v>
                </c:pt>
                <c:pt idx="6637">
                  <c:v>24.556999999999999</c:v>
                </c:pt>
                <c:pt idx="6638">
                  <c:v>24.561</c:v>
                </c:pt>
                <c:pt idx="6639">
                  <c:v>24.564</c:v>
                </c:pt>
                <c:pt idx="6640">
                  <c:v>24.568000000000001</c:v>
                </c:pt>
                <c:pt idx="6641">
                  <c:v>24.571999999999999</c:v>
                </c:pt>
                <c:pt idx="6642">
                  <c:v>24.574999999999999</c:v>
                </c:pt>
                <c:pt idx="6643">
                  <c:v>24.579000000000001</c:v>
                </c:pt>
                <c:pt idx="6644">
                  <c:v>24.582999999999998</c:v>
                </c:pt>
                <c:pt idx="6645">
                  <c:v>24.587</c:v>
                </c:pt>
                <c:pt idx="6646">
                  <c:v>24.59</c:v>
                </c:pt>
                <c:pt idx="6647">
                  <c:v>24.594000000000001</c:v>
                </c:pt>
                <c:pt idx="6648">
                  <c:v>24.597999999999999</c:v>
                </c:pt>
                <c:pt idx="6649">
                  <c:v>24.600999999999999</c:v>
                </c:pt>
                <c:pt idx="6650">
                  <c:v>24.605</c:v>
                </c:pt>
                <c:pt idx="6651">
                  <c:v>24.609000000000002</c:v>
                </c:pt>
                <c:pt idx="6652">
                  <c:v>24.611999999999998</c:v>
                </c:pt>
                <c:pt idx="6653">
                  <c:v>24.616</c:v>
                </c:pt>
                <c:pt idx="6654">
                  <c:v>24.62</c:v>
                </c:pt>
                <c:pt idx="6655">
                  <c:v>24.623999999999999</c:v>
                </c:pt>
                <c:pt idx="6656">
                  <c:v>24.626999999999999</c:v>
                </c:pt>
                <c:pt idx="6657">
                  <c:v>24.631</c:v>
                </c:pt>
                <c:pt idx="6658">
                  <c:v>24.635000000000002</c:v>
                </c:pt>
                <c:pt idx="6659">
                  <c:v>24.638000000000002</c:v>
                </c:pt>
                <c:pt idx="6660">
                  <c:v>24.641999999999999</c:v>
                </c:pt>
                <c:pt idx="6661">
                  <c:v>24.646000000000001</c:v>
                </c:pt>
                <c:pt idx="6662">
                  <c:v>24.649000000000001</c:v>
                </c:pt>
                <c:pt idx="6663">
                  <c:v>24.652999999999999</c:v>
                </c:pt>
                <c:pt idx="6664">
                  <c:v>24.657</c:v>
                </c:pt>
                <c:pt idx="6665">
                  <c:v>24.66</c:v>
                </c:pt>
                <c:pt idx="6666">
                  <c:v>24.664000000000001</c:v>
                </c:pt>
                <c:pt idx="6667">
                  <c:v>24.667999999999999</c:v>
                </c:pt>
                <c:pt idx="6668">
                  <c:v>24.672000000000001</c:v>
                </c:pt>
                <c:pt idx="6669">
                  <c:v>24.675000000000001</c:v>
                </c:pt>
                <c:pt idx="6670">
                  <c:v>24.678999999999998</c:v>
                </c:pt>
                <c:pt idx="6671">
                  <c:v>24.683</c:v>
                </c:pt>
                <c:pt idx="6672">
                  <c:v>24.686</c:v>
                </c:pt>
                <c:pt idx="6673">
                  <c:v>24.69</c:v>
                </c:pt>
                <c:pt idx="6674">
                  <c:v>24.693999999999999</c:v>
                </c:pt>
                <c:pt idx="6675">
                  <c:v>24.698</c:v>
                </c:pt>
                <c:pt idx="6676">
                  <c:v>24.701000000000001</c:v>
                </c:pt>
                <c:pt idx="6677">
                  <c:v>24.704999999999998</c:v>
                </c:pt>
                <c:pt idx="6678">
                  <c:v>24.709</c:v>
                </c:pt>
                <c:pt idx="6679">
                  <c:v>24.712</c:v>
                </c:pt>
                <c:pt idx="6680">
                  <c:v>24.716000000000001</c:v>
                </c:pt>
                <c:pt idx="6681">
                  <c:v>24.72</c:v>
                </c:pt>
                <c:pt idx="6682">
                  <c:v>24.722999999999999</c:v>
                </c:pt>
                <c:pt idx="6683">
                  <c:v>24.727</c:v>
                </c:pt>
                <c:pt idx="6684">
                  <c:v>24.731000000000002</c:v>
                </c:pt>
                <c:pt idx="6685">
                  <c:v>24.734999999999999</c:v>
                </c:pt>
                <c:pt idx="6686">
                  <c:v>24.738</c:v>
                </c:pt>
                <c:pt idx="6687">
                  <c:v>24.742000000000001</c:v>
                </c:pt>
                <c:pt idx="6688">
                  <c:v>24.745999999999999</c:v>
                </c:pt>
                <c:pt idx="6689">
                  <c:v>24.748999999999999</c:v>
                </c:pt>
                <c:pt idx="6690">
                  <c:v>24.753</c:v>
                </c:pt>
                <c:pt idx="6691">
                  <c:v>24.757000000000001</c:v>
                </c:pt>
                <c:pt idx="6692">
                  <c:v>24.76</c:v>
                </c:pt>
                <c:pt idx="6693">
                  <c:v>24.763999999999999</c:v>
                </c:pt>
                <c:pt idx="6694">
                  <c:v>24.768000000000001</c:v>
                </c:pt>
                <c:pt idx="6695">
                  <c:v>24.771000000000001</c:v>
                </c:pt>
                <c:pt idx="6696">
                  <c:v>24.774999999999999</c:v>
                </c:pt>
                <c:pt idx="6697">
                  <c:v>24.779</c:v>
                </c:pt>
                <c:pt idx="6698">
                  <c:v>24.783000000000001</c:v>
                </c:pt>
                <c:pt idx="6699">
                  <c:v>24.786000000000001</c:v>
                </c:pt>
                <c:pt idx="6700">
                  <c:v>24.79</c:v>
                </c:pt>
                <c:pt idx="6701">
                  <c:v>24.794</c:v>
                </c:pt>
                <c:pt idx="6702">
                  <c:v>24.797000000000001</c:v>
                </c:pt>
                <c:pt idx="6703">
                  <c:v>24.800999999999998</c:v>
                </c:pt>
                <c:pt idx="6704">
                  <c:v>24.805</c:v>
                </c:pt>
                <c:pt idx="6705">
                  <c:v>24.809000000000001</c:v>
                </c:pt>
                <c:pt idx="6706">
                  <c:v>24.812000000000001</c:v>
                </c:pt>
                <c:pt idx="6707">
                  <c:v>24.815999999999999</c:v>
                </c:pt>
                <c:pt idx="6708">
                  <c:v>24.82</c:v>
                </c:pt>
                <c:pt idx="6709">
                  <c:v>24.823</c:v>
                </c:pt>
                <c:pt idx="6710">
                  <c:v>24.827000000000002</c:v>
                </c:pt>
                <c:pt idx="6711">
                  <c:v>24.831</c:v>
                </c:pt>
                <c:pt idx="6712">
                  <c:v>24.834</c:v>
                </c:pt>
                <c:pt idx="6713">
                  <c:v>24.838000000000001</c:v>
                </c:pt>
                <c:pt idx="6714">
                  <c:v>24.841999999999999</c:v>
                </c:pt>
                <c:pt idx="6715">
                  <c:v>24.846</c:v>
                </c:pt>
                <c:pt idx="6716">
                  <c:v>24.849</c:v>
                </c:pt>
                <c:pt idx="6717">
                  <c:v>24.853000000000002</c:v>
                </c:pt>
                <c:pt idx="6718">
                  <c:v>24.856999999999999</c:v>
                </c:pt>
                <c:pt idx="6719">
                  <c:v>24.86</c:v>
                </c:pt>
                <c:pt idx="6720">
                  <c:v>24.864000000000001</c:v>
                </c:pt>
                <c:pt idx="6721">
                  <c:v>24.867999999999999</c:v>
                </c:pt>
                <c:pt idx="6722">
                  <c:v>24.870999999999999</c:v>
                </c:pt>
                <c:pt idx="6723">
                  <c:v>24.875</c:v>
                </c:pt>
                <c:pt idx="6724">
                  <c:v>24.879000000000001</c:v>
                </c:pt>
                <c:pt idx="6725">
                  <c:v>24.882000000000001</c:v>
                </c:pt>
                <c:pt idx="6726">
                  <c:v>24.885999999999999</c:v>
                </c:pt>
                <c:pt idx="6727">
                  <c:v>24.89</c:v>
                </c:pt>
                <c:pt idx="6728">
                  <c:v>24.893999999999998</c:v>
                </c:pt>
                <c:pt idx="6729">
                  <c:v>24.896999999999998</c:v>
                </c:pt>
                <c:pt idx="6730">
                  <c:v>24.901</c:v>
                </c:pt>
                <c:pt idx="6731">
                  <c:v>24.905000000000001</c:v>
                </c:pt>
                <c:pt idx="6732">
                  <c:v>24.908000000000001</c:v>
                </c:pt>
                <c:pt idx="6733">
                  <c:v>24.911999999999999</c:v>
                </c:pt>
                <c:pt idx="6734">
                  <c:v>24.916</c:v>
                </c:pt>
                <c:pt idx="6735">
                  <c:v>24.92</c:v>
                </c:pt>
                <c:pt idx="6736">
                  <c:v>24.922999999999998</c:v>
                </c:pt>
                <c:pt idx="6737">
                  <c:v>24.927</c:v>
                </c:pt>
                <c:pt idx="6738">
                  <c:v>24.931000000000001</c:v>
                </c:pt>
                <c:pt idx="6739">
                  <c:v>24.934000000000001</c:v>
                </c:pt>
                <c:pt idx="6740">
                  <c:v>24.937999999999999</c:v>
                </c:pt>
                <c:pt idx="6741">
                  <c:v>24.942</c:v>
                </c:pt>
                <c:pt idx="6742">
                  <c:v>24.945</c:v>
                </c:pt>
                <c:pt idx="6743">
                  <c:v>24.949000000000002</c:v>
                </c:pt>
                <c:pt idx="6744">
                  <c:v>24.952999999999999</c:v>
                </c:pt>
                <c:pt idx="6745">
                  <c:v>24.957000000000001</c:v>
                </c:pt>
                <c:pt idx="6746">
                  <c:v>24.96</c:v>
                </c:pt>
                <c:pt idx="6747">
                  <c:v>24.963999999999999</c:v>
                </c:pt>
                <c:pt idx="6748">
                  <c:v>24.968</c:v>
                </c:pt>
                <c:pt idx="6749">
                  <c:v>24.971</c:v>
                </c:pt>
                <c:pt idx="6750">
                  <c:v>24.975000000000001</c:v>
                </c:pt>
                <c:pt idx="6751">
                  <c:v>24.978999999999999</c:v>
                </c:pt>
                <c:pt idx="6752">
                  <c:v>24.981999999999999</c:v>
                </c:pt>
                <c:pt idx="6753">
                  <c:v>24.986000000000001</c:v>
                </c:pt>
                <c:pt idx="6754">
                  <c:v>24.99</c:v>
                </c:pt>
                <c:pt idx="6755">
                  <c:v>24.994</c:v>
                </c:pt>
                <c:pt idx="6756">
                  <c:v>24.997</c:v>
                </c:pt>
                <c:pt idx="6757">
                  <c:v>25.001000000000001</c:v>
                </c:pt>
              </c:numCache>
            </c:numRef>
          </c:xVal>
          <c:yVal>
            <c:numRef>
              <c:f>Sheet1!$E$2:$E$6759</c:f>
              <c:numCache>
                <c:formatCode>General</c:formatCode>
                <c:ptCount val="6758"/>
                <c:pt idx="0">
                  <c:v>5.6999999999999998E-4</c:v>
                </c:pt>
                <c:pt idx="1">
                  <c:v>4.2000000000000002E-4</c:v>
                </c:pt>
                <c:pt idx="2">
                  <c:v>2.7999999999999998E-4</c:v>
                </c:pt>
                <c:pt idx="3">
                  <c:v>1.2E-4</c:v>
                </c:pt>
                <c:pt idx="4">
                  <c:v>-1E-4</c:v>
                </c:pt>
                <c:pt idx="5">
                  <c:v>-6.0000000000000002E-5</c:v>
                </c:pt>
                <c:pt idx="6">
                  <c:v>6.9999999999999994E-5</c:v>
                </c:pt>
                <c:pt idx="7">
                  <c:v>3.0000000000000001E-5</c:v>
                </c:pt>
                <c:pt idx="8">
                  <c:v>9.0000000000000006E-5</c:v>
                </c:pt>
                <c:pt idx="9">
                  <c:v>1.6000000000000001E-4</c:v>
                </c:pt>
                <c:pt idx="10">
                  <c:v>-2.0000000000000002E-5</c:v>
                </c:pt>
                <c:pt idx="11">
                  <c:v>-6.0000000000000002E-5</c:v>
                </c:pt>
                <c:pt idx="12">
                  <c:v>1.2E-4</c:v>
                </c:pt>
                <c:pt idx="13">
                  <c:v>5.0000000000000002E-5</c:v>
                </c:pt>
                <c:pt idx="14">
                  <c:v>-1.0000000000000001E-5</c:v>
                </c:pt>
                <c:pt idx="15">
                  <c:v>-1.6000000000000001E-4</c:v>
                </c:pt>
                <c:pt idx="16">
                  <c:v>9.0000000000000006E-5</c:v>
                </c:pt>
                <c:pt idx="17">
                  <c:v>-6.9999999999999994E-5</c:v>
                </c:pt>
                <c:pt idx="18">
                  <c:v>1.7000000000000001E-4</c:v>
                </c:pt>
                <c:pt idx="19">
                  <c:v>3.0000000000000001E-5</c:v>
                </c:pt>
                <c:pt idx="20">
                  <c:v>1.2999999999999999E-4</c:v>
                </c:pt>
                <c:pt idx="21">
                  <c:v>1.2E-4</c:v>
                </c:pt>
                <c:pt idx="22">
                  <c:v>1.7000000000000001E-4</c:v>
                </c:pt>
                <c:pt idx="23">
                  <c:v>6.9999999999999994E-5</c:v>
                </c:pt>
                <c:pt idx="24">
                  <c:v>1.2E-4</c:v>
                </c:pt>
                <c:pt idx="25">
                  <c:v>4.4999999999999999E-4</c:v>
                </c:pt>
                <c:pt idx="26">
                  <c:v>3.6000000000000002E-4</c:v>
                </c:pt>
                <c:pt idx="27">
                  <c:v>1.2E-4</c:v>
                </c:pt>
                <c:pt idx="28">
                  <c:v>2.7E-4</c:v>
                </c:pt>
                <c:pt idx="29">
                  <c:v>4.0000000000000003E-5</c:v>
                </c:pt>
                <c:pt idx="30">
                  <c:v>1.2E-4</c:v>
                </c:pt>
                <c:pt idx="31">
                  <c:v>-8.0000000000000007E-5</c:v>
                </c:pt>
                <c:pt idx="32">
                  <c:v>-1.9000000000000001E-4</c:v>
                </c:pt>
                <c:pt idx="33">
                  <c:v>-6.9999999999999994E-5</c:v>
                </c:pt>
                <c:pt idx="34">
                  <c:v>4.0000000000000003E-5</c:v>
                </c:pt>
                <c:pt idx="35">
                  <c:v>-1.2999999999999999E-4</c:v>
                </c:pt>
                <c:pt idx="36">
                  <c:v>-3.1E-4</c:v>
                </c:pt>
                <c:pt idx="37">
                  <c:v>-6.0000000000000002E-5</c:v>
                </c:pt>
                <c:pt idx="38">
                  <c:v>5.0000000000000002E-5</c:v>
                </c:pt>
                <c:pt idx="39">
                  <c:v>3.6999999999999999E-4</c:v>
                </c:pt>
                <c:pt idx="40">
                  <c:v>9.0000000000000006E-5</c:v>
                </c:pt>
                <c:pt idx="41">
                  <c:v>-4.0000000000000003E-5</c:v>
                </c:pt>
                <c:pt idx="42">
                  <c:v>1.2E-4</c:v>
                </c:pt>
                <c:pt idx="43">
                  <c:v>-2.0000000000000002E-5</c:v>
                </c:pt>
                <c:pt idx="44">
                  <c:v>6.9999999999999994E-5</c:v>
                </c:pt>
                <c:pt idx="45">
                  <c:v>1.3999999999999999E-4</c:v>
                </c:pt>
                <c:pt idx="46">
                  <c:v>2.0000000000000001E-4</c:v>
                </c:pt>
                <c:pt idx="47">
                  <c:v>1.8000000000000001E-4</c:v>
                </c:pt>
                <c:pt idx="48">
                  <c:v>2.0000000000000001E-4</c:v>
                </c:pt>
                <c:pt idx="49">
                  <c:v>-8.0000000000000007E-5</c:v>
                </c:pt>
                <c:pt idx="50">
                  <c:v>-6.9999999999999994E-5</c:v>
                </c:pt>
                <c:pt idx="51">
                  <c:v>1.2999999999999999E-4</c:v>
                </c:pt>
                <c:pt idx="52">
                  <c:v>1.8000000000000001E-4</c:v>
                </c:pt>
                <c:pt idx="53">
                  <c:v>5.0000000000000002E-5</c:v>
                </c:pt>
                <c:pt idx="54">
                  <c:v>6.0000000000000002E-5</c:v>
                </c:pt>
                <c:pt idx="55">
                  <c:v>2.9999999999999997E-4</c:v>
                </c:pt>
                <c:pt idx="56">
                  <c:v>2.0000000000000001E-4</c:v>
                </c:pt>
                <c:pt idx="57">
                  <c:v>2.3000000000000001E-4</c:v>
                </c:pt>
                <c:pt idx="58">
                  <c:v>2.4000000000000001E-4</c:v>
                </c:pt>
                <c:pt idx="59">
                  <c:v>3.6000000000000002E-4</c:v>
                </c:pt>
                <c:pt idx="60">
                  <c:v>2.2000000000000001E-4</c:v>
                </c:pt>
                <c:pt idx="61">
                  <c:v>4.0000000000000002E-4</c:v>
                </c:pt>
                <c:pt idx="62">
                  <c:v>2.1000000000000001E-4</c:v>
                </c:pt>
                <c:pt idx="63">
                  <c:v>1.6000000000000001E-4</c:v>
                </c:pt>
                <c:pt idx="64">
                  <c:v>1.7000000000000001E-4</c:v>
                </c:pt>
                <c:pt idx="65">
                  <c:v>2.2000000000000001E-4</c:v>
                </c:pt>
                <c:pt idx="66">
                  <c:v>2.0000000000000002E-5</c:v>
                </c:pt>
                <c:pt idx="67">
                  <c:v>2.7999999999999998E-4</c:v>
                </c:pt>
                <c:pt idx="68">
                  <c:v>-1.0000000000000001E-5</c:v>
                </c:pt>
                <c:pt idx="69">
                  <c:v>1.2E-4</c:v>
                </c:pt>
                <c:pt idx="70">
                  <c:v>6.9999999999999994E-5</c:v>
                </c:pt>
                <c:pt idx="71">
                  <c:v>1E-4</c:v>
                </c:pt>
                <c:pt idx="72">
                  <c:v>2.9E-4</c:v>
                </c:pt>
                <c:pt idx="73">
                  <c:v>1.2E-4</c:v>
                </c:pt>
                <c:pt idx="74">
                  <c:v>-2.0000000000000002E-5</c:v>
                </c:pt>
                <c:pt idx="75">
                  <c:v>1.4999999999999999E-4</c:v>
                </c:pt>
                <c:pt idx="76">
                  <c:v>6.9999999999999994E-5</c:v>
                </c:pt>
                <c:pt idx="77">
                  <c:v>0</c:v>
                </c:pt>
                <c:pt idx="78">
                  <c:v>9.0000000000000006E-5</c:v>
                </c:pt>
                <c:pt idx="79">
                  <c:v>8.0000000000000007E-5</c:v>
                </c:pt>
                <c:pt idx="80">
                  <c:v>1.9000000000000001E-4</c:v>
                </c:pt>
                <c:pt idx="81">
                  <c:v>2.4000000000000001E-4</c:v>
                </c:pt>
                <c:pt idx="82">
                  <c:v>1.2E-4</c:v>
                </c:pt>
                <c:pt idx="83">
                  <c:v>-5.0000000000000002E-5</c:v>
                </c:pt>
                <c:pt idx="84">
                  <c:v>-4.0000000000000003E-5</c:v>
                </c:pt>
                <c:pt idx="85">
                  <c:v>1.4999999999999999E-4</c:v>
                </c:pt>
                <c:pt idx="86">
                  <c:v>-2.1000000000000001E-4</c:v>
                </c:pt>
                <c:pt idx="87">
                  <c:v>-1E-4</c:v>
                </c:pt>
                <c:pt idx="88">
                  <c:v>-6.0000000000000002E-5</c:v>
                </c:pt>
                <c:pt idx="89">
                  <c:v>-1.2999999999999999E-4</c:v>
                </c:pt>
                <c:pt idx="90">
                  <c:v>1.2E-4</c:v>
                </c:pt>
                <c:pt idx="91">
                  <c:v>2.0000000000000001E-4</c:v>
                </c:pt>
                <c:pt idx="92">
                  <c:v>1.2E-4</c:v>
                </c:pt>
                <c:pt idx="93">
                  <c:v>3.2000000000000003E-4</c:v>
                </c:pt>
                <c:pt idx="94">
                  <c:v>3.0000000000000001E-5</c:v>
                </c:pt>
                <c:pt idx="95">
                  <c:v>2.0000000000000002E-5</c:v>
                </c:pt>
                <c:pt idx="96">
                  <c:v>1.1E-4</c:v>
                </c:pt>
                <c:pt idx="97">
                  <c:v>1.0000000000000001E-5</c:v>
                </c:pt>
                <c:pt idx="98">
                  <c:v>1.6000000000000001E-4</c:v>
                </c:pt>
                <c:pt idx="99">
                  <c:v>1.2999999999999999E-4</c:v>
                </c:pt>
                <c:pt idx="100">
                  <c:v>-1.1E-4</c:v>
                </c:pt>
                <c:pt idx="101">
                  <c:v>1.4999999999999999E-4</c:v>
                </c:pt>
                <c:pt idx="102">
                  <c:v>-1.7000000000000001E-4</c:v>
                </c:pt>
                <c:pt idx="103">
                  <c:v>9.0000000000000006E-5</c:v>
                </c:pt>
                <c:pt idx="104">
                  <c:v>-1.0000000000000001E-5</c:v>
                </c:pt>
                <c:pt idx="105">
                  <c:v>2.0000000000000002E-5</c:v>
                </c:pt>
                <c:pt idx="106">
                  <c:v>6.0000000000000002E-5</c:v>
                </c:pt>
                <c:pt idx="107">
                  <c:v>2.7999999999999998E-4</c:v>
                </c:pt>
                <c:pt idx="108">
                  <c:v>1.2999999999999999E-4</c:v>
                </c:pt>
                <c:pt idx="109">
                  <c:v>3.1E-4</c:v>
                </c:pt>
                <c:pt idx="110">
                  <c:v>1.3999999999999999E-4</c:v>
                </c:pt>
                <c:pt idx="111">
                  <c:v>2.0000000000000002E-5</c:v>
                </c:pt>
                <c:pt idx="112">
                  <c:v>-9.0000000000000006E-5</c:v>
                </c:pt>
                <c:pt idx="113">
                  <c:v>-2.5999999999999998E-4</c:v>
                </c:pt>
                <c:pt idx="114">
                  <c:v>8.0000000000000007E-5</c:v>
                </c:pt>
                <c:pt idx="115">
                  <c:v>-1.0000000000000001E-5</c:v>
                </c:pt>
                <c:pt idx="116">
                  <c:v>2.5999999999999998E-4</c:v>
                </c:pt>
                <c:pt idx="117">
                  <c:v>2.0000000000000002E-5</c:v>
                </c:pt>
                <c:pt idx="118">
                  <c:v>-5.0000000000000002E-5</c:v>
                </c:pt>
                <c:pt idx="119">
                  <c:v>-1.3999999999999999E-4</c:v>
                </c:pt>
                <c:pt idx="120">
                  <c:v>-1.7000000000000001E-4</c:v>
                </c:pt>
                <c:pt idx="121">
                  <c:v>-2.0000000000000002E-5</c:v>
                </c:pt>
                <c:pt idx="122">
                  <c:v>-1.2999999999999999E-4</c:v>
                </c:pt>
                <c:pt idx="123">
                  <c:v>-2.0000000000000002E-5</c:v>
                </c:pt>
                <c:pt idx="124">
                  <c:v>5.0000000000000002E-5</c:v>
                </c:pt>
                <c:pt idx="125">
                  <c:v>-1.0000000000000001E-5</c:v>
                </c:pt>
                <c:pt idx="126">
                  <c:v>-2.2000000000000001E-4</c:v>
                </c:pt>
                <c:pt idx="127">
                  <c:v>-1.2E-4</c:v>
                </c:pt>
                <c:pt idx="128">
                  <c:v>-8.0000000000000007E-5</c:v>
                </c:pt>
                <c:pt idx="129">
                  <c:v>-3.0000000000000001E-5</c:v>
                </c:pt>
                <c:pt idx="130">
                  <c:v>-2.4000000000000001E-4</c:v>
                </c:pt>
                <c:pt idx="131">
                  <c:v>4.0000000000000003E-5</c:v>
                </c:pt>
                <c:pt idx="132">
                  <c:v>-1.8000000000000001E-4</c:v>
                </c:pt>
                <c:pt idx="133">
                  <c:v>-6.9999999999999994E-5</c:v>
                </c:pt>
                <c:pt idx="134">
                  <c:v>-1.4999999999999999E-4</c:v>
                </c:pt>
                <c:pt idx="135">
                  <c:v>-2.5999999999999998E-4</c:v>
                </c:pt>
                <c:pt idx="136">
                  <c:v>1.8000000000000001E-4</c:v>
                </c:pt>
                <c:pt idx="137">
                  <c:v>4.2000000000000002E-4</c:v>
                </c:pt>
                <c:pt idx="138">
                  <c:v>4.0000000000000002E-4</c:v>
                </c:pt>
                <c:pt idx="139">
                  <c:v>2.3000000000000001E-4</c:v>
                </c:pt>
                <c:pt idx="140">
                  <c:v>2.9E-4</c:v>
                </c:pt>
                <c:pt idx="141">
                  <c:v>8.0000000000000007E-5</c:v>
                </c:pt>
                <c:pt idx="142">
                  <c:v>1.0000000000000001E-5</c:v>
                </c:pt>
                <c:pt idx="143">
                  <c:v>1.7000000000000001E-4</c:v>
                </c:pt>
                <c:pt idx="144">
                  <c:v>-1.1E-4</c:v>
                </c:pt>
                <c:pt idx="145">
                  <c:v>6.0000000000000002E-5</c:v>
                </c:pt>
                <c:pt idx="146">
                  <c:v>-1.1E-4</c:v>
                </c:pt>
                <c:pt idx="147">
                  <c:v>-1.6000000000000001E-4</c:v>
                </c:pt>
                <c:pt idx="148">
                  <c:v>-2.4000000000000001E-4</c:v>
                </c:pt>
                <c:pt idx="149">
                  <c:v>-1.0000000000000001E-5</c:v>
                </c:pt>
                <c:pt idx="150">
                  <c:v>1.8000000000000001E-4</c:v>
                </c:pt>
                <c:pt idx="151">
                  <c:v>6.9999999999999994E-5</c:v>
                </c:pt>
                <c:pt idx="152">
                  <c:v>-1.7000000000000001E-4</c:v>
                </c:pt>
                <c:pt idx="153">
                  <c:v>6.0000000000000002E-5</c:v>
                </c:pt>
                <c:pt idx="154">
                  <c:v>-1.6000000000000001E-4</c:v>
                </c:pt>
                <c:pt idx="155">
                  <c:v>1.2999999999999999E-4</c:v>
                </c:pt>
                <c:pt idx="156">
                  <c:v>-1E-4</c:v>
                </c:pt>
                <c:pt idx="157">
                  <c:v>5.0000000000000002E-5</c:v>
                </c:pt>
                <c:pt idx="158">
                  <c:v>3.6000000000000002E-4</c:v>
                </c:pt>
                <c:pt idx="159">
                  <c:v>0</c:v>
                </c:pt>
                <c:pt idx="160">
                  <c:v>1.9000000000000001E-4</c:v>
                </c:pt>
                <c:pt idx="161">
                  <c:v>8.0000000000000007E-5</c:v>
                </c:pt>
                <c:pt idx="162">
                  <c:v>-6.9999999999999994E-5</c:v>
                </c:pt>
                <c:pt idx="163">
                  <c:v>-8.0000000000000007E-5</c:v>
                </c:pt>
                <c:pt idx="164">
                  <c:v>-9.0000000000000006E-5</c:v>
                </c:pt>
                <c:pt idx="165">
                  <c:v>-6.9999999999999994E-5</c:v>
                </c:pt>
                <c:pt idx="166">
                  <c:v>8.0000000000000007E-5</c:v>
                </c:pt>
                <c:pt idx="167">
                  <c:v>-1.2E-4</c:v>
                </c:pt>
                <c:pt idx="168">
                  <c:v>1.0000000000000001E-5</c:v>
                </c:pt>
                <c:pt idx="169">
                  <c:v>-4.0000000000000003E-5</c:v>
                </c:pt>
                <c:pt idx="170">
                  <c:v>9.0000000000000006E-5</c:v>
                </c:pt>
                <c:pt idx="171">
                  <c:v>4.0000000000000003E-5</c:v>
                </c:pt>
                <c:pt idx="172">
                  <c:v>-5.0000000000000002E-5</c:v>
                </c:pt>
                <c:pt idx="173">
                  <c:v>1.8000000000000001E-4</c:v>
                </c:pt>
                <c:pt idx="174">
                  <c:v>6.0000000000000002E-5</c:v>
                </c:pt>
                <c:pt idx="175">
                  <c:v>4.0000000000000003E-5</c:v>
                </c:pt>
                <c:pt idx="176">
                  <c:v>2.4000000000000001E-4</c:v>
                </c:pt>
                <c:pt idx="177">
                  <c:v>-1E-4</c:v>
                </c:pt>
                <c:pt idx="178">
                  <c:v>-6.0000000000000002E-5</c:v>
                </c:pt>
                <c:pt idx="179">
                  <c:v>6.9999999999999994E-5</c:v>
                </c:pt>
                <c:pt idx="180">
                  <c:v>1.2999999999999999E-4</c:v>
                </c:pt>
                <c:pt idx="181">
                  <c:v>3.1E-4</c:v>
                </c:pt>
                <c:pt idx="182">
                  <c:v>-1.0000000000000001E-5</c:v>
                </c:pt>
                <c:pt idx="183">
                  <c:v>1.7000000000000001E-4</c:v>
                </c:pt>
                <c:pt idx="184">
                  <c:v>3.0000000000000001E-5</c:v>
                </c:pt>
                <c:pt idx="185">
                  <c:v>-1E-4</c:v>
                </c:pt>
                <c:pt idx="186">
                  <c:v>1.2999999999999999E-4</c:v>
                </c:pt>
                <c:pt idx="187">
                  <c:v>2.9E-4</c:v>
                </c:pt>
                <c:pt idx="188">
                  <c:v>6.9999999999999994E-5</c:v>
                </c:pt>
                <c:pt idx="189">
                  <c:v>1.2E-4</c:v>
                </c:pt>
                <c:pt idx="190">
                  <c:v>-1.2E-4</c:v>
                </c:pt>
                <c:pt idx="191">
                  <c:v>-6.0000000000000002E-5</c:v>
                </c:pt>
                <c:pt idx="192">
                  <c:v>-2.2000000000000001E-4</c:v>
                </c:pt>
                <c:pt idx="193">
                  <c:v>-1.4999999999999999E-4</c:v>
                </c:pt>
                <c:pt idx="194">
                  <c:v>2.0000000000000002E-5</c:v>
                </c:pt>
                <c:pt idx="195">
                  <c:v>-2.9E-4</c:v>
                </c:pt>
                <c:pt idx="196">
                  <c:v>-1.3999999999999999E-4</c:v>
                </c:pt>
                <c:pt idx="197">
                  <c:v>-1.0000000000000001E-5</c:v>
                </c:pt>
                <c:pt idx="198">
                  <c:v>-1.2E-4</c:v>
                </c:pt>
                <c:pt idx="199">
                  <c:v>0</c:v>
                </c:pt>
                <c:pt idx="200">
                  <c:v>-1.0000000000000001E-5</c:v>
                </c:pt>
                <c:pt idx="201">
                  <c:v>6.0000000000000002E-5</c:v>
                </c:pt>
                <c:pt idx="202">
                  <c:v>1.1E-4</c:v>
                </c:pt>
                <c:pt idx="203">
                  <c:v>2.4000000000000001E-4</c:v>
                </c:pt>
                <c:pt idx="204">
                  <c:v>-9.0000000000000006E-5</c:v>
                </c:pt>
                <c:pt idx="205">
                  <c:v>-8.0000000000000007E-5</c:v>
                </c:pt>
                <c:pt idx="206">
                  <c:v>-4.0000000000000003E-5</c:v>
                </c:pt>
                <c:pt idx="207">
                  <c:v>4.0000000000000003E-5</c:v>
                </c:pt>
                <c:pt idx="208">
                  <c:v>-1.2E-4</c:v>
                </c:pt>
                <c:pt idx="209">
                  <c:v>-1E-4</c:v>
                </c:pt>
                <c:pt idx="210">
                  <c:v>-9.0000000000000006E-5</c:v>
                </c:pt>
                <c:pt idx="211">
                  <c:v>-2.0000000000000002E-5</c:v>
                </c:pt>
                <c:pt idx="212">
                  <c:v>3.0000000000000001E-5</c:v>
                </c:pt>
                <c:pt idx="213">
                  <c:v>3.0000000000000001E-5</c:v>
                </c:pt>
                <c:pt idx="214">
                  <c:v>-1.7000000000000001E-4</c:v>
                </c:pt>
                <c:pt idx="215">
                  <c:v>-3.0000000000000001E-5</c:v>
                </c:pt>
                <c:pt idx="216">
                  <c:v>-2.3000000000000001E-4</c:v>
                </c:pt>
                <c:pt idx="217">
                  <c:v>-8.0000000000000007E-5</c:v>
                </c:pt>
                <c:pt idx="218">
                  <c:v>-1.2999999999999999E-4</c:v>
                </c:pt>
                <c:pt idx="219">
                  <c:v>-3.0000000000000001E-5</c:v>
                </c:pt>
                <c:pt idx="220">
                  <c:v>5.0000000000000002E-5</c:v>
                </c:pt>
                <c:pt idx="221">
                  <c:v>2.0000000000000002E-5</c:v>
                </c:pt>
                <c:pt idx="222">
                  <c:v>2.0000000000000002E-5</c:v>
                </c:pt>
                <c:pt idx="223">
                  <c:v>-1.2999999999999999E-4</c:v>
                </c:pt>
                <c:pt idx="224">
                  <c:v>1.8000000000000001E-4</c:v>
                </c:pt>
                <c:pt idx="225">
                  <c:v>6.9999999999999994E-5</c:v>
                </c:pt>
                <c:pt idx="226">
                  <c:v>2.3000000000000001E-4</c:v>
                </c:pt>
                <c:pt idx="227">
                  <c:v>-9.0000000000000006E-5</c:v>
                </c:pt>
                <c:pt idx="228">
                  <c:v>-1.3999999999999999E-4</c:v>
                </c:pt>
                <c:pt idx="229">
                  <c:v>-8.0000000000000007E-5</c:v>
                </c:pt>
                <c:pt idx="230">
                  <c:v>1E-4</c:v>
                </c:pt>
                <c:pt idx="231">
                  <c:v>1.9000000000000001E-4</c:v>
                </c:pt>
                <c:pt idx="232">
                  <c:v>1.2E-4</c:v>
                </c:pt>
                <c:pt idx="233">
                  <c:v>2.0000000000000002E-5</c:v>
                </c:pt>
                <c:pt idx="234">
                  <c:v>-1.8000000000000001E-4</c:v>
                </c:pt>
                <c:pt idx="235">
                  <c:v>-6.0000000000000002E-5</c:v>
                </c:pt>
                <c:pt idx="236">
                  <c:v>2.5999999999999998E-4</c:v>
                </c:pt>
                <c:pt idx="237">
                  <c:v>4.0000000000000003E-5</c:v>
                </c:pt>
                <c:pt idx="238">
                  <c:v>-1.2E-4</c:v>
                </c:pt>
                <c:pt idx="239">
                  <c:v>2.0000000000000002E-5</c:v>
                </c:pt>
                <c:pt idx="240">
                  <c:v>4.0000000000000003E-5</c:v>
                </c:pt>
                <c:pt idx="241">
                  <c:v>-1.0000000000000001E-5</c:v>
                </c:pt>
                <c:pt idx="242">
                  <c:v>-6.0000000000000002E-5</c:v>
                </c:pt>
                <c:pt idx="243">
                  <c:v>-1E-4</c:v>
                </c:pt>
                <c:pt idx="244">
                  <c:v>-1E-4</c:v>
                </c:pt>
                <c:pt idx="245">
                  <c:v>-5.0000000000000002E-5</c:v>
                </c:pt>
                <c:pt idx="246">
                  <c:v>-1.6000000000000001E-4</c:v>
                </c:pt>
                <c:pt idx="247">
                  <c:v>-5.0000000000000002E-5</c:v>
                </c:pt>
                <c:pt idx="248">
                  <c:v>1E-4</c:v>
                </c:pt>
                <c:pt idx="249">
                  <c:v>1.0000000000000001E-5</c:v>
                </c:pt>
                <c:pt idx="250">
                  <c:v>2.1000000000000001E-4</c:v>
                </c:pt>
                <c:pt idx="251">
                  <c:v>1.8000000000000001E-4</c:v>
                </c:pt>
                <c:pt idx="252">
                  <c:v>-1.2999999999999999E-4</c:v>
                </c:pt>
                <c:pt idx="253">
                  <c:v>1.2E-4</c:v>
                </c:pt>
                <c:pt idx="254">
                  <c:v>1.2E-4</c:v>
                </c:pt>
                <c:pt idx="255">
                  <c:v>-1.0000000000000001E-5</c:v>
                </c:pt>
                <c:pt idx="256">
                  <c:v>-6.9999999999999994E-5</c:v>
                </c:pt>
                <c:pt idx="257">
                  <c:v>-6.0000000000000002E-5</c:v>
                </c:pt>
                <c:pt idx="258">
                  <c:v>-1.8000000000000001E-4</c:v>
                </c:pt>
                <c:pt idx="259">
                  <c:v>-2.5000000000000001E-4</c:v>
                </c:pt>
                <c:pt idx="260">
                  <c:v>-2.4000000000000001E-4</c:v>
                </c:pt>
                <c:pt idx="261">
                  <c:v>-3.3E-4</c:v>
                </c:pt>
                <c:pt idx="262">
                  <c:v>-2.9E-4</c:v>
                </c:pt>
                <c:pt idx="263">
                  <c:v>-2.9999999999999997E-4</c:v>
                </c:pt>
                <c:pt idx="264">
                  <c:v>-1.6000000000000001E-4</c:v>
                </c:pt>
                <c:pt idx="265">
                  <c:v>2.0000000000000002E-5</c:v>
                </c:pt>
                <c:pt idx="266">
                  <c:v>1.2E-4</c:v>
                </c:pt>
                <c:pt idx="267">
                  <c:v>-2.1000000000000001E-4</c:v>
                </c:pt>
                <c:pt idx="268">
                  <c:v>-6.0000000000000002E-5</c:v>
                </c:pt>
                <c:pt idx="269">
                  <c:v>1E-4</c:v>
                </c:pt>
                <c:pt idx="270">
                  <c:v>-1.3999999999999999E-4</c:v>
                </c:pt>
                <c:pt idx="271">
                  <c:v>-3.0000000000000001E-5</c:v>
                </c:pt>
                <c:pt idx="272">
                  <c:v>6.9999999999999994E-5</c:v>
                </c:pt>
                <c:pt idx="273">
                  <c:v>5.0000000000000002E-5</c:v>
                </c:pt>
                <c:pt idx="274">
                  <c:v>3.0000000000000001E-5</c:v>
                </c:pt>
                <c:pt idx="275">
                  <c:v>-1.3999999999999999E-4</c:v>
                </c:pt>
                <c:pt idx="276">
                  <c:v>-8.0000000000000007E-5</c:v>
                </c:pt>
                <c:pt idx="277">
                  <c:v>-2.9999999999999997E-4</c:v>
                </c:pt>
                <c:pt idx="278">
                  <c:v>2.0000000000000002E-5</c:v>
                </c:pt>
                <c:pt idx="279">
                  <c:v>-1.1E-4</c:v>
                </c:pt>
                <c:pt idx="280">
                  <c:v>-3.8999999999999999E-4</c:v>
                </c:pt>
                <c:pt idx="281">
                  <c:v>-1.7000000000000001E-4</c:v>
                </c:pt>
                <c:pt idx="282">
                  <c:v>-1.4999999999999999E-4</c:v>
                </c:pt>
                <c:pt idx="283">
                  <c:v>5.0000000000000002E-5</c:v>
                </c:pt>
                <c:pt idx="284">
                  <c:v>1.3999999999999999E-4</c:v>
                </c:pt>
                <c:pt idx="285">
                  <c:v>6.9999999999999994E-5</c:v>
                </c:pt>
                <c:pt idx="286">
                  <c:v>-6.0000000000000002E-5</c:v>
                </c:pt>
                <c:pt idx="287">
                  <c:v>2.0000000000000002E-5</c:v>
                </c:pt>
                <c:pt idx="288">
                  <c:v>2.0000000000000001E-4</c:v>
                </c:pt>
                <c:pt idx="289">
                  <c:v>-8.0000000000000007E-5</c:v>
                </c:pt>
                <c:pt idx="290">
                  <c:v>6.0000000000000002E-5</c:v>
                </c:pt>
                <c:pt idx="291">
                  <c:v>-3.0000000000000001E-5</c:v>
                </c:pt>
                <c:pt idx="292">
                  <c:v>0</c:v>
                </c:pt>
                <c:pt idx="293">
                  <c:v>-5.0000000000000002E-5</c:v>
                </c:pt>
                <c:pt idx="294">
                  <c:v>-1.4999999999999999E-4</c:v>
                </c:pt>
                <c:pt idx="295">
                  <c:v>-1.0000000000000001E-5</c:v>
                </c:pt>
                <c:pt idx="296">
                  <c:v>1E-4</c:v>
                </c:pt>
                <c:pt idx="297">
                  <c:v>-1.1E-4</c:v>
                </c:pt>
                <c:pt idx="298">
                  <c:v>3.0000000000000001E-5</c:v>
                </c:pt>
                <c:pt idx="299">
                  <c:v>-1.3999999999999999E-4</c:v>
                </c:pt>
                <c:pt idx="300">
                  <c:v>-1.3999999999999999E-4</c:v>
                </c:pt>
                <c:pt idx="301">
                  <c:v>1.2E-4</c:v>
                </c:pt>
                <c:pt idx="302">
                  <c:v>-4.0000000000000003E-5</c:v>
                </c:pt>
                <c:pt idx="303">
                  <c:v>-1.4999999999999999E-4</c:v>
                </c:pt>
                <c:pt idx="304">
                  <c:v>-1.0000000000000001E-5</c:v>
                </c:pt>
                <c:pt idx="305">
                  <c:v>-1.4999999999999999E-4</c:v>
                </c:pt>
                <c:pt idx="306">
                  <c:v>4.0000000000000003E-5</c:v>
                </c:pt>
                <c:pt idx="307">
                  <c:v>1.6000000000000001E-4</c:v>
                </c:pt>
                <c:pt idx="308">
                  <c:v>1.9000000000000001E-4</c:v>
                </c:pt>
                <c:pt idx="309">
                  <c:v>2.0000000000000002E-5</c:v>
                </c:pt>
                <c:pt idx="310">
                  <c:v>-3.0000000000000001E-5</c:v>
                </c:pt>
                <c:pt idx="311">
                  <c:v>-9.0000000000000006E-5</c:v>
                </c:pt>
                <c:pt idx="312">
                  <c:v>2.0000000000000002E-5</c:v>
                </c:pt>
                <c:pt idx="313">
                  <c:v>-2.4000000000000001E-4</c:v>
                </c:pt>
                <c:pt idx="314">
                  <c:v>-2.7999999999999998E-4</c:v>
                </c:pt>
                <c:pt idx="315">
                  <c:v>-1.8000000000000001E-4</c:v>
                </c:pt>
                <c:pt idx="316">
                  <c:v>5.0000000000000002E-5</c:v>
                </c:pt>
                <c:pt idx="317">
                  <c:v>-1.2E-4</c:v>
                </c:pt>
                <c:pt idx="318">
                  <c:v>-1.2999999999999999E-4</c:v>
                </c:pt>
                <c:pt idx="319">
                  <c:v>-2.3000000000000001E-4</c:v>
                </c:pt>
                <c:pt idx="320">
                  <c:v>-1.0000000000000001E-5</c:v>
                </c:pt>
                <c:pt idx="321">
                  <c:v>6.9999999999999994E-5</c:v>
                </c:pt>
                <c:pt idx="322">
                  <c:v>-2.0000000000000002E-5</c:v>
                </c:pt>
                <c:pt idx="323">
                  <c:v>3.0000000000000001E-5</c:v>
                </c:pt>
                <c:pt idx="324">
                  <c:v>0</c:v>
                </c:pt>
                <c:pt idx="325">
                  <c:v>-2.5000000000000001E-4</c:v>
                </c:pt>
                <c:pt idx="326">
                  <c:v>5.0000000000000002E-5</c:v>
                </c:pt>
                <c:pt idx="327">
                  <c:v>-1.0000000000000001E-5</c:v>
                </c:pt>
                <c:pt idx="328">
                  <c:v>-9.0000000000000006E-5</c:v>
                </c:pt>
                <c:pt idx="329">
                  <c:v>1.9000000000000001E-4</c:v>
                </c:pt>
                <c:pt idx="330">
                  <c:v>-1.4999999999999999E-4</c:v>
                </c:pt>
                <c:pt idx="331">
                  <c:v>-2.7E-4</c:v>
                </c:pt>
                <c:pt idx="332">
                  <c:v>5.0000000000000002E-5</c:v>
                </c:pt>
                <c:pt idx="333">
                  <c:v>-8.0000000000000007E-5</c:v>
                </c:pt>
                <c:pt idx="334">
                  <c:v>1.4999999999999999E-4</c:v>
                </c:pt>
                <c:pt idx="335">
                  <c:v>1.9000000000000001E-4</c:v>
                </c:pt>
                <c:pt idx="336">
                  <c:v>2.0000000000000001E-4</c:v>
                </c:pt>
                <c:pt idx="337">
                  <c:v>-1.4999999999999999E-4</c:v>
                </c:pt>
                <c:pt idx="338">
                  <c:v>-2.0000000000000002E-5</c:v>
                </c:pt>
                <c:pt idx="339">
                  <c:v>2.1000000000000001E-4</c:v>
                </c:pt>
                <c:pt idx="340">
                  <c:v>2.4000000000000001E-4</c:v>
                </c:pt>
                <c:pt idx="341">
                  <c:v>1.3999999999999999E-4</c:v>
                </c:pt>
                <c:pt idx="342">
                  <c:v>1.9000000000000001E-4</c:v>
                </c:pt>
                <c:pt idx="343">
                  <c:v>2.5999999999999998E-4</c:v>
                </c:pt>
                <c:pt idx="344">
                  <c:v>-1.0000000000000001E-5</c:v>
                </c:pt>
                <c:pt idx="345">
                  <c:v>2.0000000000000001E-4</c:v>
                </c:pt>
                <c:pt idx="346">
                  <c:v>6.9999999999999994E-5</c:v>
                </c:pt>
                <c:pt idx="347">
                  <c:v>-6.9999999999999994E-5</c:v>
                </c:pt>
                <c:pt idx="348">
                  <c:v>1E-4</c:v>
                </c:pt>
                <c:pt idx="349">
                  <c:v>1.2999999999999999E-4</c:v>
                </c:pt>
                <c:pt idx="350">
                  <c:v>6.0000000000000002E-5</c:v>
                </c:pt>
                <c:pt idx="351">
                  <c:v>1.2999999999999999E-4</c:v>
                </c:pt>
                <c:pt idx="352">
                  <c:v>3.0000000000000001E-5</c:v>
                </c:pt>
                <c:pt idx="353">
                  <c:v>1.1E-4</c:v>
                </c:pt>
                <c:pt idx="354">
                  <c:v>-3.8000000000000002E-4</c:v>
                </c:pt>
                <c:pt idx="355">
                  <c:v>-3.6000000000000002E-4</c:v>
                </c:pt>
                <c:pt idx="356">
                  <c:v>-1.3999999999999999E-4</c:v>
                </c:pt>
                <c:pt idx="357">
                  <c:v>-2.0000000000000002E-5</c:v>
                </c:pt>
                <c:pt idx="358">
                  <c:v>-1E-4</c:v>
                </c:pt>
                <c:pt idx="359">
                  <c:v>-9.0000000000000006E-5</c:v>
                </c:pt>
                <c:pt idx="360">
                  <c:v>4.0000000000000003E-5</c:v>
                </c:pt>
                <c:pt idx="361">
                  <c:v>-2.7999999999999998E-4</c:v>
                </c:pt>
                <c:pt idx="362">
                  <c:v>-1.1E-4</c:v>
                </c:pt>
                <c:pt idx="363">
                  <c:v>-1.2E-4</c:v>
                </c:pt>
                <c:pt idx="364">
                  <c:v>-8.0000000000000007E-5</c:v>
                </c:pt>
                <c:pt idx="365">
                  <c:v>9.0000000000000006E-5</c:v>
                </c:pt>
                <c:pt idx="366">
                  <c:v>6.0000000000000002E-5</c:v>
                </c:pt>
                <c:pt idx="367">
                  <c:v>4.0000000000000003E-5</c:v>
                </c:pt>
                <c:pt idx="368">
                  <c:v>-1.4999999999999999E-4</c:v>
                </c:pt>
                <c:pt idx="369">
                  <c:v>2.0000000000000002E-5</c:v>
                </c:pt>
                <c:pt idx="370">
                  <c:v>-1.9000000000000001E-4</c:v>
                </c:pt>
                <c:pt idx="371">
                  <c:v>-1.6000000000000001E-4</c:v>
                </c:pt>
                <c:pt idx="372">
                  <c:v>0</c:v>
                </c:pt>
                <c:pt idx="373">
                  <c:v>3.0000000000000001E-5</c:v>
                </c:pt>
                <c:pt idx="374">
                  <c:v>-1E-4</c:v>
                </c:pt>
                <c:pt idx="375">
                  <c:v>1.2999999999999999E-4</c:v>
                </c:pt>
                <c:pt idx="376">
                  <c:v>4.0000000000000003E-5</c:v>
                </c:pt>
                <c:pt idx="377">
                  <c:v>-6.0000000000000002E-5</c:v>
                </c:pt>
                <c:pt idx="378">
                  <c:v>1.1E-4</c:v>
                </c:pt>
                <c:pt idx="379">
                  <c:v>1.2E-4</c:v>
                </c:pt>
                <c:pt idx="380">
                  <c:v>1.0000000000000001E-5</c:v>
                </c:pt>
                <c:pt idx="381">
                  <c:v>1E-4</c:v>
                </c:pt>
                <c:pt idx="382">
                  <c:v>1.2E-4</c:v>
                </c:pt>
                <c:pt idx="383">
                  <c:v>-6.9999999999999994E-5</c:v>
                </c:pt>
                <c:pt idx="384">
                  <c:v>-1E-4</c:v>
                </c:pt>
                <c:pt idx="385">
                  <c:v>1.1E-4</c:v>
                </c:pt>
                <c:pt idx="386">
                  <c:v>-1.3999999999999999E-4</c:v>
                </c:pt>
                <c:pt idx="387">
                  <c:v>-5.0000000000000002E-5</c:v>
                </c:pt>
                <c:pt idx="388">
                  <c:v>3.0000000000000001E-5</c:v>
                </c:pt>
                <c:pt idx="389">
                  <c:v>5.0000000000000002E-5</c:v>
                </c:pt>
                <c:pt idx="390">
                  <c:v>8.0000000000000007E-5</c:v>
                </c:pt>
                <c:pt idx="391">
                  <c:v>2.0000000000000002E-5</c:v>
                </c:pt>
                <c:pt idx="392">
                  <c:v>3.8999999999999999E-4</c:v>
                </c:pt>
                <c:pt idx="393">
                  <c:v>2.0000000000000002E-5</c:v>
                </c:pt>
                <c:pt idx="394">
                  <c:v>1.3999999999999999E-4</c:v>
                </c:pt>
                <c:pt idx="395">
                  <c:v>1.6000000000000001E-4</c:v>
                </c:pt>
                <c:pt idx="396">
                  <c:v>4.0000000000000003E-5</c:v>
                </c:pt>
                <c:pt idx="397">
                  <c:v>-3.8999999999999999E-4</c:v>
                </c:pt>
                <c:pt idx="398">
                  <c:v>-4.0000000000000003E-5</c:v>
                </c:pt>
                <c:pt idx="399">
                  <c:v>-3.0000000000000001E-5</c:v>
                </c:pt>
                <c:pt idx="400">
                  <c:v>1.1E-4</c:v>
                </c:pt>
                <c:pt idx="401">
                  <c:v>-1.3999999999999999E-4</c:v>
                </c:pt>
                <c:pt idx="402">
                  <c:v>5.0000000000000002E-5</c:v>
                </c:pt>
                <c:pt idx="403">
                  <c:v>1.9000000000000001E-4</c:v>
                </c:pt>
                <c:pt idx="404">
                  <c:v>3.0000000000000001E-5</c:v>
                </c:pt>
                <c:pt idx="405">
                  <c:v>-9.0000000000000006E-5</c:v>
                </c:pt>
                <c:pt idx="406">
                  <c:v>-2.5000000000000001E-4</c:v>
                </c:pt>
                <c:pt idx="407">
                  <c:v>-2.0000000000000001E-4</c:v>
                </c:pt>
                <c:pt idx="408">
                  <c:v>-1.9000000000000001E-4</c:v>
                </c:pt>
                <c:pt idx="409">
                  <c:v>9.0000000000000006E-5</c:v>
                </c:pt>
                <c:pt idx="410">
                  <c:v>1.1E-4</c:v>
                </c:pt>
                <c:pt idx="411">
                  <c:v>8.0000000000000007E-5</c:v>
                </c:pt>
                <c:pt idx="412">
                  <c:v>-1.6000000000000001E-4</c:v>
                </c:pt>
                <c:pt idx="413">
                  <c:v>-1.4999999999999999E-4</c:v>
                </c:pt>
                <c:pt idx="414">
                  <c:v>6.9999999999999994E-5</c:v>
                </c:pt>
                <c:pt idx="415">
                  <c:v>-1.2999999999999999E-4</c:v>
                </c:pt>
                <c:pt idx="416">
                  <c:v>-6.9999999999999994E-5</c:v>
                </c:pt>
                <c:pt idx="417">
                  <c:v>-1.7000000000000001E-4</c:v>
                </c:pt>
                <c:pt idx="418">
                  <c:v>6.0000000000000002E-5</c:v>
                </c:pt>
                <c:pt idx="419">
                  <c:v>8.0000000000000007E-5</c:v>
                </c:pt>
                <c:pt idx="420">
                  <c:v>-1.2E-4</c:v>
                </c:pt>
                <c:pt idx="421">
                  <c:v>-1.2999999999999999E-4</c:v>
                </c:pt>
                <c:pt idx="422">
                  <c:v>-1.1E-4</c:v>
                </c:pt>
                <c:pt idx="423">
                  <c:v>-1.9000000000000001E-4</c:v>
                </c:pt>
                <c:pt idx="424">
                  <c:v>-2.0000000000000002E-5</c:v>
                </c:pt>
                <c:pt idx="425">
                  <c:v>5.0000000000000002E-5</c:v>
                </c:pt>
                <c:pt idx="426">
                  <c:v>-5.0000000000000002E-5</c:v>
                </c:pt>
                <c:pt idx="427">
                  <c:v>1E-4</c:v>
                </c:pt>
                <c:pt idx="428">
                  <c:v>1.1E-4</c:v>
                </c:pt>
                <c:pt idx="429">
                  <c:v>-1.0000000000000001E-5</c:v>
                </c:pt>
                <c:pt idx="430">
                  <c:v>-6.9999999999999994E-5</c:v>
                </c:pt>
                <c:pt idx="431">
                  <c:v>-4.0000000000000003E-5</c:v>
                </c:pt>
                <c:pt idx="432">
                  <c:v>-8.0000000000000007E-5</c:v>
                </c:pt>
                <c:pt idx="433">
                  <c:v>-2.0000000000000002E-5</c:v>
                </c:pt>
                <c:pt idx="434">
                  <c:v>-6.0000000000000002E-5</c:v>
                </c:pt>
                <c:pt idx="435">
                  <c:v>-6.0000000000000002E-5</c:v>
                </c:pt>
                <c:pt idx="436">
                  <c:v>-2.1000000000000001E-4</c:v>
                </c:pt>
                <c:pt idx="437">
                  <c:v>1.2999999999999999E-4</c:v>
                </c:pt>
                <c:pt idx="438">
                  <c:v>1E-4</c:v>
                </c:pt>
                <c:pt idx="439">
                  <c:v>6.9999999999999994E-5</c:v>
                </c:pt>
                <c:pt idx="440">
                  <c:v>1E-4</c:v>
                </c:pt>
                <c:pt idx="441">
                  <c:v>4.0000000000000003E-5</c:v>
                </c:pt>
                <c:pt idx="442">
                  <c:v>1.3999999999999999E-4</c:v>
                </c:pt>
                <c:pt idx="443">
                  <c:v>-6.9999999999999994E-5</c:v>
                </c:pt>
                <c:pt idx="444">
                  <c:v>-5.0000000000000002E-5</c:v>
                </c:pt>
                <c:pt idx="445">
                  <c:v>-2.9999999999999997E-4</c:v>
                </c:pt>
                <c:pt idx="446">
                  <c:v>-1.0000000000000001E-5</c:v>
                </c:pt>
                <c:pt idx="447">
                  <c:v>-2.5000000000000001E-4</c:v>
                </c:pt>
                <c:pt idx="448">
                  <c:v>-1.8000000000000001E-4</c:v>
                </c:pt>
                <c:pt idx="449">
                  <c:v>-2.9999999999999997E-4</c:v>
                </c:pt>
                <c:pt idx="450">
                  <c:v>-9.0000000000000006E-5</c:v>
                </c:pt>
                <c:pt idx="451">
                  <c:v>-2.7999999999999998E-4</c:v>
                </c:pt>
                <c:pt idx="452">
                  <c:v>-1.8000000000000001E-4</c:v>
                </c:pt>
                <c:pt idx="453">
                  <c:v>-1.3999999999999999E-4</c:v>
                </c:pt>
                <c:pt idx="454">
                  <c:v>-1.8000000000000001E-4</c:v>
                </c:pt>
                <c:pt idx="455">
                  <c:v>9.0000000000000006E-5</c:v>
                </c:pt>
                <c:pt idx="456">
                  <c:v>0</c:v>
                </c:pt>
                <c:pt idx="457">
                  <c:v>-1.7000000000000001E-4</c:v>
                </c:pt>
                <c:pt idx="458">
                  <c:v>-3.5E-4</c:v>
                </c:pt>
                <c:pt idx="459">
                  <c:v>-1.1E-4</c:v>
                </c:pt>
                <c:pt idx="460">
                  <c:v>-1.6000000000000001E-4</c:v>
                </c:pt>
                <c:pt idx="461">
                  <c:v>-9.0000000000000006E-5</c:v>
                </c:pt>
                <c:pt idx="462">
                  <c:v>-5.0000000000000002E-5</c:v>
                </c:pt>
                <c:pt idx="463">
                  <c:v>4.0000000000000003E-5</c:v>
                </c:pt>
                <c:pt idx="464">
                  <c:v>-6.0000000000000002E-5</c:v>
                </c:pt>
                <c:pt idx="465">
                  <c:v>-1.4999999999999999E-4</c:v>
                </c:pt>
                <c:pt idx="466">
                  <c:v>-4.0000000000000003E-5</c:v>
                </c:pt>
                <c:pt idx="467">
                  <c:v>3.0000000000000001E-5</c:v>
                </c:pt>
                <c:pt idx="468">
                  <c:v>-5.0000000000000002E-5</c:v>
                </c:pt>
                <c:pt idx="469">
                  <c:v>-3.0000000000000001E-5</c:v>
                </c:pt>
                <c:pt idx="470">
                  <c:v>3.0000000000000001E-5</c:v>
                </c:pt>
                <c:pt idx="471">
                  <c:v>-3.3E-4</c:v>
                </c:pt>
                <c:pt idx="472">
                  <c:v>-4.2000000000000002E-4</c:v>
                </c:pt>
                <c:pt idx="473">
                  <c:v>-2.7999999999999998E-4</c:v>
                </c:pt>
                <c:pt idx="474">
                  <c:v>-4.4999999999999999E-4</c:v>
                </c:pt>
                <c:pt idx="475">
                  <c:v>-1.2999999999999999E-4</c:v>
                </c:pt>
                <c:pt idx="476">
                  <c:v>-3.0000000000000001E-5</c:v>
                </c:pt>
                <c:pt idx="477">
                  <c:v>-2.0000000000000001E-4</c:v>
                </c:pt>
                <c:pt idx="478">
                  <c:v>-1.7000000000000001E-4</c:v>
                </c:pt>
                <c:pt idx="479">
                  <c:v>-5.4000000000000001E-4</c:v>
                </c:pt>
                <c:pt idx="480">
                  <c:v>-1E-4</c:v>
                </c:pt>
                <c:pt idx="481">
                  <c:v>-9.0000000000000006E-5</c:v>
                </c:pt>
                <c:pt idx="482">
                  <c:v>5.0000000000000002E-5</c:v>
                </c:pt>
                <c:pt idx="483">
                  <c:v>2.0000000000000001E-4</c:v>
                </c:pt>
                <c:pt idx="484">
                  <c:v>5.0000000000000002E-5</c:v>
                </c:pt>
                <c:pt idx="485">
                  <c:v>-1.2E-4</c:v>
                </c:pt>
                <c:pt idx="486">
                  <c:v>-2.5000000000000001E-4</c:v>
                </c:pt>
                <c:pt idx="487">
                  <c:v>-2.7E-4</c:v>
                </c:pt>
                <c:pt idx="488">
                  <c:v>1.7000000000000001E-4</c:v>
                </c:pt>
                <c:pt idx="489">
                  <c:v>1.9000000000000001E-4</c:v>
                </c:pt>
                <c:pt idx="490">
                  <c:v>-6.0000000000000002E-5</c:v>
                </c:pt>
                <c:pt idx="491">
                  <c:v>8.0000000000000007E-5</c:v>
                </c:pt>
                <c:pt idx="492">
                  <c:v>3.0000000000000001E-5</c:v>
                </c:pt>
                <c:pt idx="493">
                  <c:v>9.0000000000000006E-5</c:v>
                </c:pt>
                <c:pt idx="494">
                  <c:v>1.8000000000000001E-4</c:v>
                </c:pt>
                <c:pt idx="495">
                  <c:v>8.0000000000000007E-5</c:v>
                </c:pt>
                <c:pt idx="496">
                  <c:v>-1.3999999999999999E-4</c:v>
                </c:pt>
                <c:pt idx="497">
                  <c:v>-2.0000000000000002E-5</c:v>
                </c:pt>
                <c:pt idx="498">
                  <c:v>6.9999999999999994E-5</c:v>
                </c:pt>
                <c:pt idx="499">
                  <c:v>-1E-4</c:v>
                </c:pt>
                <c:pt idx="500">
                  <c:v>-2.0000000000000002E-5</c:v>
                </c:pt>
                <c:pt idx="501">
                  <c:v>-1.7000000000000001E-4</c:v>
                </c:pt>
                <c:pt idx="502">
                  <c:v>9.0000000000000006E-5</c:v>
                </c:pt>
                <c:pt idx="503">
                  <c:v>6.0000000000000002E-5</c:v>
                </c:pt>
                <c:pt idx="504">
                  <c:v>-1.0000000000000001E-5</c:v>
                </c:pt>
                <c:pt idx="505">
                  <c:v>-9.0000000000000006E-5</c:v>
                </c:pt>
                <c:pt idx="506">
                  <c:v>-1.6000000000000001E-4</c:v>
                </c:pt>
                <c:pt idx="507">
                  <c:v>-1.3999999999999999E-4</c:v>
                </c:pt>
                <c:pt idx="508">
                  <c:v>-4.8000000000000001E-4</c:v>
                </c:pt>
                <c:pt idx="509">
                  <c:v>-1E-4</c:v>
                </c:pt>
                <c:pt idx="510">
                  <c:v>-1.9000000000000001E-4</c:v>
                </c:pt>
                <c:pt idx="511">
                  <c:v>-8.0000000000000007E-5</c:v>
                </c:pt>
                <c:pt idx="512">
                  <c:v>-5.0000000000000002E-5</c:v>
                </c:pt>
                <c:pt idx="513">
                  <c:v>-1.2E-4</c:v>
                </c:pt>
                <c:pt idx="514">
                  <c:v>-8.0000000000000007E-5</c:v>
                </c:pt>
                <c:pt idx="515">
                  <c:v>-1.9000000000000001E-4</c:v>
                </c:pt>
                <c:pt idx="516">
                  <c:v>-6.0000000000000002E-5</c:v>
                </c:pt>
                <c:pt idx="517">
                  <c:v>6.9999999999999994E-5</c:v>
                </c:pt>
                <c:pt idx="518">
                  <c:v>-1.0000000000000001E-5</c:v>
                </c:pt>
                <c:pt idx="519">
                  <c:v>-2.1000000000000001E-4</c:v>
                </c:pt>
                <c:pt idx="520">
                  <c:v>1.0000000000000001E-5</c:v>
                </c:pt>
                <c:pt idx="521">
                  <c:v>2.3000000000000001E-4</c:v>
                </c:pt>
                <c:pt idx="522">
                  <c:v>-8.0000000000000007E-5</c:v>
                </c:pt>
                <c:pt idx="523">
                  <c:v>-1.0000000000000001E-5</c:v>
                </c:pt>
                <c:pt idx="524">
                  <c:v>-5.0000000000000002E-5</c:v>
                </c:pt>
                <c:pt idx="525">
                  <c:v>2.2000000000000001E-4</c:v>
                </c:pt>
                <c:pt idx="526">
                  <c:v>9.0000000000000006E-5</c:v>
                </c:pt>
                <c:pt idx="527">
                  <c:v>-2.5000000000000001E-4</c:v>
                </c:pt>
                <c:pt idx="528">
                  <c:v>-1.8000000000000001E-4</c:v>
                </c:pt>
                <c:pt idx="529">
                  <c:v>-8.0000000000000007E-5</c:v>
                </c:pt>
                <c:pt idx="530">
                  <c:v>-1.7000000000000001E-4</c:v>
                </c:pt>
                <c:pt idx="531">
                  <c:v>-2.0000000000000002E-5</c:v>
                </c:pt>
                <c:pt idx="532">
                  <c:v>-2.0000000000000001E-4</c:v>
                </c:pt>
                <c:pt idx="533">
                  <c:v>-1E-4</c:v>
                </c:pt>
                <c:pt idx="534">
                  <c:v>-1.4999999999999999E-4</c:v>
                </c:pt>
                <c:pt idx="535">
                  <c:v>-2.0000000000000001E-4</c:v>
                </c:pt>
                <c:pt idx="536">
                  <c:v>-2.7E-4</c:v>
                </c:pt>
                <c:pt idx="537">
                  <c:v>-5.0000000000000002E-5</c:v>
                </c:pt>
                <c:pt idx="538">
                  <c:v>-6.9999999999999994E-5</c:v>
                </c:pt>
                <c:pt idx="539">
                  <c:v>-8.0000000000000007E-5</c:v>
                </c:pt>
                <c:pt idx="540">
                  <c:v>5.0000000000000002E-5</c:v>
                </c:pt>
                <c:pt idx="541">
                  <c:v>-1.9000000000000001E-4</c:v>
                </c:pt>
                <c:pt idx="542">
                  <c:v>-1.8000000000000001E-4</c:v>
                </c:pt>
                <c:pt idx="543">
                  <c:v>-1.1E-4</c:v>
                </c:pt>
                <c:pt idx="544">
                  <c:v>-1.9000000000000001E-4</c:v>
                </c:pt>
                <c:pt idx="545">
                  <c:v>-3.4000000000000002E-4</c:v>
                </c:pt>
                <c:pt idx="546">
                  <c:v>2.0000000000000002E-5</c:v>
                </c:pt>
                <c:pt idx="547">
                  <c:v>6.9999999999999994E-5</c:v>
                </c:pt>
                <c:pt idx="548">
                  <c:v>-6.0000000000000002E-5</c:v>
                </c:pt>
                <c:pt idx="549">
                  <c:v>-2.9E-4</c:v>
                </c:pt>
                <c:pt idx="550">
                  <c:v>-1.2999999999999999E-4</c:v>
                </c:pt>
                <c:pt idx="551">
                  <c:v>-1.3999999999999999E-4</c:v>
                </c:pt>
                <c:pt idx="552">
                  <c:v>-6.9999999999999994E-5</c:v>
                </c:pt>
                <c:pt idx="553">
                  <c:v>-4.0000000000000003E-5</c:v>
                </c:pt>
                <c:pt idx="554">
                  <c:v>1E-4</c:v>
                </c:pt>
                <c:pt idx="555">
                  <c:v>-1.0000000000000001E-5</c:v>
                </c:pt>
                <c:pt idx="556">
                  <c:v>-1.6000000000000001E-4</c:v>
                </c:pt>
                <c:pt idx="557">
                  <c:v>-1.6000000000000001E-4</c:v>
                </c:pt>
                <c:pt idx="558">
                  <c:v>-3.2000000000000003E-4</c:v>
                </c:pt>
                <c:pt idx="559">
                  <c:v>-3.8999999999999999E-4</c:v>
                </c:pt>
                <c:pt idx="560">
                  <c:v>-2.3000000000000001E-4</c:v>
                </c:pt>
                <c:pt idx="561">
                  <c:v>-1.6000000000000001E-4</c:v>
                </c:pt>
                <c:pt idx="562">
                  <c:v>-6.0000000000000002E-5</c:v>
                </c:pt>
                <c:pt idx="563">
                  <c:v>-3.3E-4</c:v>
                </c:pt>
                <c:pt idx="564">
                  <c:v>-1.6000000000000001E-4</c:v>
                </c:pt>
                <c:pt idx="565">
                  <c:v>-1.4999999999999999E-4</c:v>
                </c:pt>
                <c:pt idx="566">
                  <c:v>-6.0000000000000002E-5</c:v>
                </c:pt>
                <c:pt idx="567">
                  <c:v>-2.0000000000000002E-5</c:v>
                </c:pt>
                <c:pt idx="568">
                  <c:v>0</c:v>
                </c:pt>
                <c:pt idx="569">
                  <c:v>-8.0000000000000007E-5</c:v>
                </c:pt>
                <c:pt idx="570">
                  <c:v>-5.0000000000000002E-5</c:v>
                </c:pt>
                <c:pt idx="571">
                  <c:v>1.0000000000000001E-5</c:v>
                </c:pt>
                <c:pt idx="572">
                  <c:v>4.0000000000000003E-5</c:v>
                </c:pt>
                <c:pt idx="573">
                  <c:v>-5.0000000000000002E-5</c:v>
                </c:pt>
                <c:pt idx="574">
                  <c:v>-1.9000000000000001E-4</c:v>
                </c:pt>
                <c:pt idx="575">
                  <c:v>-3.3E-4</c:v>
                </c:pt>
                <c:pt idx="576">
                  <c:v>-1.1E-4</c:v>
                </c:pt>
                <c:pt idx="577">
                  <c:v>-2.9999999999999997E-4</c:v>
                </c:pt>
                <c:pt idx="578">
                  <c:v>-3.1E-4</c:v>
                </c:pt>
                <c:pt idx="579">
                  <c:v>-1.4999999999999999E-4</c:v>
                </c:pt>
                <c:pt idx="580">
                  <c:v>2.0000000000000002E-5</c:v>
                </c:pt>
                <c:pt idx="581">
                  <c:v>-1.3999999999999999E-4</c:v>
                </c:pt>
                <c:pt idx="582">
                  <c:v>4.0000000000000003E-5</c:v>
                </c:pt>
                <c:pt idx="583">
                  <c:v>-1.2E-4</c:v>
                </c:pt>
                <c:pt idx="584">
                  <c:v>-2.0000000000000001E-4</c:v>
                </c:pt>
                <c:pt idx="585">
                  <c:v>-1.2E-4</c:v>
                </c:pt>
                <c:pt idx="586">
                  <c:v>-6.9999999999999994E-5</c:v>
                </c:pt>
                <c:pt idx="587">
                  <c:v>-2.1000000000000001E-4</c:v>
                </c:pt>
                <c:pt idx="588">
                  <c:v>-2.9E-4</c:v>
                </c:pt>
                <c:pt idx="589">
                  <c:v>-2.9999999999999997E-4</c:v>
                </c:pt>
                <c:pt idx="590">
                  <c:v>-5.2999999999999998E-4</c:v>
                </c:pt>
                <c:pt idx="591">
                  <c:v>-2.4000000000000001E-4</c:v>
                </c:pt>
                <c:pt idx="592">
                  <c:v>-3.6999999999999999E-4</c:v>
                </c:pt>
                <c:pt idx="593">
                  <c:v>-2.9999999999999997E-4</c:v>
                </c:pt>
                <c:pt idx="594">
                  <c:v>-1.2999999999999999E-4</c:v>
                </c:pt>
                <c:pt idx="595">
                  <c:v>-3.5E-4</c:v>
                </c:pt>
                <c:pt idx="596">
                  <c:v>-3.5E-4</c:v>
                </c:pt>
                <c:pt idx="597">
                  <c:v>-2.3000000000000001E-4</c:v>
                </c:pt>
                <c:pt idx="598">
                  <c:v>-3.3E-4</c:v>
                </c:pt>
                <c:pt idx="599">
                  <c:v>-1.9000000000000001E-4</c:v>
                </c:pt>
                <c:pt idx="600">
                  <c:v>-4.6999999999999999E-4</c:v>
                </c:pt>
                <c:pt idx="601">
                  <c:v>-2.7E-4</c:v>
                </c:pt>
                <c:pt idx="602">
                  <c:v>1.3999999999999999E-4</c:v>
                </c:pt>
                <c:pt idx="603">
                  <c:v>-2.5000000000000001E-4</c:v>
                </c:pt>
                <c:pt idx="604">
                  <c:v>-2.4000000000000001E-4</c:v>
                </c:pt>
                <c:pt idx="605">
                  <c:v>1.8000000000000001E-4</c:v>
                </c:pt>
                <c:pt idx="606">
                  <c:v>-2.1000000000000001E-4</c:v>
                </c:pt>
                <c:pt idx="607">
                  <c:v>-2.5000000000000001E-4</c:v>
                </c:pt>
                <c:pt idx="608">
                  <c:v>-2.3000000000000001E-4</c:v>
                </c:pt>
                <c:pt idx="609">
                  <c:v>-8.0000000000000007E-5</c:v>
                </c:pt>
                <c:pt idx="610">
                  <c:v>1E-4</c:v>
                </c:pt>
                <c:pt idx="611">
                  <c:v>2.7E-4</c:v>
                </c:pt>
                <c:pt idx="612">
                  <c:v>1.1E-4</c:v>
                </c:pt>
                <c:pt idx="613">
                  <c:v>-3.0000000000000001E-5</c:v>
                </c:pt>
                <c:pt idx="614">
                  <c:v>-1.0000000000000001E-5</c:v>
                </c:pt>
                <c:pt idx="615">
                  <c:v>-8.0000000000000007E-5</c:v>
                </c:pt>
                <c:pt idx="616">
                  <c:v>-4.0000000000000003E-5</c:v>
                </c:pt>
                <c:pt idx="617">
                  <c:v>8.0000000000000007E-5</c:v>
                </c:pt>
                <c:pt idx="618">
                  <c:v>5.0000000000000002E-5</c:v>
                </c:pt>
                <c:pt idx="619">
                  <c:v>2.3000000000000001E-4</c:v>
                </c:pt>
                <c:pt idx="620">
                  <c:v>-1.0000000000000001E-5</c:v>
                </c:pt>
                <c:pt idx="621">
                  <c:v>0</c:v>
                </c:pt>
                <c:pt idx="622">
                  <c:v>-2.4000000000000001E-4</c:v>
                </c:pt>
                <c:pt idx="623">
                  <c:v>-1E-4</c:v>
                </c:pt>
                <c:pt idx="624">
                  <c:v>-2.5999999999999998E-4</c:v>
                </c:pt>
                <c:pt idx="625">
                  <c:v>-2.7E-4</c:v>
                </c:pt>
                <c:pt idx="626">
                  <c:v>-4.0999999999999999E-4</c:v>
                </c:pt>
                <c:pt idx="627">
                  <c:v>-1.6000000000000001E-4</c:v>
                </c:pt>
                <c:pt idx="628">
                  <c:v>-3.1E-4</c:v>
                </c:pt>
                <c:pt idx="629">
                  <c:v>-2.0000000000000001E-4</c:v>
                </c:pt>
                <c:pt idx="630">
                  <c:v>-1.7000000000000001E-4</c:v>
                </c:pt>
                <c:pt idx="631">
                  <c:v>-1.0000000000000001E-5</c:v>
                </c:pt>
                <c:pt idx="632">
                  <c:v>-1E-4</c:v>
                </c:pt>
                <c:pt idx="633">
                  <c:v>-6.9999999999999994E-5</c:v>
                </c:pt>
                <c:pt idx="634">
                  <c:v>-1.8000000000000001E-4</c:v>
                </c:pt>
                <c:pt idx="635">
                  <c:v>-2.1000000000000001E-4</c:v>
                </c:pt>
                <c:pt idx="636">
                  <c:v>2.0000000000000002E-5</c:v>
                </c:pt>
                <c:pt idx="637">
                  <c:v>2.7999999999999998E-4</c:v>
                </c:pt>
                <c:pt idx="638">
                  <c:v>5.8E-4</c:v>
                </c:pt>
                <c:pt idx="639">
                  <c:v>3.3E-4</c:v>
                </c:pt>
                <c:pt idx="640">
                  <c:v>1.6000000000000001E-4</c:v>
                </c:pt>
                <c:pt idx="641">
                  <c:v>1.1E-4</c:v>
                </c:pt>
                <c:pt idx="642">
                  <c:v>5.0000000000000002E-5</c:v>
                </c:pt>
                <c:pt idx="643">
                  <c:v>-1.1E-4</c:v>
                </c:pt>
                <c:pt idx="644">
                  <c:v>-2.7E-4</c:v>
                </c:pt>
                <c:pt idx="645">
                  <c:v>-2.3000000000000001E-4</c:v>
                </c:pt>
                <c:pt idx="646">
                  <c:v>-3.2000000000000003E-4</c:v>
                </c:pt>
                <c:pt idx="647">
                  <c:v>-3.2000000000000003E-4</c:v>
                </c:pt>
                <c:pt idx="648">
                  <c:v>-4.8999999999999998E-4</c:v>
                </c:pt>
                <c:pt idx="649">
                  <c:v>-1.2999999999999999E-4</c:v>
                </c:pt>
                <c:pt idx="650">
                  <c:v>-2.1000000000000001E-4</c:v>
                </c:pt>
                <c:pt idx="651">
                  <c:v>-1E-4</c:v>
                </c:pt>
                <c:pt idx="652">
                  <c:v>-2.1000000000000001E-4</c:v>
                </c:pt>
                <c:pt idx="653">
                  <c:v>-4.0000000000000003E-5</c:v>
                </c:pt>
                <c:pt idx="654">
                  <c:v>-1.3999999999999999E-4</c:v>
                </c:pt>
                <c:pt idx="655">
                  <c:v>2.0000000000000002E-5</c:v>
                </c:pt>
                <c:pt idx="656">
                  <c:v>2.5000000000000001E-4</c:v>
                </c:pt>
                <c:pt idx="657">
                  <c:v>4.8000000000000001E-4</c:v>
                </c:pt>
                <c:pt idx="658">
                  <c:v>4.4999999999999999E-4</c:v>
                </c:pt>
                <c:pt idx="659">
                  <c:v>3.8999999999999999E-4</c:v>
                </c:pt>
                <c:pt idx="660">
                  <c:v>1.6000000000000001E-4</c:v>
                </c:pt>
                <c:pt idx="661">
                  <c:v>2.0000000000000002E-5</c:v>
                </c:pt>
                <c:pt idx="662">
                  <c:v>8.0000000000000007E-5</c:v>
                </c:pt>
                <c:pt idx="663">
                  <c:v>1E-4</c:v>
                </c:pt>
                <c:pt idx="664">
                  <c:v>-1.3999999999999999E-4</c:v>
                </c:pt>
                <c:pt idx="665">
                  <c:v>-5.0000000000000002E-5</c:v>
                </c:pt>
                <c:pt idx="666">
                  <c:v>-9.0000000000000006E-5</c:v>
                </c:pt>
                <c:pt idx="667">
                  <c:v>-2.7999999999999998E-4</c:v>
                </c:pt>
                <c:pt idx="668">
                  <c:v>-3.5E-4</c:v>
                </c:pt>
                <c:pt idx="669">
                  <c:v>-6.0000000000000002E-5</c:v>
                </c:pt>
                <c:pt idx="670">
                  <c:v>1.9000000000000001E-4</c:v>
                </c:pt>
                <c:pt idx="671">
                  <c:v>4.4000000000000002E-4</c:v>
                </c:pt>
                <c:pt idx="672">
                  <c:v>9.3000000000000005E-4</c:v>
                </c:pt>
                <c:pt idx="673">
                  <c:v>1.6100000000000001E-3</c:v>
                </c:pt>
                <c:pt idx="674">
                  <c:v>2.9199999999999999E-3</c:v>
                </c:pt>
                <c:pt idx="675">
                  <c:v>3.5799999999999998E-3</c:v>
                </c:pt>
                <c:pt idx="676">
                  <c:v>3.4199999999999999E-3</c:v>
                </c:pt>
                <c:pt idx="677">
                  <c:v>2.9099999999999998E-3</c:v>
                </c:pt>
                <c:pt idx="678">
                  <c:v>2.2599999999999999E-3</c:v>
                </c:pt>
                <c:pt idx="679">
                  <c:v>1.7799999999999999E-3</c:v>
                </c:pt>
                <c:pt idx="680">
                  <c:v>9.8999999999999999E-4</c:v>
                </c:pt>
                <c:pt idx="681">
                  <c:v>4.0999999999999999E-4</c:v>
                </c:pt>
                <c:pt idx="682">
                  <c:v>1.7000000000000001E-4</c:v>
                </c:pt>
                <c:pt idx="683">
                  <c:v>1.4999999999999999E-4</c:v>
                </c:pt>
                <c:pt idx="684">
                  <c:v>0</c:v>
                </c:pt>
                <c:pt idx="685">
                  <c:v>-2.0000000000000001E-4</c:v>
                </c:pt>
                <c:pt idx="686">
                  <c:v>3.0000000000000001E-5</c:v>
                </c:pt>
                <c:pt idx="687">
                  <c:v>-1E-4</c:v>
                </c:pt>
                <c:pt idx="688">
                  <c:v>-9.0000000000000006E-5</c:v>
                </c:pt>
                <c:pt idx="689">
                  <c:v>-5.0000000000000002E-5</c:v>
                </c:pt>
                <c:pt idx="690">
                  <c:v>6.0000000000000002E-5</c:v>
                </c:pt>
                <c:pt idx="691">
                  <c:v>-2.0000000000000002E-5</c:v>
                </c:pt>
                <c:pt idx="692">
                  <c:v>-1.0000000000000001E-5</c:v>
                </c:pt>
                <c:pt idx="693">
                  <c:v>-1.3999999999999999E-4</c:v>
                </c:pt>
                <c:pt idx="694">
                  <c:v>-1.0000000000000001E-5</c:v>
                </c:pt>
                <c:pt idx="695">
                  <c:v>-2.2000000000000001E-4</c:v>
                </c:pt>
                <c:pt idx="696">
                  <c:v>-2.0000000000000001E-4</c:v>
                </c:pt>
                <c:pt idx="697">
                  <c:v>-2.5999999999999998E-4</c:v>
                </c:pt>
                <c:pt idx="698">
                  <c:v>2.0000000000000002E-5</c:v>
                </c:pt>
                <c:pt idx="699">
                  <c:v>0</c:v>
                </c:pt>
                <c:pt idx="700">
                  <c:v>-2.7E-4</c:v>
                </c:pt>
                <c:pt idx="701">
                  <c:v>-2.7E-4</c:v>
                </c:pt>
                <c:pt idx="702">
                  <c:v>-1.0000000000000001E-5</c:v>
                </c:pt>
                <c:pt idx="703">
                  <c:v>-3.1E-4</c:v>
                </c:pt>
                <c:pt idx="704">
                  <c:v>-2.9999999999999997E-4</c:v>
                </c:pt>
                <c:pt idx="705">
                  <c:v>-6.6E-4</c:v>
                </c:pt>
                <c:pt idx="706">
                  <c:v>-3.2000000000000003E-4</c:v>
                </c:pt>
                <c:pt idx="707">
                  <c:v>-3.4000000000000002E-4</c:v>
                </c:pt>
                <c:pt idx="708">
                  <c:v>-2.5000000000000001E-4</c:v>
                </c:pt>
                <c:pt idx="709">
                  <c:v>-3.1E-4</c:v>
                </c:pt>
                <c:pt idx="710">
                  <c:v>-1.7000000000000001E-4</c:v>
                </c:pt>
                <c:pt idx="711">
                  <c:v>-1.4999999999999999E-4</c:v>
                </c:pt>
                <c:pt idx="712">
                  <c:v>-1.3999999999999999E-4</c:v>
                </c:pt>
                <c:pt idx="713">
                  <c:v>-8.0000000000000007E-5</c:v>
                </c:pt>
                <c:pt idx="714">
                  <c:v>-3.0000000000000001E-5</c:v>
                </c:pt>
                <c:pt idx="715">
                  <c:v>-2.5999999999999998E-4</c:v>
                </c:pt>
                <c:pt idx="716">
                  <c:v>-1.4999999999999999E-4</c:v>
                </c:pt>
                <c:pt idx="717">
                  <c:v>-1.2999999999999999E-4</c:v>
                </c:pt>
                <c:pt idx="718">
                  <c:v>-3.6999999999999999E-4</c:v>
                </c:pt>
                <c:pt idx="719">
                  <c:v>-3.1E-4</c:v>
                </c:pt>
                <c:pt idx="720">
                  <c:v>-3.2000000000000003E-4</c:v>
                </c:pt>
                <c:pt idx="721">
                  <c:v>-1.0000000000000001E-5</c:v>
                </c:pt>
                <c:pt idx="722">
                  <c:v>-8.0000000000000007E-5</c:v>
                </c:pt>
                <c:pt idx="723">
                  <c:v>-2.9E-4</c:v>
                </c:pt>
                <c:pt idx="724">
                  <c:v>-1E-4</c:v>
                </c:pt>
                <c:pt idx="725">
                  <c:v>-2.7999999999999998E-4</c:v>
                </c:pt>
                <c:pt idx="726">
                  <c:v>-2.9E-4</c:v>
                </c:pt>
                <c:pt idx="727">
                  <c:v>-2.9E-4</c:v>
                </c:pt>
                <c:pt idx="728">
                  <c:v>-3.1E-4</c:v>
                </c:pt>
                <c:pt idx="729">
                  <c:v>-1.7000000000000001E-4</c:v>
                </c:pt>
                <c:pt idx="730">
                  <c:v>-2.5000000000000001E-4</c:v>
                </c:pt>
                <c:pt idx="731">
                  <c:v>-1.1E-4</c:v>
                </c:pt>
                <c:pt idx="732">
                  <c:v>-3.0000000000000001E-5</c:v>
                </c:pt>
                <c:pt idx="733">
                  <c:v>-6.0000000000000002E-5</c:v>
                </c:pt>
                <c:pt idx="734">
                  <c:v>1.7000000000000001E-4</c:v>
                </c:pt>
                <c:pt idx="735">
                  <c:v>3.8999999999999999E-4</c:v>
                </c:pt>
                <c:pt idx="736">
                  <c:v>9.7000000000000005E-4</c:v>
                </c:pt>
                <c:pt idx="737">
                  <c:v>2.4299999999999999E-3</c:v>
                </c:pt>
                <c:pt idx="738">
                  <c:v>4.47E-3</c:v>
                </c:pt>
                <c:pt idx="739">
                  <c:v>7.0499999999999998E-3</c:v>
                </c:pt>
                <c:pt idx="740">
                  <c:v>9.4599999999999997E-3</c:v>
                </c:pt>
                <c:pt idx="741">
                  <c:v>1.1270000000000001E-2</c:v>
                </c:pt>
                <c:pt idx="742">
                  <c:v>1.095E-2</c:v>
                </c:pt>
                <c:pt idx="743">
                  <c:v>9.6500000000000006E-3</c:v>
                </c:pt>
                <c:pt idx="744">
                  <c:v>7.5799999999999999E-3</c:v>
                </c:pt>
                <c:pt idx="745">
                  <c:v>5.4400000000000004E-3</c:v>
                </c:pt>
                <c:pt idx="746">
                  <c:v>3.4499999999999999E-3</c:v>
                </c:pt>
                <c:pt idx="747">
                  <c:v>1.8E-3</c:v>
                </c:pt>
                <c:pt idx="748">
                  <c:v>9.5E-4</c:v>
                </c:pt>
                <c:pt idx="749">
                  <c:v>5.9000000000000003E-4</c:v>
                </c:pt>
                <c:pt idx="750">
                  <c:v>-1.1E-4</c:v>
                </c:pt>
                <c:pt idx="751">
                  <c:v>2.0000000000000002E-5</c:v>
                </c:pt>
                <c:pt idx="752">
                  <c:v>-5.0000000000000002E-5</c:v>
                </c:pt>
                <c:pt idx="753">
                  <c:v>-3.2000000000000003E-4</c:v>
                </c:pt>
                <c:pt idx="754">
                  <c:v>-1.8000000000000001E-4</c:v>
                </c:pt>
                <c:pt idx="755">
                  <c:v>-2.7999999999999998E-4</c:v>
                </c:pt>
                <c:pt idx="756">
                  <c:v>-9.0000000000000006E-5</c:v>
                </c:pt>
                <c:pt idx="757">
                  <c:v>-1.1E-4</c:v>
                </c:pt>
                <c:pt idx="758">
                  <c:v>-2.7999999999999998E-4</c:v>
                </c:pt>
                <c:pt idx="759">
                  <c:v>-1.4999999999999999E-4</c:v>
                </c:pt>
                <c:pt idx="760">
                  <c:v>-2.0000000000000002E-5</c:v>
                </c:pt>
                <c:pt idx="761">
                  <c:v>-1.1E-4</c:v>
                </c:pt>
                <c:pt idx="762">
                  <c:v>-2.9999999999999997E-4</c:v>
                </c:pt>
                <c:pt idx="763">
                  <c:v>-1.2E-4</c:v>
                </c:pt>
                <c:pt idx="764">
                  <c:v>-1.4999999999999999E-4</c:v>
                </c:pt>
                <c:pt idx="765">
                  <c:v>1.0000000000000001E-5</c:v>
                </c:pt>
                <c:pt idx="766">
                  <c:v>-1.2E-4</c:v>
                </c:pt>
                <c:pt idx="767">
                  <c:v>-1.1E-4</c:v>
                </c:pt>
                <c:pt idx="768">
                  <c:v>-1.6000000000000001E-4</c:v>
                </c:pt>
                <c:pt idx="769">
                  <c:v>6.0000000000000002E-5</c:v>
                </c:pt>
                <c:pt idx="770">
                  <c:v>4.6999999999999999E-4</c:v>
                </c:pt>
                <c:pt idx="771">
                  <c:v>1.3699999999999999E-3</c:v>
                </c:pt>
                <c:pt idx="772">
                  <c:v>3.0599999999999998E-3</c:v>
                </c:pt>
                <c:pt idx="773">
                  <c:v>6.2700000000000004E-3</c:v>
                </c:pt>
                <c:pt idx="774">
                  <c:v>1.043E-2</c:v>
                </c:pt>
                <c:pt idx="775">
                  <c:v>1.393E-2</c:v>
                </c:pt>
                <c:pt idx="776">
                  <c:v>1.6809999999999999E-2</c:v>
                </c:pt>
                <c:pt idx="777">
                  <c:v>1.796E-2</c:v>
                </c:pt>
                <c:pt idx="778">
                  <c:v>1.6559999999999998E-2</c:v>
                </c:pt>
                <c:pt idx="779">
                  <c:v>1.3780000000000001E-2</c:v>
                </c:pt>
                <c:pt idx="780">
                  <c:v>1.0030000000000001E-2</c:v>
                </c:pt>
                <c:pt idx="781">
                  <c:v>6.7499999999999999E-3</c:v>
                </c:pt>
                <c:pt idx="782">
                  <c:v>4.3699999999999998E-3</c:v>
                </c:pt>
                <c:pt idx="783">
                  <c:v>2.5200000000000001E-3</c:v>
                </c:pt>
                <c:pt idx="784">
                  <c:v>1.56E-3</c:v>
                </c:pt>
                <c:pt idx="785">
                  <c:v>6.7000000000000002E-4</c:v>
                </c:pt>
                <c:pt idx="786">
                  <c:v>2.5000000000000001E-4</c:v>
                </c:pt>
                <c:pt idx="787">
                  <c:v>2.5000000000000001E-4</c:v>
                </c:pt>
                <c:pt idx="788">
                  <c:v>1.9000000000000001E-4</c:v>
                </c:pt>
                <c:pt idx="789">
                  <c:v>-1.4999999999999999E-4</c:v>
                </c:pt>
                <c:pt idx="790">
                  <c:v>9.0000000000000006E-5</c:v>
                </c:pt>
                <c:pt idx="791">
                  <c:v>4.0000000000000003E-5</c:v>
                </c:pt>
                <c:pt idx="792">
                  <c:v>-1.0000000000000001E-5</c:v>
                </c:pt>
                <c:pt idx="793">
                  <c:v>1E-4</c:v>
                </c:pt>
                <c:pt idx="794">
                  <c:v>1.1E-4</c:v>
                </c:pt>
                <c:pt idx="795">
                  <c:v>-6.9999999999999994E-5</c:v>
                </c:pt>
                <c:pt idx="796">
                  <c:v>-2.0000000000000002E-5</c:v>
                </c:pt>
                <c:pt idx="797">
                  <c:v>2.0000000000000002E-5</c:v>
                </c:pt>
                <c:pt idx="798">
                  <c:v>-6.0000000000000002E-5</c:v>
                </c:pt>
                <c:pt idx="799">
                  <c:v>5.0000000000000002E-5</c:v>
                </c:pt>
                <c:pt idx="800">
                  <c:v>3.2000000000000003E-4</c:v>
                </c:pt>
                <c:pt idx="801">
                  <c:v>9.6000000000000002E-4</c:v>
                </c:pt>
                <c:pt idx="802">
                  <c:v>1.2099999999999999E-3</c:v>
                </c:pt>
                <c:pt idx="803">
                  <c:v>1.8600000000000001E-3</c:v>
                </c:pt>
                <c:pt idx="804">
                  <c:v>2.5500000000000002E-3</c:v>
                </c:pt>
                <c:pt idx="805">
                  <c:v>2.96E-3</c:v>
                </c:pt>
                <c:pt idx="806">
                  <c:v>3.3500000000000001E-3</c:v>
                </c:pt>
                <c:pt idx="807">
                  <c:v>3.0899999999999999E-3</c:v>
                </c:pt>
                <c:pt idx="808">
                  <c:v>2.8999999999999998E-3</c:v>
                </c:pt>
                <c:pt idx="809">
                  <c:v>2.2000000000000001E-3</c:v>
                </c:pt>
                <c:pt idx="810">
                  <c:v>1.56E-3</c:v>
                </c:pt>
                <c:pt idx="811">
                  <c:v>1.0300000000000001E-3</c:v>
                </c:pt>
                <c:pt idx="812">
                  <c:v>4.0999999999999999E-4</c:v>
                </c:pt>
                <c:pt idx="813">
                  <c:v>4.4000000000000002E-4</c:v>
                </c:pt>
                <c:pt idx="814">
                  <c:v>1.9000000000000001E-4</c:v>
                </c:pt>
                <c:pt idx="815">
                  <c:v>5.0000000000000002E-5</c:v>
                </c:pt>
                <c:pt idx="816">
                  <c:v>1.2E-4</c:v>
                </c:pt>
                <c:pt idx="817">
                  <c:v>1.0000000000000001E-5</c:v>
                </c:pt>
                <c:pt idx="818">
                  <c:v>-1.0000000000000001E-5</c:v>
                </c:pt>
                <c:pt idx="819">
                  <c:v>-6.9999999999999994E-5</c:v>
                </c:pt>
                <c:pt idx="820">
                  <c:v>-2.7999999999999998E-4</c:v>
                </c:pt>
                <c:pt idx="821">
                  <c:v>-2.5999999999999998E-4</c:v>
                </c:pt>
                <c:pt idx="822">
                  <c:v>1.0000000000000001E-5</c:v>
                </c:pt>
                <c:pt idx="823">
                  <c:v>-1.4999999999999999E-4</c:v>
                </c:pt>
                <c:pt idx="824">
                  <c:v>-1.1E-4</c:v>
                </c:pt>
                <c:pt idx="825">
                  <c:v>-1.8000000000000001E-4</c:v>
                </c:pt>
                <c:pt idx="826">
                  <c:v>-2.9999999999999997E-4</c:v>
                </c:pt>
                <c:pt idx="827">
                  <c:v>-2.4000000000000001E-4</c:v>
                </c:pt>
                <c:pt idx="828">
                  <c:v>-2.9E-4</c:v>
                </c:pt>
                <c:pt idx="829">
                  <c:v>-8.0000000000000007E-5</c:v>
                </c:pt>
                <c:pt idx="830">
                  <c:v>-9.0000000000000006E-5</c:v>
                </c:pt>
                <c:pt idx="831">
                  <c:v>-6.0000000000000002E-5</c:v>
                </c:pt>
                <c:pt idx="832">
                  <c:v>1.0000000000000001E-5</c:v>
                </c:pt>
                <c:pt idx="833">
                  <c:v>-2.7E-4</c:v>
                </c:pt>
                <c:pt idx="834">
                  <c:v>-1.9000000000000001E-4</c:v>
                </c:pt>
                <c:pt idx="835">
                  <c:v>-1E-4</c:v>
                </c:pt>
                <c:pt idx="836">
                  <c:v>-2.1000000000000001E-4</c:v>
                </c:pt>
                <c:pt idx="837">
                  <c:v>-2.7E-4</c:v>
                </c:pt>
                <c:pt idx="838">
                  <c:v>-5.0000000000000002E-5</c:v>
                </c:pt>
                <c:pt idx="839">
                  <c:v>-3.2000000000000003E-4</c:v>
                </c:pt>
                <c:pt idx="840">
                  <c:v>-3.0000000000000001E-5</c:v>
                </c:pt>
                <c:pt idx="841">
                  <c:v>2.1000000000000001E-4</c:v>
                </c:pt>
                <c:pt idx="842">
                  <c:v>2.9E-4</c:v>
                </c:pt>
                <c:pt idx="843">
                  <c:v>2.7E-4</c:v>
                </c:pt>
                <c:pt idx="844">
                  <c:v>3.4000000000000002E-4</c:v>
                </c:pt>
                <c:pt idx="845">
                  <c:v>1.1E-4</c:v>
                </c:pt>
                <c:pt idx="846">
                  <c:v>4.4999999999999999E-4</c:v>
                </c:pt>
                <c:pt idx="847">
                  <c:v>5.2999999999999998E-4</c:v>
                </c:pt>
                <c:pt idx="848">
                  <c:v>2.7E-4</c:v>
                </c:pt>
                <c:pt idx="849">
                  <c:v>4.4000000000000002E-4</c:v>
                </c:pt>
                <c:pt idx="850">
                  <c:v>-9.0000000000000006E-5</c:v>
                </c:pt>
                <c:pt idx="851">
                  <c:v>5.0000000000000002E-5</c:v>
                </c:pt>
                <c:pt idx="852">
                  <c:v>-6.0000000000000002E-5</c:v>
                </c:pt>
                <c:pt idx="853">
                  <c:v>-3.8999999999999999E-4</c:v>
                </c:pt>
                <c:pt idx="854">
                  <c:v>-2.7E-4</c:v>
                </c:pt>
                <c:pt idx="855">
                  <c:v>-2.3000000000000001E-4</c:v>
                </c:pt>
                <c:pt idx="856">
                  <c:v>-1.1E-4</c:v>
                </c:pt>
                <c:pt idx="857">
                  <c:v>-4.0999999999999999E-4</c:v>
                </c:pt>
                <c:pt idx="858">
                  <c:v>-2.2000000000000001E-4</c:v>
                </c:pt>
                <c:pt idx="859">
                  <c:v>-1.0000000000000001E-5</c:v>
                </c:pt>
                <c:pt idx="860">
                  <c:v>-2.9999999999999997E-4</c:v>
                </c:pt>
                <c:pt idx="861">
                  <c:v>-1.2E-4</c:v>
                </c:pt>
                <c:pt idx="862">
                  <c:v>-1E-4</c:v>
                </c:pt>
                <c:pt idx="863">
                  <c:v>-2.1000000000000001E-4</c:v>
                </c:pt>
                <c:pt idx="864">
                  <c:v>-3.8999999999999999E-4</c:v>
                </c:pt>
                <c:pt idx="865">
                  <c:v>-1.2E-4</c:v>
                </c:pt>
                <c:pt idx="866">
                  <c:v>-1.7000000000000001E-4</c:v>
                </c:pt>
                <c:pt idx="867">
                  <c:v>-2.1000000000000001E-4</c:v>
                </c:pt>
                <c:pt idx="868">
                  <c:v>-1.4999999999999999E-4</c:v>
                </c:pt>
                <c:pt idx="869">
                  <c:v>-1.7000000000000001E-4</c:v>
                </c:pt>
                <c:pt idx="870">
                  <c:v>-5.8E-4</c:v>
                </c:pt>
                <c:pt idx="871">
                  <c:v>-3.5E-4</c:v>
                </c:pt>
                <c:pt idx="872">
                  <c:v>-2.7999999999999998E-4</c:v>
                </c:pt>
                <c:pt idx="873">
                  <c:v>-2.9999999999999997E-4</c:v>
                </c:pt>
                <c:pt idx="874">
                  <c:v>-1.6000000000000001E-4</c:v>
                </c:pt>
                <c:pt idx="875">
                  <c:v>-2.4000000000000001E-4</c:v>
                </c:pt>
                <c:pt idx="876">
                  <c:v>-1.2999999999999999E-4</c:v>
                </c:pt>
                <c:pt idx="877">
                  <c:v>-5.2999999999999998E-4</c:v>
                </c:pt>
                <c:pt idx="878">
                  <c:v>-3.1E-4</c:v>
                </c:pt>
                <c:pt idx="879">
                  <c:v>3.0000000000000001E-5</c:v>
                </c:pt>
                <c:pt idx="880">
                  <c:v>1.0000000000000001E-5</c:v>
                </c:pt>
                <c:pt idx="881">
                  <c:v>-2.5999999999999998E-4</c:v>
                </c:pt>
                <c:pt idx="882">
                  <c:v>-3.5E-4</c:v>
                </c:pt>
                <c:pt idx="883">
                  <c:v>-2.1000000000000001E-4</c:v>
                </c:pt>
                <c:pt idx="884">
                  <c:v>-3.8999999999999999E-4</c:v>
                </c:pt>
                <c:pt idx="885">
                  <c:v>-2.9E-4</c:v>
                </c:pt>
                <c:pt idx="886">
                  <c:v>-4.0000000000000002E-4</c:v>
                </c:pt>
                <c:pt idx="887">
                  <c:v>-2.7999999999999998E-4</c:v>
                </c:pt>
                <c:pt idx="888">
                  <c:v>-3.8000000000000002E-4</c:v>
                </c:pt>
                <c:pt idx="889">
                  <c:v>-5.8E-4</c:v>
                </c:pt>
                <c:pt idx="890">
                  <c:v>-3.8999999999999999E-4</c:v>
                </c:pt>
                <c:pt idx="891">
                  <c:v>0</c:v>
                </c:pt>
                <c:pt idx="892">
                  <c:v>-2.4000000000000001E-4</c:v>
                </c:pt>
                <c:pt idx="893">
                  <c:v>-1.9000000000000001E-4</c:v>
                </c:pt>
                <c:pt idx="894">
                  <c:v>-1.4999999999999999E-4</c:v>
                </c:pt>
                <c:pt idx="895">
                  <c:v>2.0000000000000002E-5</c:v>
                </c:pt>
                <c:pt idx="896">
                  <c:v>-1.9000000000000001E-4</c:v>
                </c:pt>
                <c:pt idx="897">
                  <c:v>-4.4999999999999999E-4</c:v>
                </c:pt>
                <c:pt idx="898">
                  <c:v>-3.6000000000000002E-4</c:v>
                </c:pt>
                <c:pt idx="899">
                  <c:v>-2.0000000000000001E-4</c:v>
                </c:pt>
                <c:pt idx="900">
                  <c:v>-1.2999999999999999E-4</c:v>
                </c:pt>
                <c:pt idx="901">
                  <c:v>-3.6000000000000002E-4</c:v>
                </c:pt>
                <c:pt idx="902">
                  <c:v>-2.9E-4</c:v>
                </c:pt>
                <c:pt idx="903">
                  <c:v>-2.4000000000000001E-4</c:v>
                </c:pt>
                <c:pt idx="904">
                  <c:v>-4.0000000000000003E-5</c:v>
                </c:pt>
                <c:pt idx="905">
                  <c:v>-3.1E-4</c:v>
                </c:pt>
                <c:pt idx="906">
                  <c:v>-6.0000000000000002E-5</c:v>
                </c:pt>
                <c:pt idx="907">
                  <c:v>1.7000000000000001E-4</c:v>
                </c:pt>
                <c:pt idx="908">
                  <c:v>5.8E-4</c:v>
                </c:pt>
                <c:pt idx="909">
                  <c:v>9.2000000000000003E-4</c:v>
                </c:pt>
                <c:pt idx="910">
                  <c:v>2.0799999999999998E-3</c:v>
                </c:pt>
                <c:pt idx="911">
                  <c:v>3.2000000000000002E-3</c:v>
                </c:pt>
                <c:pt idx="912">
                  <c:v>5.3099999999999996E-3</c:v>
                </c:pt>
                <c:pt idx="913">
                  <c:v>7.28E-3</c:v>
                </c:pt>
                <c:pt idx="914">
                  <c:v>8.5800000000000008E-3</c:v>
                </c:pt>
                <c:pt idx="915">
                  <c:v>1.0059999999999999E-2</c:v>
                </c:pt>
                <c:pt idx="916">
                  <c:v>1.0630000000000001E-2</c:v>
                </c:pt>
                <c:pt idx="917">
                  <c:v>1.0659999999999999E-2</c:v>
                </c:pt>
                <c:pt idx="918">
                  <c:v>1.0370000000000001E-2</c:v>
                </c:pt>
                <c:pt idx="919">
                  <c:v>9.3699999999999999E-3</c:v>
                </c:pt>
                <c:pt idx="920">
                  <c:v>7.9799999999999992E-3</c:v>
                </c:pt>
                <c:pt idx="921">
                  <c:v>6.7299999999999999E-3</c:v>
                </c:pt>
                <c:pt idx="922">
                  <c:v>5.4999999999999997E-3</c:v>
                </c:pt>
                <c:pt idx="923">
                  <c:v>5.0099999999999997E-3</c:v>
                </c:pt>
                <c:pt idx="924">
                  <c:v>6.1999999999999998E-3</c:v>
                </c:pt>
                <c:pt idx="925">
                  <c:v>9.1599999999999997E-3</c:v>
                </c:pt>
                <c:pt idx="926">
                  <c:v>1.481E-2</c:v>
                </c:pt>
                <c:pt idx="927">
                  <c:v>2.2710000000000001E-2</c:v>
                </c:pt>
                <c:pt idx="928">
                  <c:v>3.15E-2</c:v>
                </c:pt>
                <c:pt idx="929">
                  <c:v>3.9669999999999997E-2</c:v>
                </c:pt>
                <c:pt idx="930">
                  <c:v>4.5019999999999998E-2</c:v>
                </c:pt>
                <c:pt idx="931">
                  <c:v>4.657E-2</c:v>
                </c:pt>
                <c:pt idx="932">
                  <c:v>4.3650000000000001E-2</c:v>
                </c:pt>
                <c:pt idx="933">
                  <c:v>3.7510000000000002E-2</c:v>
                </c:pt>
                <c:pt idx="934">
                  <c:v>2.9510000000000002E-2</c:v>
                </c:pt>
                <c:pt idx="935">
                  <c:v>2.1780000000000001E-2</c:v>
                </c:pt>
                <c:pt idx="936">
                  <c:v>1.461E-2</c:v>
                </c:pt>
                <c:pt idx="937">
                  <c:v>9.5099999999999994E-3</c:v>
                </c:pt>
                <c:pt idx="938">
                  <c:v>5.6499999999999996E-3</c:v>
                </c:pt>
                <c:pt idx="939">
                  <c:v>3.3E-3</c:v>
                </c:pt>
                <c:pt idx="940">
                  <c:v>1.9499999999999999E-3</c:v>
                </c:pt>
                <c:pt idx="941">
                  <c:v>1.31E-3</c:v>
                </c:pt>
                <c:pt idx="942">
                  <c:v>8.4999999999999995E-4</c:v>
                </c:pt>
                <c:pt idx="943">
                  <c:v>4.6999999999999999E-4</c:v>
                </c:pt>
                <c:pt idx="944">
                  <c:v>5.8E-4</c:v>
                </c:pt>
                <c:pt idx="945">
                  <c:v>4.6000000000000001E-4</c:v>
                </c:pt>
                <c:pt idx="946">
                  <c:v>3.1E-4</c:v>
                </c:pt>
                <c:pt idx="947">
                  <c:v>3.3E-4</c:v>
                </c:pt>
                <c:pt idx="948">
                  <c:v>4.2000000000000002E-4</c:v>
                </c:pt>
                <c:pt idx="949">
                  <c:v>0</c:v>
                </c:pt>
                <c:pt idx="950">
                  <c:v>1.0000000000000001E-5</c:v>
                </c:pt>
                <c:pt idx="951">
                  <c:v>-2.9E-4</c:v>
                </c:pt>
                <c:pt idx="952">
                  <c:v>1.0000000000000001E-5</c:v>
                </c:pt>
                <c:pt idx="953">
                  <c:v>-2.3000000000000001E-4</c:v>
                </c:pt>
                <c:pt idx="954">
                  <c:v>-1.8000000000000001E-4</c:v>
                </c:pt>
                <c:pt idx="955">
                  <c:v>-1.9000000000000001E-4</c:v>
                </c:pt>
                <c:pt idx="956">
                  <c:v>-1E-4</c:v>
                </c:pt>
                <c:pt idx="957">
                  <c:v>1.1E-4</c:v>
                </c:pt>
                <c:pt idx="958">
                  <c:v>-5.0000000000000002E-5</c:v>
                </c:pt>
                <c:pt idx="959">
                  <c:v>-6.0000000000000002E-5</c:v>
                </c:pt>
                <c:pt idx="960">
                  <c:v>1.7000000000000001E-4</c:v>
                </c:pt>
                <c:pt idx="961">
                  <c:v>9.0000000000000006E-5</c:v>
                </c:pt>
                <c:pt idx="962">
                  <c:v>-3.5E-4</c:v>
                </c:pt>
                <c:pt idx="963">
                  <c:v>-2.9999999999999997E-4</c:v>
                </c:pt>
                <c:pt idx="964">
                  <c:v>-2.1000000000000001E-4</c:v>
                </c:pt>
                <c:pt idx="965">
                  <c:v>-2.2000000000000001E-4</c:v>
                </c:pt>
                <c:pt idx="966">
                  <c:v>-2.1000000000000001E-4</c:v>
                </c:pt>
                <c:pt idx="967">
                  <c:v>-1.7000000000000001E-4</c:v>
                </c:pt>
                <c:pt idx="968">
                  <c:v>2.7999999999999998E-4</c:v>
                </c:pt>
                <c:pt idx="969">
                  <c:v>1.07E-3</c:v>
                </c:pt>
                <c:pt idx="970">
                  <c:v>2.9099999999999998E-3</c:v>
                </c:pt>
                <c:pt idx="971">
                  <c:v>5.7800000000000004E-3</c:v>
                </c:pt>
                <c:pt idx="972">
                  <c:v>1.034E-2</c:v>
                </c:pt>
                <c:pt idx="973">
                  <c:v>1.6109999999999999E-2</c:v>
                </c:pt>
                <c:pt idx="974">
                  <c:v>2.1819999999999999E-2</c:v>
                </c:pt>
                <c:pt idx="975">
                  <c:v>2.7390000000000001E-2</c:v>
                </c:pt>
                <c:pt idx="976">
                  <c:v>3.0970000000000001E-2</c:v>
                </c:pt>
                <c:pt idx="977">
                  <c:v>3.1519999999999999E-2</c:v>
                </c:pt>
                <c:pt idx="978">
                  <c:v>2.962E-2</c:v>
                </c:pt>
                <c:pt idx="979">
                  <c:v>2.563E-2</c:v>
                </c:pt>
                <c:pt idx="980">
                  <c:v>2.0140000000000002E-2</c:v>
                </c:pt>
                <c:pt idx="981">
                  <c:v>1.5480000000000001E-2</c:v>
                </c:pt>
                <c:pt idx="982">
                  <c:v>1.089E-2</c:v>
                </c:pt>
                <c:pt idx="983">
                  <c:v>6.96E-3</c:v>
                </c:pt>
                <c:pt idx="984">
                  <c:v>4.6899999999999997E-3</c:v>
                </c:pt>
                <c:pt idx="985">
                  <c:v>2.5600000000000002E-3</c:v>
                </c:pt>
                <c:pt idx="986">
                  <c:v>1.75E-3</c:v>
                </c:pt>
                <c:pt idx="987">
                  <c:v>7.6000000000000004E-4</c:v>
                </c:pt>
                <c:pt idx="988">
                  <c:v>6.8000000000000005E-4</c:v>
                </c:pt>
                <c:pt idx="989">
                  <c:v>1.1E-4</c:v>
                </c:pt>
                <c:pt idx="990">
                  <c:v>1.4999999999999999E-4</c:v>
                </c:pt>
                <c:pt idx="991">
                  <c:v>1E-4</c:v>
                </c:pt>
                <c:pt idx="992">
                  <c:v>6.9999999999999994E-5</c:v>
                </c:pt>
                <c:pt idx="993">
                  <c:v>5.0000000000000002E-5</c:v>
                </c:pt>
                <c:pt idx="994">
                  <c:v>3.5E-4</c:v>
                </c:pt>
                <c:pt idx="995">
                  <c:v>1.0000000000000001E-5</c:v>
                </c:pt>
                <c:pt idx="996">
                  <c:v>9.0000000000000006E-5</c:v>
                </c:pt>
                <c:pt idx="997">
                  <c:v>-1.4999999999999999E-4</c:v>
                </c:pt>
                <c:pt idx="998">
                  <c:v>-2.0000000000000001E-4</c:v>
                </c:pt>
                <c:pt idx="999">
                  <c:v>-2.7999999999999998E-4</c:v>
                </c:pt>
                <c:pt idx="1000">
                  <c:v>6.0000000000000002E-5</c:v>
                </c:pt>
                <c:pt idx="1001">
                  <c:v>1.2999999999999999E-4</c:v>
                </c:pt>
                <c:pt idx="1002">
                  <c:v>-1.8000000000000001E-4</c:v>
                </c:pt>
                <c:pt idx="1003">
                  <c:v>-2.5000000000000001E-4</c:v>
                </c:pt>
                <c:pt idx="1004">
                  <c:v>-1.8000000000000001E-4</c:v>
                </c:pt>
                <c:pt idx="1005">
                  <c:v>-3.0000000000000001E-5</c:v>
                </c:pt>
                <c:pt idx="1006">
                  <c:v>-1.2E-4</c:v>
                </c:pt>
                <c:pt idx="1007">
                  <c:v>-2.2000000000000001E-4</c:v>
                </c:pt>
                <c:pt idx="1008">
                  <c:v>-1.8000000000000001E-4</c:v>
                </c:pt>
                <c:pt idx="1009">
                  <c:v>-1.8000000000000001E-4</c:v>
                </c:pt>
                <c:pt idx="1010">
                  <c:v>-2.4000000000000001E-4</c:v>
                </c:pt>
                <c:pt idx="1011">
                  <c:v>-2.2000000000000001E-4</c:v>
                </c:pt>
                <c:pt idx="1012">
                  <c:v>-1.6000000000000001E-4</c:v>
                </c:pt>
                <c:pt idx="1013">
                  <c:v>1.6000000000000001E-4</c:v>
                </c:pt>
                <c:pt idx="1014">
                  <c:v>-3.2000000000000003E-4</c:v>
                </c:pt>
                <c:pt idx="1015">
                  <c:v>-1.7000000000000001E-4</c:v>
                </c:pt>
                <c:pt idx="1016">
                  <c:v>-3.8999999999999999E-4</c:v>
                </c:pt>
                <c:pt idx="1017">
                  <c:v>-3.2000000000000003E-4</c:v>
                </c:pt>
                <c:pt idx="1018">
                  <c:v>-4.0999999999999999E-4</c:v>
                </c:pt>
                <c:pt idx="1019">
                  <c:v>-2.3000000000000001E-4</c:v>
                </c:pt>
                <c:pt idx="1020">
                  <c:v>-1E-4</c:v>
                </c:pt>
                <c:pt idx="1021">
                  <c:v>-2.0000000000000002E-5</c:v>
                </c:pt>
                <c:pt idx="1022">
                  <c:v>-2.9E-4</c:v>
                </c:pt>
                <c:pt idx="1023">
                  <c:v>-1.2E-4</c:v>
                </c:pt>
                <c:pt idx="1024">
                  <c:v>-8.0000000000000007E-5</c:v>
                </c:pt>
                <c:pt idx="1025">
                  <c:v>-8.0000000000000007E-5</c:v>
                </c:pt>
                <c:pt idx="1026">
                  <c:v>-8.0000000000000007E-5</c:v>
                </c:pt>
                <c:pt idx="1027">
                  <c:v>-1.2999999999999999E-4</c:v>
                </c:pt>
                <c:pt idx="1028">
                  <c:v>8.0000000000000007E-5</c:v>
                </c:pt>
                <c:pt idx="1029">
                  <c:v>2.1000000000000001E-4</c:v>
                </c:pt>
                <c:pt idx="1030">
                  <c:v>7.6000000000000004E-4</c:v>
                </c:pt>
                <c:pt idx="1031">
                  <c:v>1.7600000000000001E-3</c:v>
                </c:pt>
                <c:pt idx="1032">
                  <c:v>3.98E-3</c:v>
                </c:pt>
                <c:pt idx="1033">
                  <c:v>8.3599999999999994E-3</c:v>
                </c:pt>
                <c:pt idx="1034">
                  <c:v>1.5699999999999999E-2</c:v>
                </c:pt>
                <c:pt idx="1035">
                  <c:v>2.6089999999999999E-2</c:v>
                </c:pt>
                <c:pt idx="1036">
                  <c:v>3.9530000000000003E-2</c:v>
                </c:pt>
                <c:pt idx="1037">
                  <c:v>5.3809999999999997E-2</c:v>
                </c:pt>
                <c:pt idx="1038">
                  <c:v>6.6610000000000003E-2</c:v>
                </c:pt>
                <c:pt idx="1039">
                  <c:v>7.6499999999999999E-2</c:v>
                </c:pt>
                <c:pt idx="1040">
                  <c:v>8.0850000000000005E-2</c:v>
                </c:pt>
                <c:pt idx="1041">
                  <c:v>7.8479999999999994E-2</c:v>
                </c:pt>
                <c:pt idx="1042">
                  <c:v>7.0499999999999993E-2</c:v>
                </c:pt>
                <c:pt idx="1043">
                  <c:v>5.8840000000000003E-2</c:v>
                </c:pt>
                <c:pt idx="1044">
                  <c:v>4.5859999999999998E-2</c:v>
                </c:pt>
                <c:pt idx="1045">
                  <c:v>3.372E-2</c:v>
                </c:pt>
                <c:pt idx="1046">
                  <c:v>2.2839999999999999E-2</c:v>
                </c:pt>
                <c:pt idx="1047">
                  <c:v>1.4970000000000001E-2</c:v>
                </c:pt>
                <c:pt idx="1048">
                  <c:v>9.5899999999999996E-3</c:v>
                </c:pt>
                <c:pt idx="1049">
                  <c:v>6.2399999999999999E-3</c:v>
                </c:pt>
                <c:pt idx="1050">
                  <c:v>3.9399999999999999E-3</c:v>
                </c:pt>
                <c:pt idx="1051">
                  <c:v>2.4399999999999999E-3</c:v>
                </c:pt>
                <c:pt idx="1052">
                  <c:v>1.8E-3</c:v>
                </c:pt>
                <c:pt idx="1053">
                  <c:v>1.5299999999999999E-3</c:v>
                </c:pt>
                <c:pt idx="1054">
                  <c:v>1.2099999999999999E-3</c:v>
                </c:pt>
                <c:pt idx="1055">
                  <c:v>1.2099999999999999E-3</c:v>
                </c:pt>
                <c:pt idx="1056">
                  <c:v>9.1E-4</c:v>
                </c:pt>
                <c:pt idx="1057">
                  <c:v>7.9000000000000001E-4</c:v>
                </c:pt>
                <c:pt idx="1058">
                  <c:v>4.8000000000000001E-4</c:v>
                </c:pt>
                <c:pt idx="1059">
                  <c:v>4.2999999999999999E-4</c:v>
                </c:pt>
                <c:pt idx="1060">
                  <c:v>5.8E-4</c:v>
                </c:pt>
                <c:pt idx="1061">
                  <c:v>3.2000000000000003E-4</c:v>
                </c:pt>
                <c:pt idx="1062">
                  <c:v>5.0000000000000002E-5</c:v>
                </c:pt>
                <c:pt idx="1063">
                  <c:v>-1.2E-4</c:v>
                </c:pt>
                <c:pt idx="1064">
                  <c:v>2.1000000000000001E-4</c:v>
                </c:pt>
                <c:pt idx="1065">
                  <c:v>8.0000000000000007E-5</c:v>
                </c:pt>
                <c:pt idx="1066">
                  <c:v>4.0000000000000003E-5</c:v>
                </c:pt>
                <c:pt idx="1067">
                  <c:v>-4.0000000000000003E-5</c:v>
                </c:pt>
                <c:pt idx="1068">
                  <c:v>4.0000000000000003E-5</c:v>
                </c:pt>
                <c:pt idx="1069">
                  <c:v>-6.0000000000000002E-5</c:v>
                </c:pt>
                <c:pt idx="1070">
                  <c:v>-1.6000000000000001E-4</c:v>
                </c:pt>
                <c:pt idx="1071">
                  <c:v>-2.5000000000000001E-4</c:v>
                </c:pt>
                <c:pt idx="1072">
                  <c:v>-1.7000000000000001E-4</c:v>
                </c:pt>
                <c:pt idx="1073">
                  <c:v>-1E-4</c:v>
                </c:pt>
                <c:pt idx="1074">
                  <c:v>1.9000000000000001E-4</c:v>
                </c:pt>
                <c:pt idx="1075">
                  <c:v>-6.0000000000000002E-5</c:v>
                </c:pt>
                <c:pt idx="1076">
                  <c:v>4.0000000000000003E-5</c:v>
                </c:pt>
                <c:pt idx="1077">
                  <c:v>-6.9999999999999994E-5</c:v>
                </c:pt>
                <c:pt idx="1078">
                  <c:v>-4.0000000000000003E-5</c:v>
                </c:pt>
                <c:pt idx="1079">
                  <c:v>1.2E-4</c:v>
                </c:pt>
                <c:pt idx="1080">
                  <c:v>-3.0000000000000001E-5</c:v>
                </c:pt>
                <c:pt idx="1081">
                  <c:v>-6.9999999999999994E-5</c:v>
                </c:pt>
                <c:pt idx="1082">
                  <c:v>-1.2E-4</c:v>
                </c:pt>
                <c:pt idx="1083">
                  <c:v>-1.4999999999999999E-4</c:v>
                </c:pt>
                <c:pt idx="1084">
                  <c:v>5.0000000000000002E-5</c:v>
                </c:pt>
                <c:pt idx="1085">
                  <c:v>5.0000000000000002E-5</c:v>
                </c:pt>
                <c:pt idx="1086">
                  <c:v>-3.3E-4</c:v>
                </c:pt>
                <c:pt idx="1087">
                  <c:v>-1.2E-4</c:v>
                </c:pt>
                <c:pt idx="1088">
                  <c:v>-1.1E-4</c:v>
                </c:pt>
                <c:pt idx="1089">
                  <c:v>-1.1E-4</c:v>
                </c:pt>
                <c:pt idx="1090">
                  <c:v>2.2000000000000001E-4</c:v>
                </c:pt>
                <c:pt idx="1091">
                  <c:v>9.0000000000000006E-5</c:v>
                </c:pt>
                <c:pt idx="1092">
                  <c:v>3.0000000000000001E-5</c:v>
                </c:pt>
                <c:pt idx="1093">
                  <c:v>-6.0000000000000002E-5</c:v>
                </c:pt>
                <c:pt idx="1094">
                  <c:v>-1.0000000000000001E-5</c:v>
                </c:pt>
                <c:pt idx="1095">
                  <c:v>-2.1000000000000001E-4</c:v>
                </c:pt>
                <c:pt idx="1096">
                  <c:v>0</c:v>
                </c:pt>
                <c:pt idx="1097">
                  <c:v>-2.9999999999999997E-4</c:v>
                </c:pt>
                <c:pt idx="1098">
                  <c:v>-1.0000000000000001E-5</c:v>
                </c:pt>
                <c:pt idx="1099">
                  <c:v>-3.0000000000000001E-5</c:v>
                </c:pt>
                <c:pt idx="1100">
                  <c:v>-1.1E-4</c:v>
                </c:pt>
                <c:pt idx="1101">
                  <c:v>-2.1000000000000001E-4</c:v>
                </c:pt>
                <c:pt idx="1102">
                  <c:v>-3.0000000000000001E-5</c:v>
                </c:pt>
                <c:pt idx="1103">
                  <c:v>-1.2E-4</c:v>
                </c:pt>
                <c:pt idx="1104">
                  <c:v>-3.5E-4</c:v>
                </c:pt>
                <c:pt idx="1105">
                  <c:v>-2.1000000000000001E-4</c:v>
                </c:pt>
                <c:pt idx="1106">
                  <c:v>-4.4000000000000002E-4</c:v>
                </c:pt>
                <c:pt idx="1107">
                  <c:v>-2.4000000000000001E-4</c:v>
                </c:pt>
                <c:pt idx="1108">
                  <c:v>-1E-4</c:v>
                </c:pt>
                <c:pt idx="1109">
                  <c:v>1.0000000000000001E-5</c:v>
                </c:pt>
                <c:pt idx="1110">
                  <c:v>1.0000000000000001E-5</c:v>
                </c:pt>
                <c:pt idx="1111">
                  <c:v>-3.0000000000000001E-5</c:v>
                </c:pt>
                <c:pt idx="1112">
                  <c:v>-1.2E-4</c:v>
                </c:pt>
                <c:pt idx="1113">
                  <c:v>-4.0000000000000002E-4</c:v>
                </c:pt>
                <c:pt idx="1114">
                  <c:v>-4.0999999999999999E-4</c:v>
                </c:pt>
                <c:pt idx="1115">
                  <c:v>-4.0999999999999999E-4</c:v>
                </c:pt>
                <c:pt idx="1116">
                  <c:v>-2.5999999999999998E-4</c:v>
                </c:pt>
                <c:pt idx="1117">
                  <c:v>-2.5999999999999998E-4</c:v>
                </c:pt>
                <c:pt idx="1118">
                  <c:v>-2.3000000000000001E-4</c:v>
                </c:pt>
                <c:pt idx="1119">
                  <c:v>-2.9999999999999997E-4</c:v>
                </c:pt>
                <c:pt idx="1120">
                  <c:v>-1.4999999999999999E-4</c:v>
                </c:pt>
                <c:pt idx="1121">
                  <c:v>-1.1E-4</c:v>
                </c:pt>
                <c:pt idx="1122">
                  <c:v>2.0000000000000002E-5</c:v>
                </c:pt>
                <c:pt idx="1123">
                  <c:v>-3.4000000000000002E-4</c:v>
                </c:pt>
                <c:pt idx="1124">
                  <c:v>-2.5999999999999998E-4</c:v>
                </c:pt>
                <c:pt idx="1125">
                  <c:v>-1.3999999999999999E-4</c:v>
                </c:pt>
                <c:pt idx="1126">
                  <c:v>-2.9999999999999997E-4</c:v>
                </c:pt>
                <c:pt idx="1127">
                  <c:v>-3.8000000000000002E-4</c:v>
                </c:pt>
                <c:pt idx="1128">
                  <c:v>-2.2000000000000001E-4</c:v>
                </c:pt>
                <c:pt idx="1129">
                  <c:v>-3.0000000000000001E-5</c:v>
                </c:pt>
                <c:pt idx="1130">
                  <c:v>-1.2999999999999999E-4</c:v>
                </c:pt>
                <c:pt idx="1131">
                  <c:v>-1.3999999999999999E-4</c:v>
                </c:pt>
                <c:pt idx="1132">
                  <c:v>-9.0000000000000006E-5</c:v>
                </c:pt>
                <c:pt idx="1133">
                  <c:v>-5.0000000000000002E-5</c:v>
                </c:pt>
                <c:pt idx="1134">
                  <c:v>-2.2000000000000001E-4</c:v>
                </c:pt>
                <c:pt idx="1135">
                  <c:v>-5.1000000000000004E-4</c:v>
                </c:pt>
                <c:pt idx="1136">
                  <c:v>-3.8999999999999999E-4</c:v>
                </c:pt>
                <c:pt idx="1137">
                  <c:v>-2.9999999999999997E-4</c:v>
                </c:pt>
                <c:pt idx="1138">
                  <c:v>-2.9999999999999997E-4</c:v>
                </c:pt>
                <c:pt idx="1139">
                  <c:v>3.0000000000000001E-5</c:v>
                </c:pt>
                <c:pt idx="1140">
                  <c:v>-6.9999999999999994E-5</c:v>
                </c:pt>
                <c:pt idx="1141">
                  <c:v>2.0000000000000002E-5</c:v>
                </c:pt>
                <c:pt idx="1142">
                  <c:v>1.8000000000000001E-4</c:v>
                </c:pt>
                <c:pt idx="1143">
                  <c:v>1.6000000000000001E-4</c:v>
                </c:pt>
                <c:pt idx="1144">
                  <c:v>1.7000000000000001E-4</c:v>
                </c:pt>
                <c:pt idx="1145">
                  <c:v>4.8000000000000001E-4</c:v>
                </c:pt>
                <c:pt idx="1146">
                  <c:v>1.0499999999999999E-3</c:v>
                </c:pt>
                <c:pt idx="1147">
                  <c:v>1.67E-3</c:v>
                </c:pt>
                <c:pt idx="1148">
                  <c:v>2.3700000000000001E-3</c:v>
                </c:pt>
                <c:pt idx="1149">
                  <c:v>3.0000000000000001E-3</c:v>
                </c:pt>
                <c:pt idx="1150">
                  <c:v>3.5599999999999998E-3</c:v>
                </c:pt>
                <c:pt idx="1151">
                  <c:v>4.5399999999999998E-3</c:v>
                </c:pt>
                <c:pt idx="1152">
                  <c:v>6.0200000000000002E-3</c:v>
                </c:pt>
                <c:pt idx="1153">
                  <c:v>9.3299999999999998E-3</c:v>
                </c:pt>
                <c:pt idx="1154">
                  <c:v>1.431E-2</c:v>
                </c:pt>
                <c:pt idx="1155">
                  <c:v>2.2499999999999999E-2</c:v>
                </c:pt>
                <c:pt idx="1156">
                  <c:v>3.329E-2</c:v>
                </c:pt>
                <c:pt idx="1157">
                  <c:v>4.752E-2</c:v>
                </c:pt>
                <c:pt idx="1158">
                  <c:v>6.2630000000000005E-2</c:v>
                </c:pt>
                <c:pt idx="1159">
                  <c:v>7.6560000000000003E-2</c:v>
                </c:pt>
                <c:pt idx="1160">
                  <c:v>8.8520000000000001E-2</c:v>
                </c:pt>
                <c:pt idx="1161">
                  <c:v>9.5939999999999998E-2</c:v>
                </c:pt>
                <c:pt idx="1162">
                  <c:v>9.6769999999999995E-2</c:v>
                </c:pt>
                <c:pt idx="1163">
                  <c:v>9.239E-2</c:v>
                </c:pt>
                <c:pt idx="1164">
                  <c:v>8.2559999999999995E-2</c:v>
                </c:pt>
                <c:pt idx="1165">
                  <c:v>6.9599999999999995E-2</c:v>
                </c:pt>
                <c:pt idx="1166">
                  <c:v>5.6230000000000002E-2</c:v>
                </c:pt>
                <c:pt idx="1167">
                  <c:v>4.2459999999999998E-2</c:v>
                </c:pt>
                <c:pt idx="1168">
                  <c:v>3.0679999999999999E-2</c:v>
                </c:pt>
                <c:pt idx="1169">
                  <c:v>2.1329999999999998E-2</c:v>
                </c:pt>
                <c:pt idx="1170">
                  <c:v>1.4710000000000001E-2</c:v>
                </c:pt>
                <c:pt idx="1171">
                  <c:v>9.7400000000000004E-3</c:v>
                </c:pt>
                <c:pt idx="1172">
                  <c:v>6.6699999999999997E-3</c:v>
                </c:pt>
                <c:pt idx="1173">
                  <c:v>4.5599999999999998E-3</c:v>
                </c:pt>
                <c:pt idx="1174">
                  <c:v>3.4299999999999999E-3</c:v>
                </c:pt>
                <c:pt idx="1175">
                  <c:v>3.32E-3</c:v>
                </c:pt>
                <c:pt idx="1176">
                  <c:v>3.3600000000000001E-3</c:v>
                </c:pt>
                <c:pt idx="1177">
                  <c:v>4.0000000000000001E-3</c:v>
                </c:pt>
                <c:pt idx="1178">
                  <c:v>5.3299999999999997E-3</c:v>
                </c:pt>
                <c:pt idx="1179">
                  <c:v>6.5100000000000002E-3</c:v>
                </c:pt>
                <c:pt idx="1180">
                  <c:v>8.0499999999999999E-3</c:v>
                </c:pt>
                <c:pt idx="1181">
                  <c:v>9.0699999999999999E-3</c:v>
                </c:pt>
                <c:pt idx="1182">
                  <c:v>9.7999999999999997E-3</c:v>
                </c:pt>
                <c:pt idx="1183">
                  <c:v>9.6100000000000005E-3</c:v>
                </c:pt>
                <c:pt idx="1184">
                  <c:v>9.1299999999999992E-3</c:v>
                </c:pt>
                <c:pt idx="1185">
                  <c:v>8.1399999999999997E-3</c:v>
                </c:pt>
                <c:pt idx="1186">
                  <c:v>7.1000000000000004E-3</c:v>
                </c:pt>
                <c:pt idx="1187">
                  <c:v>5.4799999999999996E-3</c:v>
                </c:pt>
                <c:pt idx="1188">
                  <c:v>4.4099999999999999E-3</c:v>
                </c:pt>
                <c:pt idx="1189">
                  <c:v>3.2000000000000002E-3</c:v>
                </c:pt>
                <c:pt idx="1190">
                  <c:v>2.1199999999999999E-3</c:v>
                </c:pt>
                <c:pt idx="1191">
                  <c:v>1.75E-3</c:v>
                </c:pt>
                <c:pt idx="1192">
                  <c:v>8.0999999999999996E-4</c:v>
                </c:pt>
                <c:pt idx="1193">
                  <c:v>8.7000000000000001E-4</c:v>
                </c:pt>
                <c:pt idx="1194">
                  <c:v>6.3000000000000003E-4</c:v>
                </c:pt>
                <c:pt idx="1195">
                  <c:v>4.8999999999999998E-4</c:v>
                </c:pt>
                <c:pt idx="1196">
                  <c:v>2.7999999999999998E-4</c:v>
                </c:pt>
                <c:pt idx="1197">
                  <c:v>2.3000000000000001E-4</c:v>
                </c:pt>
                <c:pt idx="1198">
                  <c:v>2.1000000000000001E-4</c:v>
                </c:pt>
                <c:pt idx="1199">
                  <c:v>1.6000000000000001E-4</c:v>
                </c:pt>
                <c:pt idx="1200">
                  <c:v>1.3999999999999999E-4</c:v>
                </c:pt>
                <c:pt idx="1201">
                  <c:v>0</c:v>
                </c:pt>
                <c:pt idx="1202">
                  <c:v>4.0000000000000003E-5</c:v>
                </c:pt>
                <c:pt idx="1203">
                  <c:v>-6.0000000000000002E-5</c:v>
                </c:pt>
                <c:pt idx="1204">
                  <c:v>-9.0000000000000006E-5</c:v>
                </c:pt>
                <c:pt idx="1205">
                  <c:v>-1.9000000000000001E-4</c:v>
                </c:pt>
                <c:pt idx="1206">
                  <c:v>1.9000000000000001E-4</c:v>
                </c:pt>
                <c:pt idx="1207">
                  <c:v>1.7000000000000001E-4</c:v>
                </c:pt>
                <c:pt idx="1208">
                  <c:v>4.2999999999999999E-4</c:v>
                </c:pt>
                <c:pt idx="1209">
                  <c:v>3.8999999999999999E-4</c:v>
                </c:pt>
                <c:pt idx="1210">
                  <c:v>3.6000000000000002E-4</c:v>
                </c:pt>
                <c:pt idx="1211">
                  <c:v>4.2999999999999999E-4</c:v>
                </c:pt>
                <c:pt idx="1212">
                  <c:v>4.8999999999999998E-4</c:v>
                </c:pt>
                <c:pt idx="1213">
                  <c:v>5.6999999999999998E-4</c:v>
                </c:pt>
                <c:pt idx="1214">
                  <c:v>5.6999999999999998E-4</c:v>
                </c:pt>
                <c:pt idx="1215">
                  <c:v>4.8999999999999998E-4</c:v>
                </c:pt>
                <c:pt idx="1216">
                  <c:v>3.2000000000000003E-4</c:v>
                </c:pt>
                <c:pt idx="1217">
                  <c:v>5.2999999999999998E-4</c:v>
                </c:pt>
                <c:pt idx="1218">
                  <c:v>2.2000000000000001E-4</c:v>
                </c:pt>
                <c:pt idx="1219">
                  <c:v>3.3E-4</c:v>
                </c:pt>
                <c:pt idx="1220">
                  <c:v>1.9000000000000001E-4</c:v>
                </c:pt>
                <c:pt idx="1221">
                  <c:v>2.0000000000000002E-5</c:v>
                </c:pt>
                <c:pt idx="1222">
                  <c:v>1.6000000000000001E-4</c:v>
                </c:pt>
                <c:pt idx="1223">
                  <c:v>-1.1E-4</c:v>
                </c:pt>
                <c:pt idx="1224">
                  <c:v>0</c:v>
                </c:pt>
                <c:pt idx="1225">
                  <c:v>6.9999999999999994E-5</c:v>
                </c:pt>
                <c:pt idx="1226">
                  <c:v>1.1E-4</c:v>
                </c:pt>
                <c:pt idx="1227">
                  <c:v>5.0000000000000002E-5</c:v>
                </c:pt>
                <c:pt idx="1228">
                  <c:v>-1.7000000000000001E-4</c:v>
                </c:pt>
                <c:pt idx="1229">
                  <c:v>0</c:v>
                </c:pt>
                <c:pt idx="1230">
                  <c:v>1.8000000000000001E-4</c:v>
                </c:pt>
                <c:pt idx="1231">
                  <c:v>2.3000000000000001E-4</c:v>
                </c:pt>
                <c:pt idx="1232">
                  <c:v>1.2999999999999999E-4</c:v>
                </c:pt>
                <c:pt idx="1233">
                  <c:v>-1E-4</c:v>
                </c:pt>
                <c:pt idx="1234">
                  <c:v>-4.0000000000000003E-5</c:v>
                </c:pt>
                <c:pt idx="1235">
                  <c:v>-2.9E-4</c:v>
                </c:pt>
                <c:pt idx="1236">
                  <c:v>-2.9999999999999997E-4</c:v>
                </c:pt>
                <c:pt idx="1237">
                  <c:v>-4.0000000000000003E-5</c:v>
                </c:pt>
                <c:pt idx="1238">
                  <c:v>-4.6000000000000001E-4</c:v>
                </c:pt>
                <c:pt idx="1239">
                  <c:v>-2.5999999999999998E-4</c:v>
                </c:pt>
                <c:pt idx="1240">
                  <c:v>2.0000000000000002E-5</c:v>
                </c:pt>
                <c:pt idx="1241">
                  <c:v>-9.0000000000000006E-5</c:v>
                </c:pt>
                <c:pt idx="1242">
                  <c:v>-8.0000000000000007E-5</c:v>
                </c:pt>
                <c:pt idx="1243">
                  <c:v>3.0000000000000001E-5</c:v>
                </c:pt>
                <c:pt idx="1244">
                  <c:v>-2.7999999999999998E-4</c:v>
                </c:pt>
                <c:pt idx="1245">
                  <c:v>4.0000000000000003E-5</c:v>
                </c:pt>
                <c:pt idx="1246">
                  <c:v>-1.2999999999999999E-4</c:v>
                </c:pt>
                <c:pt idx="1247">
                  <c:v>3.0000000000000001E-5</c:v>
                </c:pt>
                <c:pt idx="1248">
                  <c:v>-5.0000000000000002E-5</c:v>
                </c:pt>
                <c:pt idx="1249">
                  <c:v>-1.6000000000000001E-4</c:v>
                </c:pt>
                <c:pt idx="1250">
                  <c:v>3.0000000000000001E-5</c:v>
                </c:pt>
                <c:pt idx="1251">
                  <c:v>-5.0000000000000002E-5</c:v>
                </c:pt>
                <c:pt idx="1252">
                  <c:v>-1.2999999999999999E-4</c:v>
                </c:pt>
                <c:pt idx="1253">
                  <c:v>-2.0000000000000002E-5</c:v>
                </c:pt>
                <c:pt idx="1254">
                  <c:v>0</c:v>
                </c:pt>
                <c:pt idx="1255">
                  <c:v>-2.3000000000000001E-4</c:v>
                </c:pt>
                <c:pt idx="1256">
                  <c:v>-1.7000000000000001E-4</c:v>
                </c:pt>
                <c:pt idx="1257">
                  <c:v>-2.4000000000000001E-4</c:v>
                </c:pt>
                <c:pt idx="1258">
                  <c:v>-1.0000000000000001E-5</c:v>
                </c:pt>
                <c:pt idx="1259">
                  <c:v>-2.3000000000000001E-4</c:v>
                </c:pt>
                <c:pt idx="1260">
                  <c:v>-2.3000000000000001E-4</c:v>
                </c:pt>
                <c:pt idx="1261">
                  <c:v>5.0000000000000002E-5</c:v>
                </c:pt>
                <c:pt idx="1262">
                  <c:v>-6.0000000000000002E-5</c:v>
                </c:pt>
                <c:pt idx="1263">
                  <c:v>-1.8000000000000001E-4</c:v>
                </c:pt>
                <c:pt idx="1264">
                  <c:v>9.0000000000000006E-5</c:v>
                </c:pt>
                <c:pt idx="1265">
                  <c:v>-2.1000000000000001E-4</c:v>
                </c:pt>
                <c:pt idx="1266">
                  <c:v>-1.9000000000000001E-4</c:v>
                </c:pt>
                <c:pt idx="1267">
                  <c:v>-1.7000000000000001E-4</c:v>
                </c:pt>
                <c:pt idx="1268">
                  <c:v>3.0000000000000001E-5</c:v>
                </c:pt>
                <c:pt idx="1269">
                  <c:v>-2.0000000000000001E-4</c:v>
                </c:pt>
                <c:pt idx="1270">
                  <c:v>-2.2000000000000001E-4</c:v>
                </c:pt>
                <c:pt idx="1271">
                  <c:v>-2.0000000000000002E-5</c:v>
                </c:pt>
                <c:pt idx="1272">
                  <c:v>-1.2999999999999999E-4</c:v>
                </c:pt>
                <c:pt idx="1273">
                  <c:v>-4.4000000000000002E-4</c:v>
                </c:pt>
                <c:pt idx="1274">
                  <c:v>-8.0000000000000007E-5</c:v>
                </c:pt>
                <c:pt idx="1275">
                  <c:v>5.0000000000000002E-5</c:v>
                </c:pt>
                <c:pt idx="1276">
                  <c:v>-6.0000000000000002E-5</c:v>
                </c:pt>
                <c:pt idx="1277">
                  <c:v>-3.0000000000000001E-5</c:v>
                </c:pt>
                <c:pt idx="1278">
                  <c:v>-2.3000000000000001E-4</c:v>
                </c:pt>
                <c:pt idx="1279">
                  <c:v>-1.7000000000000001E-4</c:v>
                </c:pt>
                <c:pt idx="1280">
                  <c:v>-2.0000000000000001E-4</c:v>
                </c:pt>
                <c:pt idx="1281">
                  <c:v>-1E-4</c:v>
                </c:pt>
                <c:pt idx="1282">
                  <c:v>2.9E-4</c:v>
                </c:pt>
                <c:pt idx="1283">
                  <c:v>2.3000000000000001E-4</c:v>
                </c:pt>
                <c:pt idx="1284">
                  <c:v>3.2000000000000003E-4</c:v>
                </c:pt>
                <c:pt idx="1285">
                  <c:v>1.1199999999999999E-3</c:v>
                </c:pt>
                <c:pt idx="1286">
                  <c:v>2.0600000000000002E-3</c:v>
                </c:pt>
                <c:pt idx="1287">
                  <c:v>3.3700000000000002E-3</c:v>
                </c:pt>
                <c:pt idx="1288">
                  <c:v>5.4000000000000003E-3</c:v>
                </c:pt>
                <c:pt idx="1289">
                  <c:v>8.1399999999999997E-3</c:v>
                </c:pt>
                <c:pt idx="1290">
                  <c:v>1.1259999999999999E-2</c:v>
                </c:pt>
                <c:pt idx="1291">
                  <c:v>1.481E-2</c:v>
                </c:pt>
                <c:pt idx="1292">
                  <c:v>1.8259999999999998E-2</c:v>
                </c:pt>
                <c:pt idx="1293">
                  <c:v>2.1250000000000002E-2</c:v>
                </c:pt>
                <c:pt idx="1294">
                  <c:v>2.3199999999999998E-2</c:v>
                </c:pt>
                <c:pt idx="1295">
                  <c:v>2.4E-2</c:v>
                </c:pt>
                <c:pt idx="1296">
                  <c:v>2.351E-2</c:v>
                </c:pt>
                <c:pt idx="1297">
                  <c:v>2.24E-2</c:v>
                </c:pt>
                <c:pt idx="1298">
                  <c:v>1.9949999999999999E-2</c:v>
                </c:pt>
                <c:pt idx="1299">
                  <c:v>1.7250000000000001E-2</c:v>
                </c:pt>
                <c:pt idx="1300">
                  <c:v>1.4449999999999999E-2</c:v>
                </c:pt>
                <c:pt idx="1301">
                  <c:v>1.1440000000000001E-2</c:v>
                </c:pt>
                <c:pt idx="1302">
                  <c:v>9.0200000000000002E-3</c:v>
                </c:pt>
                <c:pt idx="1303">
                  <c:v>6.4700000000000001E-3</c:v>
                </c:pt>
                <c:pt idx="1304">
                  <c:v>4.7699999999999999E-3</c:v>
                </c:pt>
                <c:pt idx="1305">
                  <c:v>3.3800000000000002E-3</c:v>
                </c:pt>
                <c:pt idx="1306">
                  <c:v>2.2699999999999999E-3</c:v>
                </c:pt>
                <c:pt idx="1307">
                  <c:v>1.6199999999999999E-3</c:v>
                </c:pt>
                <c:pt idx="1308">
                  <c:v>1.09E-3</c:v>
                </c:pt>
                <c:pt idx="1309">
                  <c:v>7.6999999999999996E-4</c:v>
                </c:pt>
                <c:pt idx="1310">
                  <c:v>5.1000000000000004E-4</c:v>
                </c:pt>
                <c:pt idx="1311">
                  <c:v>3.3E-4</c:v>
                </c:pt>
                <c:pt idx="1312">
                  <c:v>2.9999999999999997E-4</c:v>
                </c:pt>
                <c:pt idx="1313">
                  <c:v>6.9999999999999994E-5</c:v>
                </c:pt>
                <c:pt idx="1314">
                  <c:v>2.0000000000000002E-5</c:v>
                </c:pt>
                <c:pt idx="1315">
                  <c:v>-2.0000000000000002E-5</c:v>
                </c:pt>
                <c:pt idx="1316">
                  <c:v>2.2000000000000001E-4</c:v>
                </c:pt>
                <c:pt idx="1317">
                  <c:v>1.2999999999999999E-4</c:v>
                </c:pt>
                <c:pt idx="1318">
                  <c:v>1E-4</c:v>
                </c:pt>
                <c:pt idx="1319">
                  <c:v>-8.0000000000000007E-5</c:v>
                </c:pt>
                <c:pt idx="1320">
                  <c:v>1.9000000000000001E-4</c:v>
                </c:pt>
                <c:pt idx="1321">
                  <c:v>-8.0000000000000007E-5</c:v>
                </c:pt>
                <c:pt idx="1322">
                  <c:v>-4.0000000000000003E-5</c:v>
                </c:pt>
                <c:pt idx="1323">
                  <c:v>-1E-4</c:v>
                </c:pt>
                <c:pt idx="1324">
                  <c:v>9.0000000000000006E-5</c:v>
                </c:pt>
                <c:pt idx="1325">
                  <c:v>1.4999999999999999E-4</c:v>
                </c:pt>
                <c:pt idx="1326">
                  <c:v>2.2000000000000001E-4</c:v>
                </c:pt>
                <c:pt idx="1327">
                  <c:v>4.0999999999999999E-4</c:v>
                </c:pt>
                <c:pt idx="1328">
                  <c:v>7.2999999999999996E-4</c:v>
                </c:pt>
                <c:pt idx="1329">
                  <c:v>8.5999999999999998E-4</c:v>
                </c:pt>
                <c:pt idx="1330">
                  <c:v>1.0399999999999999E-3</c:v>
                </c:pt>
                <c:pt idx="1331">
                  <c:v>1.34E-3</c:v>
                </c:pt>
                <c:pt idx="1332">
                  <c:v>1.39E-3</c:v>
                </c:pt>
                <c:pt idx="1333">
                  <c:v>1.42E-3</c:v>
                </c:pt>
                <c:pt idx="1334">
                  <c:v>1.5100000000000001E-3</c:v>
                </c:pt>
                <c:pt idx="1335">
                  <c:v>1.08E-3</c:v>
                </c:pt>
                <c:pt idx="1336">
                  <c:v>1.2899999999999999E-3</c:v>
                </c:pt>
                <c:pt idx="1337">
                  <c:v>8.8000000000000003E-4</c:v>
                </c:pt>
                <c:pt idx="1338">
                  <c:v>6.4999999999999997E-4</c:v>
                </c:pt>
                <c:pt idx="1339">
                  <c:v>5.1999999999999995E-4</c:v>
                </c:pt>
                <c:pt idx="1340">
                  <c:v>4.2999999999999999E-4</c:v>
                </c:pt>
                <c:pt idx="1341">
                  <c:v>3.8999999999999999E-4</c:v>
                </c:pt>
                <c:pt idx="1342">
                  <c:v>5.8E-4</c:v>
                </c:pt>
                <c:pt idx="1343">
                  <c:v>8.8000000000000003E-4</c:v>
                </c:pt>
                <c:pt idx="1344">
                  <c:v>1.5200000000000001E-3</c:v>
                </c:pt>
                <c:pt idx="1345">
                  <c:v>3.46E-3</c:v>
                </c:pt>
                <c:pt idx="1346">
                  <c:v>6.0099999999999997E-3</c:v>
                </c:pt>
                <c:pt idx="1347">
                  <c:v>9.6900000000000007E-3</c:v>
                </c:pt>
                <c:pt idx="1348">
                  <c:v>1.4449999999999999E-2</c:v>
                </c:pt>
                <c:pt idx="1349">
                  <c:v>2.0500000000000001E-2</c:v>
                </c:pt>
                <c:pt idx="1350">
                  <c:v>2.7570000000000001E-2</c:v>
                </c:pt>
                <c:pt idx="1351">
                  <c:v>3.422E-2</c:v>
                </c:pt>
                <c:pt idx="1352">
                  <c:v>4.0320000000000002E-2</c:v>
                </c:pt>
                <c:pt idx="1353">
                  <c:v>4.5539999999999997E-2</c:v>
                </c:pt>
                <c:pt idx="1354">
                  <c:v>4.897E-2</c:v>
                </c:pt>
                <c:pt idx="1355">
                  <c:v>4.9700000000000001E-2</c:v>
                </c:pt>
                <c:pt idx="1356">
                  <c:v>4.8030000000000003E-2</c:v>
                </c:pt>
                <c:pt idx="1357">
                  <c:v>4.4650000000000002E-2</c:v>
                </c:pt>
                <c:pt idx="1358">
                  <c:v>3.959E-2</c:v>
                </c:pt>
                <c:pt idx="1359">
                  <c:v>3.4009999999999999E-2</c:v>
                </c:pt>
                <c:pt idx="1360">
                  <c:v>2.7799999999999998E-2</c:v>
                </c:pt>
                <c:pt idx="1361">
                  <c:v>2.2179999999999998E-2</c:v>
                </c:pt>
                <c:pt idx="1362">
                  <c:v>1.6990000000000002E-2</c:v>
                </c:pt>
                <c:pt idx="1363">
                  <c:v>1.2619999999999999E-2</c:v>
                </c:pt>
                <c:pt idx="1364">
                  <c:v>9.4500000000000001E-3</c:v>
                </c:pt>
                <c:pt idx="1365">
                  <c:v>6.7099999999999998E-3</c:v>
                </c:pt>
                <c:pt idx="1366">
                  <c:v>4.7099999999999998E-3</c:v>
                </c:pt>
                <c:pt idx="1367">
                  <c:v>3.1199999999999999E-3</c:v>
                </c:pt>
                <c:pt idx="1368">
                  <c:v>2.3600000000000001E-3</c:v>
                </c:pt>
                <c:pt idx="1369">
                  <c:v>1.82E-3</c:v>
                </c:pt>
                <c:pt idx="1370">
                  <c:v>1.0399999999999999E-3</c:v>
                </c:pt>
                <c:pt idx="1371">
                  <c:v>8.4999999999999995E-4</c:v>
                </c:pt>
                <c:pt idx="1372">
                  <c:v>6.0999999999999997E-4</c:v>
                </c:pt>
                <c:pt idx="1373">
                  <c:v>5.0000000000000001E-4</c:v>
                </c:pt>
                <c:pt idx="1374">
                  <c:v>4.4999999999999999E-4</c:v>
                </c:pt>
                <c:pt idx="1375">
                  <c:v>3.5E-4</c:v>
                </c:pt>
                <c:pt idx="1376">
                  <c:v>3.1E-4</c:v>
                </c:pt>
                <c:pt idx="1377">
                  <c:v>3.8000000000000002E-4</c:v>
                </c:pt>
                <c:pt idx="1378">
                  <c:v>1.6000000000000001E-4</c:v>
                </c:pt>
                <c:pt idx="1379">
                  <c:v>1.9000000000000001E-4</c:v>
                </c:pt>
                <c:pt idx="1380">
                  <c:v>1.7000000000000001E-4</c:v>
                </c:pt>
                <c:pt idx="1381">
                  <c:v>2.7999999999999998E-4</c:v>
                </c:pt>
                <c:pt idx="1382">
                  <c:v>2.9999999999999997E-4</c:v>
                </c:pt>
                <c:pt idx="1383">
                  <c:v>2.5000000000000001E-4</c:v>
                </c:pt>
                <c:pt idx="1384">
                  <c:v>1.1E-4</c:v>
                </c:pt>
                <c:pt idx="1385">
                  <c:v>-1E-4</c:v>
                </c:pt>
                <c:pt idx="1386">
                  <c:v>1.9000000000000001E-4</c:v>
                </c:pt>
                <c:pt idx="1387">
                  <c:v>1E-4</c:v>
                </c:pt>
                <c:pt idx="1388">
                  <c:v>-4.0000000000000003E-5</c:v>
                </c:pt>
                <c:pt idx="1389">
                  <c:v>6.9999999999999994E-5</c:v>
                </c:pt>
                <c:pt idx="1390">
                  <c:v>2.0000000000000001E-4</c:v>
                </c:pt>
                <c:pt idx="1391">
                  <c:v>-5.0000000000000002E-5</c:v>
                </c:pt>
                <c:pt idx="1392">
                  <c:v>1.8000000000000001E-4</c:v>
                </c:pt>
                <c:pt idx="1393">
                  <c:v>1.9000000000000001E-4</c:v>
                </c:pt>
                <c:pt idx="1394">
                  <c:v>1.3999999999999999E-4</c:v>
                </c:pt>
                <c:pt idx="1395">
                  <c:v>3.2000000000000003E-4</c:v>
                </c:pt>
                <c:pt idx="1396">
                  <c:v>4.0000000000000003E-5</c:v>
                </c:pt>
                <c:pt idx="1397">
                  <c:v>2.1000000000000001E-4</c:v>
                </c:pt>
                <c:pt idx="1398">
                  <c:v>1.0000000000000001E-5</c:v>
                </c:pt>
                <c:pt idx="1399">
                  <c:v>-2.3000000000000001E-4</c:v>
                </c:pt>
                <c:pt idx="1400">
                  <c:v>-2.0000000000000001E-4</c:v>
                </c:pt>
                <c:pt idx="1401">
                  <c:v>9.0000000000000006E-5</c:v>
                </c:pt>
                <c:pt idx="1402">
                  <c:v>-1E-4</c:v>
                </c:pt>
                <c:pt idx="1403">
                  <c:v>0</c:v>
                </c:pt>
                <c:pt idx="1404">
                  <c:v>4.0000000000000003E-5</c:v>
                </c:pt>
                <c:pt idx="1405">
                  <c:v>3.0000000000000001E-5</c:v>
                </c:pt>
                <c:pt idx="1406">
                  <c:v>-3.0000000000000001E-5</c:v>
                </c:pt>
                <c:pt idx="1407">
                  <c:v>-2.0000000000000002E-5</c:v>
                </c:pt>
                <c:pt idx="1408">
                  <c:v>-1.2999999999999999E-4</c:v>
                </c:pt>
                <c:pt idx="1409">
                  <c:v>-6.0000000000000002E-5</c:v>
                </c:pt>
                <c:pt idx="1410">
                  <c:v>3.0000000000000001E-5</c:v>
                </c:pt>
                <c:pt idx="1411">
                  <c:v>2.9999999999999997E-4</c:v>
                </c:pt>
                <c:pt idx="1412">
                  <c:v>3.6000000000000002E-4</c:v>
                </c:pt>
                <c:pt idx="1413">
                  <c:v>1.07E-3</c:v>
                </c:pt>
                <c:pt idx="1414">
                  <c:v>1.7099999999999999E-3</c:v>
                </c:pt>
                <c:pt idx="1415">
                  <c:v>2.9499999999999999E-3</c:v>
                </c:pt>
                <c:pt idx="1416">
                  <c:v>5.28E-3</c:v>
                </c:pt>
                <c:pt idx="1417">
                  <c:v>8.4799999999999997E-3</c:v>
                </c:pt>
                <c:pt idx="1418">
                  <c:v>1.2800000000000001E-2</c:v>
                </c:pt>
                <c:pt idx="1419">
                  <c:v>1.7940000000000001E-2</c:v>
                </c:pt>
                <c:pt idx="1420">
                  <c:v>2.418E-2</c:v>
                </c:pt>
                <c:pt idx="1421">
                  <c:v>3.066E-2</c:v>
                </c:pt>
                <c:pt idx="1422">
                  <c:v>3.7510000000000002E-2</c:v>
                </c:pt>
                <c:pt idx="1423">
                  <c:v>4.3069999999999997E-2</c:v>
                </c:pt>
                <c:pt idx="1424">
                  <c:v>4.7800000000000002E-2</c:v>
                </c:pt>
                <c:pt idx="1425">
                  <c:v>5.0529999999999999E-2</c:v>
                </c:pt>
                <c:pt idx="1426">
                  <c:v>5.1240000000000001E-2</c:v>
                </c:pt>
                <c:pt idx="1427">
                  <c:v>5.0200000000000002E-2</c:v>
                </c:pt>
                <c:pt idx="1428">
                  <c:v>4.7509999999999997E-2</c:v>
                </c:pt>
                <c:pt idx="1429">
                  <c:v>4.3929999999999997E-2</c:v>
                </c:pt>
                <c:pt idx="1430">
                  <c:v>4.0320000000000002E-2</c:v>
                </c:pt>
                <c:pt idx="1431">
                  <c:v>3.6459999999999999E-2</c:v>
                </c:pt>
                <c:pt idx="1432">
                  <c:v>3.3140000000000003E-2</c:v>
                </c:pt>
                <c:pt idx="1433">
                  <c:v>3.1220000000000001E-2</c:v>
                </c:pt>
                <c:pt idx="1434">
                  <c:v>2.9919999999999999E-2</c:v>
                </c:pt>
                <c:pt idx="1435">
                  <c:v>2.8719999999999999E-2</c:v>
                </c:pt>
                <c:pt idx="1436">
                  <c:v>2.7349999999999999E-2</c:v>
                </c:pt>
                <c:pt idx="1437">
                  <c:v>2.5739999999999999E-2</c:v>
                </c:pt>
                <c:pt idx="1438">
                  <c:v>2.3519999999999999E-2</c:v>
                </c:pt>
                <c:pt idx="1439">
                  <c:v>2.1340000000000001E-2</c:v>
                </c:pt>
                <c:pt idx="1440">
                  <c:v>1.8419999999999999E-2</c:v>
                </c:pt>
                <c:pt idx="1441">
                  <c:v>1.558E-2</c:v>
                </c:pt>
                <c:pt idx="1442">
                  <c:v>1.264E-2</c:v>
                </c:pt>
                <c:pt idx="1443">
                  <c:v>9.7300000000000008E-3</c:v>
                </c:pt>
                <c:pt idx="1444">
                  <c:v>7.77E-3</c:v>
                </c:pt>
                <c:pt idx="1445">
                  <c:v>6.5500000000000003E-3</c:v>
                </c:pt>
                <c:pt idx="1446">
                  <c:v>5.5500000000000002E-3</c:v>
                </c:pt>
                <c:pt idx="1447">
                  <c:v>5.1900000000000002E-3</c:v>
                </c:pt>
                <c:pt idx="1448">
                  <c:v>5.6100000000000004E-3</c:v>
                </c:pt>
                <c:pt idx="1449">
                  <c:v>6.5300000000000002E-3</c:v>
                </c:pt>
                <c:pt idx="1450">
                  <c:v>7.79E-3</c:v>
                </c:pt>
                <c:pt idx="1451">
                  <c:v>9.1199999999999996E-3</c:v>
                </c:pt>
                <c:pt idx="1452">
                  <c:v>1.091E-2</c:v>
                </c:pt>
                <c:pt idx="1453">
                  <c:v>1.2200000000000001E-2</c:v>
                </c:pt>
                <c:pt idx="1454">
                  <c:v>1.304E-2</c:v>
                </c:pt>
                <c:pt idx="1455">
                  <c:v>1.321E-2</c:v>
                </c:pt>
                <c:pt idx="1456">
                  <c:v>1.286E-2</c:v>
                </c:pt>
                <c:pt idx="1457">
                  <c:v>1.23E-2</c:v>
                </c:pt>
                <c:pt idx="1458">
                  <c:v>1.1089999999999999E-2</c:v>
                </c:pt>
                <c:pt idx="1459">
                  <c:v>9.9299999999999996E-3</c:v>
                </c:pt>
                <c:pt idx="1460">
                  <c:v>8.0199999999999994E-3</c:v>
                </c:pt>
                <c:pt idx="1461">
                  <c:v>6.7299999999999999E-3</c:v>
                </c:pt>
                <c:pt idx="1462">
                  <c:v>5.3600000000000002E-3</c:v>
                </c:pt>
                <c:pt idx="1463">
                  <c:v>4.1900000000000001E-3</c:v>
                </c:pt>
                <c:pt idx="1464">
                  <c:v>3.1900000000000001E-3</c:v>
                </c:pt>
                <c:pt idx="1465">
                  <c:v>2.1700000000000001E-3</c:v>
                </c:pt>
                <c:pt idx="1466">
                  <c:v>1.5299999999999999E-3</c:v>
                </c:pt>
                <c:pt idx="1467">
                  <c:v>1.1000000000000001E-3</c:v>
                </c:pt>
                <c:pt idx="1468">
                  <c:v>7.9000000000000001E-4</c:v>
                </c:pt>
                <c:pt idx="1469">
                  <c:v>6.7000000000000002E-4</c:v>
                </c:pt>
                <c:pt idx="1470">
                  <c:v>3.8000000000000002E-4</c:v>
                </c:pt>
                <c:pt idx="1471">
                  <c:v>5.1999999999999995E-4</c:v>
                </c:pt>
                <c:pt idx="1472">
                  <c:v>2.5000000000000001E-4</c:v>
                </c:pt>
                <c:pt idx="1473">
                  <c:v>4.2000000000000002E-4</c:v>
                </c:pt>
                <c:pt idx="1474">
                  <c:v>3.4000000000000002E-4</c:v>
                </c:pt>
                <c:pt idx="1475">
                  <c:v>2.9999999999999997E-4</c:v>
                </c:pt>
                <c:pt idx="1476">
                  <c:v>3.8999999999999999E-4</c:v>
                </c:pt>
                <c:pt idx="1477">
                  <c:v>1.1E-4</c:v>
                </c:pt>
                <c:pt idx="1478">
                  <c:v>1.2E-4</c:v>
                </c:pt>
                <c:pt idx="1479">
                  <c:v>6.9999999999999994E-5</c:v>
                </c:pt>
                <c:pt idx="1480">
                  <c:v>5.4000000000000001E-4</c:v>
                </c:pt>
                <c:pt idx="1481">
                  <c:v>1.16E-3</c:v>
                </c:pt>
                <c:pt idx="1482">
                  <c:v>2.3E-3</c:v>
                </c:pt>
                <c:pt idx="1483">
                  <c:v>3.8400000000000001E-3</c:v>
                </c:pt>
                <c:pt idx="1484">
                  <c:v>6.4700000000000001E-3</c:v>
                </c:pt>
                <c:pt idx="1485">
                  <c:v>1.0330000000000001E-2</c:v>
                </c:pt>
                <c:pt idx="1486">
                  <c:v>1.486E-2</c:v>
                </c:pt>
                <c:pt idx="1487">
                  <c:v>2.0619999999999999E-2</c:v>
                </c:pt>
                <c:pt idx="1488">
                  <c:v>2.734E-2</c:v>
                </c:pt>
                <c:pt idx="1489">
                  <c:v>3.4689999999999999E-2</c:v>
                </c:pt>
                <c:pt idx="1490">
                  <c:v>4.1799999999999997E-2</c:v>
                </c:pt>
                <c:pt idx="1491">
                  <c:v>4.8329999999999998E-2</c:v>
                </c:pt>
                <c:pt idx="1492">
                  <c:v>5.3920000000000003E-2</c:v>
                </c:pt>
                <c:pt idx="1493">
                  <c:v>5.7529999999999998E-2</c:v>
                </c:pt>
                <c:pt idx="1494">
                  <c:v>5.8479999999999997E-2</c:v>
                </c:pt>
                <c:pt idx="1495">
                  <c:v>5.7250000000000002E-2</c:v>
                </c:pt>
                <c:pt idx="1496">
                  <c:v>5.3620000000000001E-2</c:v>
                </c:pt>
                <c:pt idx="1497">
                  <c:v>4.8309999999999999E-2</c:v>
                </c:pt>
                <c:pt idx="1498">
                  <c:v>4.0750000000000001E-2</c:v>
                </c:pt>
                <c:pt idx="1499">
                  <c:v>3.2980000000000002E-2</c:v>
                </c:pt>
                <c:pt idx="1500">
                  <c:v>2.563E-2</c:v>
                </c:pt>
                <c:pt idx="1501">
                  <c:v>1.949E-2</c:v>
                </c:pt>
                <c:pt idx="1502">
                  <c:v>1.4370000000000001E-2</c:v>
                </c:pt>
                <c:pt idx="1503">
                  <c:v>1.014E-2</c:v>
                </c:pt>
                <c:pt idx="1504">
                  <c:v>7.4400000000000004E-3</c:v>
                </c:pt>
                <c:pt idx="1505">
                  <c:v>5.3499999999999997E-3</c:v>
                </c:pt>
                <c:pt idx="1506">
                  <c:v>3.5799999999999998E-3</c:v>
                </c:pt>
                <c:pt idx="1507">
                  <c:v>2.5799999999999998E-3</c:v>
                </c:pt>
                <c:pt idx="1508">
                  <c:v>1.66E-3</c:v>
                </c:pt>
                <c:pt idx="1509">
                  <c:v>1.1000000000000001E-3</c:v>
                </c:pt>
                <c:pt idx="1510">
                  <c:v>8.4999999999999995E-4</c:v>
                </c:pt>
                <c:pt idx="1511">
                  <c:v>6.8000000000000005E-4</c:v>
                </c:pt>
                <c:pt idx="1512">
                  <c:v>6.8000000000000005E-4</c:v>
                </c:pt>
                <c:pt idx="1513">
                  <c:v>3.4000000000000002E-4</c:v>
                </c:pt>
                <c:pt idx="1514">
                  <c:v>1.2E-4</c:v>
                </c:pt>
                <c:pt idx="1515">
                  <c:v>3.8000000000000002E-4</c:v>
                </c:pt>
                <c:pt idx="1516">
                  <c:v>2.3000000000000001E-4</c:v>
                </c:pt>
                <c:pt idx="1517">
                  <c:v>2.7E-4</c:v>
                </c:pt>
                <c:pt idx="1518">
                  <c:v>3.2000000000000003E-4</c:v>
                </c:pt>
                <c:pt idx="1519">
                  <c:v>2.5999999999999998E-4</c:v>
                </c:pt>
                <c:pt idx="1520">
                  <c:v>1.4999999999999999E-4</c:v>
                </c:pt>
                <c:pt idx="1521">
                  <c:v>1.4999999999999999E-4</c:v>
                </c:pt>
                <c:pt idx="1522">
                  <c:v>9.0000000000000006E-5</c:v>
                </c:pt>
                <c:pt idx="1523">
                  <c:v>-2.0000000000000001E-4</c:v>
                </c:pt>
                <c:pt idx="1524">
                  <c:v>0</c:v>
                </c:pt>
                <c:pt idx="1525">
                  <c:v>6.9999999999999994E-5</c:v>
                </c:pt>
                <c:pt idx="1526">
                  <c:v>9.0000000000000006E-5</c:v>
                </c:pt>
                <c:pt idx="1527">
                  <c:v>6.0000000000000002E-5</c:v>
                </c:pt>
                <c:pt idx="1528">
                  <c:v>2.5000000000000001E-4</c:v>
                </c:pt>
                <c:pt idx="1529">
                  <c:v>4.2999999999999999E-4</c:v>
                </c:pt>
                <c:pt idx="1530">
                  <c:v>1.08E-3</c:v>
                </c:pt>
                <c:pt idx="1531">
                  <c:v>1.5100000000000001E-3</c:v>
                </c:pt>
                <c:pt idx="1532">
                  <c:v>3.2499999999999999E-3</c:v>
                </c:pt>
                <c:pt idx="1533">
                  <c:v>4.7299999999999998E-3</c:v>
                </c:pt>
                <c:pt idx="1534">
                  <c:v>7.4599999999999996E-3</c:v>
                </c:pt>
                <c:pt idx="1535">
                  <c:v>1.0970000000000001E-2</c:v>
                </c:pt>
                <c:pt idx="1536">
                  <c:v>1.4999999999999999E-2</c:v>
                </c:pt>
                <c:pt idx="1537">
                  <c:v>1.9570000000000001E-2</c:v>
                </c:pt>
                <c:pt idx="1538">
                  <c:v>2.419E-2</c:v>
                </c:pt>
                <c:pt idx="1539">
                  <c:v>2.9059999999999999E-2</c:v>
                </c:pt>
                <c:pt idx="1540">
                  <c:v>3.2559999999999999E-2</c:v>
                </c:pt>
                <c:pt idx="1541">
                  <c:v>3.5610000000000003E-2</c:v>
                </c:pt>
                <c:pt idx="1542">
                  <c:v>3.7339999999999998E-2</c:v>
                </c:pt>
                <c:pt idx="1543">
                  <c:v>3.7479999999999999E-2</c:v>
                </c:pt>
                <c:pt idx="1544">
                  <c:v>3.6229999999999998E-2</c:v>
                </c:pt>
                <c:pt idx="1545">
                  <c:v>3.3640000000000003E-2</c:v>
                </c:pt>
                <c:pt idx="1546">
                  <c:v>3.0179999999999998E-2</c:v>
                </c:pt>
                <c:pt idx="1547">
                  <c:v>2.623E-2</c:v>
                </c:pt>
                <c:pt idx="1548">
                  <c:v>2.1739999999999999E-2</c:v>
                </c:pt>
                <c:pt idx="1549">
                  <c:v>1.7409999999999998E-2</c:v>
                </c:pt>
                <c:pt idx="1550">
                  <c:v>1.376E-2</c:v>
                </c:pt>
                <c:pt idx="1551">
                  <c:v>1.0670000000000001E-2</c:v>
                </c:pt>
                <c:pt idx="1552">
                  <c:v>8.1300000000000001E-3</c:v>
                </c:pt>
                <c:pt idx="1553">
                  <c:v>6.1799999999999997E-3</c:v>
                </c:pt>
                <c:pt idx="1554">
                  <c:v>4.8599999999999997E-3</c:v>
                </c:pt>
                <c:pt idx="1555">
                  <c:v>4.1999999999999997E-3</c:v>
                </c:pt>
                <c:pt idx="1556">
                  <c:v>4.8700000000000002E-3</c:v>
                </c:pt>
                <c:pt idx="1557">
                  <c:v>6.2599999999999999E-3</c:v>
                </c:pt>
                <c:pt idx="1558">
                  <c:v>8.0199999999999994E-3</c:v>
                </c:pt>
                <c:pt idx="1559">
                  <c:v>1.095E-2</c:v>
                </c:pt>
                <c:pt idx="1560">
                  <c:v>1.49E-2</c:v>
                </c:pt>
                <c:pt idx="1561">
                  <c:v>1.9449999999999999E-2</c:v>
                </c:pt>
                <c:pt idx="1562">
                  <c:v>2.341E-2</c:v>
                </c:pt>
                <c:pt idx="1563">
                  <c:v>2.751E-2</c:v>
                </c:pt>
                <c:pt idx="1564">
                  <c:v>3.1419999999999997E-2</c:v>
                </c:pt>
                <c:pt idx="1565">
                  <c:v>3.3730000000000003E-2</c:v>
                </c:pt>
                <c:pt idx="1566">
                  <c:v>3.5319999999999997E-2</c:v>
                </c:pt>
                <c:pt idx="1567">
                  <c:v>3.5470000000000002E-2</c:v>
                </c:pt>
                <c:pt idx="1568">
                  <c:v>3.4320000000000003E-2</c:v>
                </c:pt>
                <c:pt idx="1569">
                  <c:v>3.2349999999999997E-2</c:v>
                </c:pt>
                <c:pt idx="1570">
                  <c:v>2.8969999999999999E-2</c:v>
                </c:pt>
                <c:pt idx="1571">
                  <c:v>2.512E-2</c:v>
                </c:pt>
                <c:pt idx="1572">
                  <c:v>2.1610000000000001E-2</c:v>
                </c:pt>
                <c:pt idx="1573">
                  <c:v>1.7829999999999999E-2</c:v>
                </c:pt>
                <c:pt idx="1574">
                  <c:v>1.507E-2</c:v>
                </c:pt>
                <c:pt idx="1575">
                  <c:v>1.2659999999999999E-2</c:v>
                </c:pt>
                <c:pt idx="1576">
                  <c:v>1.1050000000000001E-2</c:v>
                </c:pt>
                <c:pt idx="1577">
                  <c:v>1.0240000000000001E-2</c:v>
                </c:pt>
                <c:pt idx="1578">
                  <c:v>9.8600000000000007E-3</c:v>
                </c:pt>
                <c:pt idx="1579">
                  <c:v>1.107E-2</c:v>
                </c:pt>
                <c:pt idx="1580">
                  <c:v>1.2919999999999999E-2</c:v>
                </c:pt>
                <c:pt idx="1581">
                  <c:v>1.584E-2</c:v>
                </c:pt>
                <c:pt idx="1582">
                  <c:v>1.9910000000000001E-2</c:v>
                </c:pt>
                <c:pt idx="1583">
                  <c:v>2.4660000000000001E-2</c:v>
                </c:pt>
                <c:pt idx="1584">
                  <c:v>3.0259999999999999E-2</c:v>
                </c:pt>
                <c:pt idx="1585">
                  <c:v>3.6549999999999999E-2</c:v>
                </c:pt>
                <c:pt idx="1586">
                  <c:v>4.3020000000000003E-2</c:v>
                </c:pt>
                <c:pt idx="1587">
                  <c:v>4.9610000000000001E-2</c:v>
                </c:pt>
                <c:pt idx="1588">
                  <c:v>5.5239999999999997E-2</c:v>
                </c:pt>
                <c:pt idx="1589">
                  <c:v>5.9670000000000001E-2</c:v>
                </c:pt>
                <c:pt idx="1590">
                  <c:v>6.2539999999999998E-2</c:v>
                </c:pt>
                <c:pt idx="1591">
                  <c:v>6.2960000000000002E-2</c:v>
                </c:pt>
                <c:pt idx="1592">
                  <c:v>6.0699999999999997E-2</c:v>
                </c:pt>
                <c:pt idx="1593">
                  <c:v>5.6469999999999999E-2</c:v>
                </c:pt>
                <c:pt idx="1594">
                  <c:v>5.0389999999999997E-2</c:v>
                </c:pt>
                <c:pt idx="1595">
                  <c:v>4.3029999999999999E-2</c:v>
                </c:pt>
                <c:pt idx="1596">
                  <c:v>3.5619999999999999E-2</c:v>
                </c:pt>
                <c:pt idx="1597">
                  <c:v>2.8479999999999998E-2</c:v>
                </c:pt>
                <c:pt idx="1598">
                  <c:v>2.2100000000000002E-2</c:v>
                </c:pt>
                <c:pt idx="1599">
                  <c:v>1.6670000000000001E-2</c:v>
                </c:pt>
                <c:pt idx="1600">
                  <c:v>1.217E-2</c:v>
                </c:pt>
                <c:pt idx="1601">
                  <c:v>9.0900000000000009E-3</c:v>
                </c:pt>
                <c:pt idx="1602">
                  <c:v>6.7999999999999996E-3</c:v>
                </c:pt>
                <c:pt idx="1603">
                  <c:v>5.0000000000000001E-3</c:v>
                </c:pt>
                <c:pt idx="1604">
                  <c:v>3.6900000000000001E-3</c:v>
                </c:pt>
                <c:pt idx="1605">
                  <c:v>2.8999999999999998E-3</c:v>
                </c:pt>
                <c:pt idx="1606">
                  <c:v>2.63E-3</c:v>
                </c:pt>
                <c:pt idx="1607">
                  <c:v>2.2599999999999999E-3</c:v>
                </c:pt>
                <c:pt idx="1608">
                  <c:v>1.8600000000000001E-3</c:v>
                </c:pt>
                <c:pt idx="1609">
                  <c:v>1.6299999999999999E-3</c:v>
                </c:pt>
                <c:pt idx="1610">
                  <c:v>1.4599999999999999E-3</c:v>
                </c:pt>
                <c:pt idx="1611">
                  <c:v>1.4300000000000001E-3</c:v>
                </c:pt>
                <c:pt idx="1612">
                  <c:v>1.2600000000000001E-3</c:v>
                </c:pt>
                <c:pt idx="1613">
                  <c:v>1.0200000000000001E-3</c:v>
                </c:pt>
                <c:pt idx="1614">
                  <c:v>8.0999999999999996E-4</c:v>
                </c:pt>
                <c:pt idx="1615">
                  <c:v>7.2999999999999996E-4</c:v>
                </c:pt>
                <c:pt idx="1616">
                  <c:v>6.2E-4</c:v>
                </c:pt>
                <c:pt idx="1617">
                  <c:v>3.3E-4</c:v>
                </c:pt>
                <c:pt idx="1618">
                  <c:v>3.5E-4</c:v>
                </c:pt>
                <c:pt idx="1619">
                  <c:v>3.6999999999999999E-4</c:v>
                </c:pt>
                <c:pt idx="1620">
                  <c:v>3.6999999999999999E-4</c:v>
                </c:pt>
                <c:pt idx="1621">
                  <c:v>3.6000000000000002E-4</c:v>
                </c:pt>
                <c:pt idx="1622">
                  <c:v>2.4000000000000001E-4</c:v>
                </c:pt>
                <c:pt idx="1623">
                  <c:v>8.0000000000000007E-5</c:v>
                </c:pt>
                <c:pt idx="1624">
                  <c:v>-6.9999999999999994E-5</c:v>
                </c:pt>
                <c:pt idx="1625">
                  <c:v>1.7000000000000001E-4</c:v>
                </c:pt>
                <c:pt idx="1626">
                  <c:v>3.0000000000000001E-5</c:v>
                </c:pt>
                <c:pt idx="1627">
                  <c:v>-5.0000000000000002E-5</c:v>
                </c:pt>
                <c:pt idx="1628">
                  <c:v>-5.0000000000000002E-5</c:v>
                </c:pt>
                <c:pt idx="1629">
                  <c:v>-5.0000000000000002E-5</c:v>
                </c:pt>
                <c:pt idx="1630">
                  <c:v>-6.0000000000000002E-5</c:v>
                </c:pt>
                <c:pt idx="1631">
                  <c:v>1.1E-4</c:v>
                </c:pt>
                <c:pt idx="1632">
                  <c:v>6.9999999999999994E-5</c:v>
                </c:pt>
                <c:pt idx="1633">
                  <c:v>0</c:v>
                </c:pt>
                <c:pt idx="1634">
                  <c:v>2.2000000000000001E-4</c:v>
                </c:pt>
                <c:pt idx="1635">
                  <c:v>2.0000000000000002E-5</c:v>
                </c:pt>
                <c:pt idx="1636">
                  <c:v>-3.0000000000000001E-5</c:v>
                </c:pt>
                <c:pt idx="1637">
                  <c:v>2.1000000000000001E-4</c:v>
                </c:pt>
                <c:pt idx="1638">
                  <c:v>2.2000000000000001E-4</c:v>
                </c:pt>
                <c:pt idx="1639">
                  <c:v>-8.0000000000000007E-5</c:v>
                </c:pt>
                <c:pt idx="1640">
                  <c:v>-4.0000000000000003E-5</c:v>
                </c:pt>
                <c:pt idx="1641">
                  <c:v>6.9999999999999994E-5</c:v>
                </c:pt>
                <c:pt idx="1642">
                  <c:v>1.0000000000000001E-5</c:v>
                </c:pt>
                <c:pt idx="1643">
                  <c:v>4.0000000000000003E-5</c:v>
                </c:pt>
                <c:pt idx="1644">
                  <c:v>-4.0000000000000003E-5</c:v>
                </c:pt>
                <c:pt idx="1645">
                  <c:v>2.0000000000000001E-4</c:v>
                </c:pt>
                <c:pt idx="1646">
                  <c:v>2.5999999999999998E-4</c:v>
                </c:pt>
                <c:pt idx="1647">
                  <c:v>2.2000000000000001E-4</c:v>
                </c:pt>
                <c:pt idx="1648">
                  <c:v>8.0000000000000007E-5</c:v>
                </c:pt>
                <c:pt idx="1649">
                  <c:v>6.0000000000000002E-5</c:v>
                </c:pt>
                <c:pt idx="1650">
                  <c:v>-8.0000000000000007E-5</c:v>
                </c:pt>
                <c:pt idx="1651">
                  <c:v>6.9999999999999994E-5</c:v>
                </c:pt>
                <c:pt idx="1652">
                  <c:v>-2.5999999999999998E-4</c:v>
                </c:pt>
                <c:pt idx="1653">
                  <c:v>-2.0000000000000002E-5</c:v>
                </c:pt>
                <c:pt idx="1654">
                  <c:v>-2.5000000000000001E-4</c:v>
                </c:pt>
                <c:pt idx="1655">
                  <c:v>-1.6000000000000001E-4</c:v>
                </c:pt>
                <c:pt idx="1656">
                  <c:v>-3.0000000000000001E-5</c:v>
                </c:pt>
                <c:pt idx="1657">
                  <c:v>-2.0000000000000002E-5</c:v>
                </c:pt>
                <c:pt idx="1658">
                  <c:v>4.0000000000000003E-5</c:v>
                </c:pt>
                <c:pt idx="1659">
                  <c:v>-1E-4</c:v>
                </c:pt>
                <c:pt idx="1660">
                  <c:v>3.6999999999999999E-4</c:v>
                </c:pt>
                <c:pt idx="1661">
                  <c:v>2.0000000000000001E-4</c:v>
                </c:pt>
                <c:pt idx="1662">
                  <c:v>1.1E-4</c:v>
                </c:pt>
                <c:pt idx="1663">
                  <c:v>-5.0000000000000002E-5</c:v>
                </c:pt>
                <c:pt idx="1664">
                  <c:v>3.0000000000000001E-5</c:v>
                </c:pt>
                <c:pt idx="1665">
                  <c:v>3.0000000000000001E-5</c:v>
                </c:pt>
                <c:pt idx="1666">
                  <c:v>9.0000000000000006E-5</c:v>
                </c:pt>
                <c:pt idx="1667">
                  <c:v>4.0000000000000003E-5</c:v>
                </c:pt>
                <c:pt idx="1668">
                  <c:v>-8.0000000000000007E-5</c:v>
                </c:pt>
                <c:pt idx="1669">
                  <c:v>5.0000000000000002E-5</c:v>
                </c:pt>
                <c:pt idx="1670">
                  <c:v>0</c:v>
                </c:pt>
                <c:pt idx="1671">
                  <c:v>-3.0000000000000001E-5</c:v>
                </c:pt>
                <c:pt idx="1672">
                  <c:v>-1.2999999999999999E-4</c:v>
                </c:pt>
                <c:pt idx="1673">
                  <c:v>-1.6000000000000001E-4</c:v>
                </c:pt>
                <c:pt idx="1674">
                  <c:v>-8.0000000000000007E-5</c:v>
                </c:pt>
                <c:pt idx="1675">
                  <c:v>-8.0000000000000007E-5</c:v>
                </c:pt>
                <c:pt idx="1676">
                  <c:v>5.0000000000000002E-5</c:v>
                </c:pt>
                <c:pt idx="1677">
                  <c:v>-2.2000000000000001E-4</c:v>
                </c:pt>
                <c:pt idx="1678">
                  <c:v>-1.2E-4</c:v>
                </c:pt>
                <c:pt idx="1679">
                  <c:v>-2.9999999999999997E-4</c:v>
                </c:pt>
                <c:pt idx="1680">
                  <c:v>-1.4999999999999999E-4</c:v>
                </c:pt>
                <c:pt idx="1681">
                  <c:v>-2.0000000000000002E-5</c:v>
                </c:pt>
                <c:pt idx="1682">
                  <c:v>3.0000000000000001E-5</c:v>
                </c:pt>
                <c:pt idx="1683">
                  <c:v>6.0000000000000002E-5</c:v>
                </c:pt>
                <c:pt idx="1684">
                  <c:v>9.0000000000000006E-5</c:v>
                </c:pt>
                <c:pt idx="1685">
                  <c:v>-2.7999999999999998E-4</c:v>
                </c:pt>
                <c:pt idx="1686">
                  <c:v>-9.0000000000000006E-5</c:v>
                </c:pt>
                <c:pt idx="1687">
                  <c:v>-2.0000000000000001E-4</c:v>
                </c:pt>
                <c:pt idx="1688">
                  <c:v>-2.7999999999999998E-4</c:v>
                </c:pt>
                <c:pt idx="1689">
                  <c:v>-2.3000000000000001E-4</c:v>
                </c:pt>
                <c:pt idx="1690">
                  <c:v>-2.1000000000000001E-4</c:v>
                </c:pt>
                <c:pt idx="1691">
                  <c:v>-2.2000000000000001E-4</c:v>
                </c:pt>
                <c:pt idx="1692">
                  <c:v>-1.9000000000000001E-4</c:v>
                </c:pt>
                <c:pt idx="1693">
                  <c:v>-9.0000000000000006E-5</c:v>
                </c:pt>
                <c:pt idx="1694">
                  <c:v>-1.2E-4</c:v>
                </c:pt>
                <c:pt idx="1695">
                  <c:v>1E-4</c:v>
                </c:pt>
                <c:pt idx="1696">
                  <c:v>-8.0000000000000007E-5</c:v>
                </c:pt>
                <c:pt idx="1697">
                  <c:v>1.1E-4</c:v>
                </c:pt>
                <c:pt idx="1698">
                  <c:v>3.0000000000000001E-5</c:v>
                </c:pt>
                <c:pt idx="1699">
                  <c:v>-6.0000000000000002E-5</c:v>
                </c:pt>
                <c:pt idx="1700">
                  <c:v>0</c:v>
                </c:pt>
                <c:pt idx="1701">
                  <c:v>-1.2999999999999999E-4</c:v>
                </c:pt>
                <c:pt idx="1702">
                  <c:v>2.5000000000000001E-4</c:v>
                </c:pt>
                <c:pt idx="1703">
                  <c:v>1.4999999999999999E-4</c:v>
                </c:pt>
                <c:pt idx="1704">
                  <c:v>1.7000000000000001E-4</c:v>
                </c:pt>
                <c:pt idx="1705">
                  <c:v>4.0000000000000002E-4</c:v>
                </c:pt>
                <c:pt idx="1706">
                  <c:v>8.5999999999999998E-4</c:v>
                </c:pt>
                <c:pt idx="1707">
                  <c:v>1.74E-3</c:v>
                </c:pt>
                <c:pt idx="1708">
                  <c:v>3.0100000000000001E-3</c:v>
                </c:pt>
                <c:pt idx="1709">
                  <c:v>4.9800000000000001E-3</c:v>
                </c:pt>
                <c:pt idx="1710">
                  <c:v>7.7499999999999999E-3</c:v>
                </c:pt>
                <c:pt idx="1711">
                  <c:v>1.1469999999999999E-2</c:v>
                </c:pt>
                <c:pt idx="1712">
                  <c:v>1.6E-2</c:v>
                </c:pt>
                <c:pt idx="1713">
                  <c:v>2.1250000000000002E-2</c:v>
                </c:pt>
                <c:pt idx="1714">
                  <c:v>2.7900000000000001E-2</c:v>
                </c:pt>
                <c:pt idx="1715">
                  <c:v>3.5020000000000003E-2</c:v>
                </c:pt>
                <c:pt idx="1716">
                  <c:v>4.2610000000000002E-2</c:v>
                </c:pt>
                <c:pt idx="1717">
                  <c:v>5.0790000000000002E-2</c:v>
                </c:pt>
                <c:pt idx="1718">
                  <c:v>5.8610000000000002E-2</c:v>
                </c:pt>
                <c:pt idx="1719">
                  <c:v>6.7110000000000003E-2</c:v>
                </c:pt>
                <c:pt idx="1720">
                  <c:v>7.5289999999999996E-2</c:v>
                </c:pt>
                <c:pt idx="1721">
                  <c:v>8.2860000000000003E-2</c:v>
                </c:pt>
                <c:pt idx="1722">
                  <c:v>8.8679999999999995E-2</c:v>
                </c:pt>
                <c:pt idx="1723">
                  <c:v>9.3619999999999995E-2</c:v>
                </c:pt>
                <c:pt idx="1724">
                  <c:v>9.5500000000000002E-2</c:v>
                </c:pt>
                <c:pt idx="1725">
                  <c:v>9.3960000000000002E-2</c:v>
                </c:pt>
                <c:pt idx="1726">
                  <c:v>8.8999999999999996E-2</c:v>
                </c:pt>
                <c:pt idx="1727">
                  <c:v>7.9710000000000003E-2</c:v>
                </c:pt>
                <c:pt idx="1728">
                  <c:v>6.7930000000000004E-2</c:v>
                </c:pt>
                <c:pt idx="1729">
                  <c:v>5.5160000000000001E-2</c:v>
                </c:pt>
                <c:pt idx="1730">
                  <c:v>4.1930000000000002E-2</c:v>
                </c:pt>
                <c:pt idx="1731">
                  <c:v>3.0800000000000001E-2</c:v>
                </c:pt>
                <c:pt idx="1732">
                  <c:v>2.2100000000000002E-2</c:v>
                </c:pt>
                <c:pt idx="1733">
                  <c:v>1.5270000000000001E-2</c:v>
                </c:pt>
                <c:pt idx="1734">
                  <c:v>1.0460000000000001E-2</c:v>
                </c:pt>
                <c:pt idx="1735">
                  <c:v>7.43E-3</c:v>
                </c:pt>
                <c:pt idx="1736">
                  <c:v>4.81E-3</c:v>
                </c:pt>
                <c:pt idx="1737">
                  <c:v>3.7299999999999998E-3</c:v>
                </c:pt>
                <c:pt idx="1738">
                  <c:v>2.5899999999999999E-3</c:v>
                </c:pt>
                <c:pt idx="1739">
                  <c:v>2.0300000000000001E-3</c:v>
                </c:pt>
                <c:pt idx="1740">
                  <c:v>1.6999999999999999E-3</c:v>
                </c:pt>
                <c:pt idx="1741">
                  <c:v>1.2899999999999999E-3</c:v>
                </c:pt>
                <c:pt idx="1742">
                  <c:v>1E-3</c:v>
                </c:pt>
                <c:pt idx="1743">
                  <c:v>8.7000000000000001E-4</c:v>
                </c:pt>
                <c:pt idx="1744">
                  <c:v>7.2999999999999996E-4</c:v>
                </c:pt>
                <c:pt idx="1745">
                  <c:v>7.1000000000000002E-4</c:v>
                </c:pt>
                <c:pt idx="1746">
                  <c:v>6.7000000000000002E-4</c:v>
                </c:pt>
                <c:pt idx="1747">
                  <c:v>6.4999999999999997E-4</c:v>
                </c:pt>
                <c:pt idx="1748">
                  <c:v>5.4000000000000001E-4</c:v>
                </c:pt>
                <c:pt idx="1749">
                  <c:v>5.1000000000000004E-4</c:v>
                </c:pt>
                <c:pt idx="1750">
                  <c:v>3.6000000000000002E-4</c:v>
                </c:pt>
                <c:pt idx="1751">
                  <c:v>2.2000000000000001E-4</c:v>
                </c:pt>
                <c:pt idx="1752">
                  <c:v>3.4000000000000002E-4</c:v>
                </c:pt>
                <c:pt idx="1753">
                  <c:v>3.8000000000000002E-4</c:v>
                </c:pt>
                <c:pt idx="1754">
                  <c:v>1.9000000000000001E-4</c:v>
                </c:pt>
                <c:pt idx="1755">
                  <c:v>2.1000000000000001E-4</c:v>
                </c:pt>
                <c:pt idx="1756">
                  <c:v>6.0000000000000002E-5</c:v>
                </c:pt>
                <c:pt idx="1757">
                  <c:v>1.0000000000000001E-5</c:v>
                </c:pt>
                <c:pt idx="1758">
                  <c:v>0</c:v>
                </c:pt>
                <c:pt idx="1759">
                  <c:v>8.0000000000000007E-5</c:v>
                </c:pt>
                <c:pt idx="1760">
                  <c:v>1.3999999999999999E-4</c:v>
                </c:pt>
                <c:pt idx="1761">
                  <c:v>2.7E-4</c:v>
                </c:pt>
                <c:pt idx="1762">
                  <c:v>1.0000000000000001E-5</c:v>
                </c:pt>
                <c:pt idx="1763">
                  <c:v>5.0000000000000002E-5</c:v>
                </c:pt>
                <c:pt idx="1764">
                  <c:v>8.0000000000000007E-5</c:v>
                </c:pt>
                <c:pt idx="1765">
                  <c:v>1.8000000000000001E-4</c:v>
                </c:pt>
                <c:pt idx="1766">
                  <c:v>2.4000000000000001E-4</c:v>
                </c:pt>
                <c:pt idx="1767">
                  <c:v>8.0000000000000007E-5</c:v>
                </c:pt>
                <c:pt idx="1768">
                  <c:v>-1.8000000000000001E-4</c:v>
                </c:pt>
                <c:pt idx="1769">
                  <c:v>-8.0000000000000007E-5</c:v>
                </c:pt>
                <c:pt idx="1770">
                  <c:v>-8.0000000000000007E-5</c:v>
                </c:pt>
                <c:pt idx="1771">
                  <c:v>-3.2000000000000003E-4</c:v>
                </c:pt>
                <c:pt idx="1772">
                  <c:v>-1.4999999999999999E-4</c:v>
                </c:pt>
                <c:pt idx="1773">
                  <c:v>-1.3999999999999999E-4</c:v>
                </c:pt>
                <c:pt idx="1774">
                  <c:v>6.0000000000000002E-5</c:v>
                </c:pt>
                <c:pt idx="1775">
                  <c:v>1.6000000000000001E-4</c:v>
                </c:pt>
                <c:pt idx="1776">
                  <c:v>2.4000000000000001E-4</c:v>
                </c:pt>
                <c:pt idx="1777">
                  <c:v>-5.0000000000000002E-5</c:v>
                </c:pt>
                <c:pt idx="1778">
                  <c:v>-4.0000000000000003E-5</c:v>
                </c:pt>
                <c:pt idx="1779">
                  <c:v>-3.1E-4</c:v>
                </c:pt>
                <c:pt idx="1780">
                  <c:v>6.9999999999999994E-5</c:v>
                </c:pt>
                <c:pt idx="1781">
                  <c:v>-6.0000000000000002E-5</c:v>
                </c:pt>
                <c:pt idx="1782">
                  <c:v>-1.6000000000000001E-4</c:v>
                </c:pt>
                <c:pt idx="1783">
                  <c:v>-1.4999999999999999E-4</c:v>
                </c:pt>
                <c:pt idx="1784">
                  <c:v>-3.0000000000000001E-5</c:v>
                </c:pt>
                <c:pt idx="1785">
                  <c:v>-1.9000000000000001E-4</c:v>
                </c:pt>
                <c:pt idx="1786">
                  <c:v>1.2999999999999999E-4</c:v>
                </c:pt>
                <c:pt idx="1787">
                  <c:v>-3.0000000000000001E-5</c:v>
                </c:pt>
                <c:pt idx="1788">
                  <c:v>-6.9999999999999994E-5</c:v>
                </c:pt>
                <c:pt idx="1789">
                  <c:v>0</c:v>
                </c:pt>
                <c:pt idx="1790">
                  <c:v>1.0000000000000001E-5</c:v>
                </c:pt>
                <c:pt idx="1791">
                  <c:v>8.0000000000000007E-5</c:v>
                </c:pt>
                <c:pt idx="1792">
                  <c:v>1.3999999999999999E-4</c:v>
                </c:pt>
                <c:pt idx="1793">
                  <c:v>9.0000000000000006E-5</c:v>
                </c:pt>
                <c:pt idx="1794">
                  <c:v>3.0000000000000001E-5</c:v>
                </c:pt>
                <c:pt idx="1795">
                  <c:v>5.0000000000000002E-5</c:v>
                </c:pt>
                <c:pt idx="1796">
                  <c:v>-3.0000000000000001E-5</c:v>
                </c:pt>
                <c:pt idx="1797">
                  <c:v>-2.1000000000000001E-4</c:v>
                </c:pt>
                <c:pt idx="1798">
                  <c:v>-2.9999999999999997E-4</c:v>
                </c:pt>
                <c:pt idx="1799">
                  <c:v>-1.4999999999999999E-4</c:v>
                </c:pt>
                <c:pt idx="1800">
                  <c:v>-1.2999999999999999E-4</c:v>
                </c:pt>
                <c:pt idx="1801">
                  <c:v>-3.5E-4</c:v>
                </c:pt>
                <c:pt idx="1802">
                  <c:v>-2.7999999999999998E-4</c:v>
                </c:pt>
                <c:pt idx="1803">
                  <c:v>-9.0000000000000006E-5</c:v>
                </c:pt>
                <c:pt idx="1804">
                  <c:v>-3.0000000000000001E-5</c:v>
                </c:pt>
                <c:pt idx="1805">
                  <c:v>-2.9E-4</c:v>
                </c:pt>
                <c:pt idx="1806">
                  <c:v>4.0000000000000003E-5</c:v>
                </c:pt>
                <c:pt idx="1807">
                  <c:v>1.7000000000000001E-4</c:v>
                </c:pt>
                <c:pt idx="1808">
                  <c:v>3.6000000000000002E-4</c:v>
                </c:pt>
                <c:pt idx="1809">
                  <c:v>2.7999999999999998E-4</c:v>
                </c:pt>
                <c:pt idx="1810">
                  <c:v>0</c:v>
                </c:pt>
                <c:pt idx="1811">
                  <c:v>-4.0000000000000003E-5</c:v>
                </c:pt>
                <c:pt idx="1812">
                  <c:v>-4.0000000000000003E-5</c:v>
                </c:pt>
                <c:pt idx="1813">
                  <c:v>-5.0000000000000002E-5</c:v>
                </c:pt>
                <c:pt idx="1814">
                  <c:v>-3.0000000000000001E-5</c:v>
                </c:pt>
                <c:pt idx="1815">
                  <c:v>1E-4</c:v>
                </c:pt>
                <c:pt idx="1816">
                  <c:v>1.2E-4</c:v>
                </c:pt>
                <c:pt idx="1817">
                  <c:v>-4.0000000000000003E-5</c:v>
                </c:pt>
                <c:pt idx="1818">
                  <c:v>-6.9999999999999994E-5</c:v>
                </c:pt>
                <c:pt idx="1819">
                  <c:v>-9.0000000000000006E-5</c:v>
                </c:pt>
                <c:pt idx="1820">
                  <c:v>-1E-4</c:v>
                </c:pt>
                <c:pt idx="1821">
                  <c:v>1.6000000000000001E-4</c:v>
                </c:pt>
                <c:pt idx="1822">
                  <c:v>6.9999999999999994E-5</c:v>
                </c:pt>
                <c:pt idx="1823">
                  <c:v>6.9999999999999994E-5</c:v>
                </c:pt>
                <c:pt idx="1824">
                  <c:v>0</c:v>
                </c:pt>
                <c:pt idx="1825">
                  <c:v>5.0000000000000002E-5</c:v>
                </c:pt>
                <c:pt idx="1826">
                  <c:v>4.0000000000000003E-5</c:v>
                </c:pt>
                <c:pt idx="1827">
                  <c:v>-8.0000000000000007E-5</c:v>
                </c:pt>
                <c:pt idx="1828">
                  <c:v>-2.3000000000000001E-4</c:v>
                </c:pt>
                <c:pt idx="1829">
                  <c:v>-8.0000000000000007E-5</c:v>
                </c:pt>
                <c:pt idx="1830">
                  <c:v>-1.2E-4</c:v>
                </c:pt>
                <c:pt idx="1831">
                  <c:v>1.0000000000000001E-5</c:v>
                </c:pt>
                <c:pt idx="1832">
                  <c:v>-2.0000000000000001E-4</c:v>
                </c:pt>
                <c:pt idx="1833">
                  <c:v>-8.0000000000000007E-5</c:v>
                </c:pt>
                <c:pt idx="1834">
                  <c:v>-4.0000000000000003E-5</c:v>
                </c:pt>
                <c:pt idx="1835">
                  <c:v>1.0000000000000001E-5</c:v>
                </c:pt>
                <c:pt idx="1836">
                  <c:v>-4.0000000000000003E-5</c:v>
                </c:pt>
                <c:pt idx="1837">
                  <c:v>-8.0000000000000007E-5</c:v>
                </c:pt>
                <c:pt idx="1838">
                  <c:v>-3.0000000000000001E-5</c:v>
                </c:pt>
                <c:pt idx="1839">
                  <c:v>-2.0000000000000002E-5</c:v>
                </c:pt>
                <c:pt idx="1840">
                  <c:v>4.0000000000000003E-5</c:v>
                </c:pt>
                <c:pt idx="1841">
                  <c:v>-1E-4</c:v>
                </c:pt>
                <c:pt idx="1842">
                  <c:v>3.0000000000000001E-5</c:v>
                </c:pt>
                <c:pt idx="1843">
                  <c:v>-3.0000000000000001E-5</c:v>
                </c:pt>
                <c:pt idx="1844">
                  <c:v>1.2E-4</c:v>
                </c:pt>
                <c:pt idx="1845">
                  <c:v>-8.0000000000000007E-5</c:v>
                </c:pt>
                <c:pt idx="1846">
                  <c:v>-1.3999999999999999E-4</c:v>
                </c:pt>
                <c:pt idx="1847">
                  <c:v>5.0000000000000002E-5</c:v>
                </c:pt>
                <c:pt idx="1848">
                  <c:v>0</c:v>
                </c:pt>
                <c:pt idx="1849">
                  <c:v>-6.0000000000000002E-5</c:v>
                </c:pt>
                <c:pt idx="1850">
                  <c:v>-4.0000000000000003E-5</c:v>
                </c:pt>
                <c:pt idx="1851">
                  <c:v>-2.5000000000000001E-4</c:v>
                </c:pt>
                <c:pt idx="1852">
                  <c:v>-1.7000000000000001E-4</c:v>
                </c:pt>
                <c:pt idx="1853">
                  <c:v>0</c:v>
                </c:pt>
                <c:pt idx="1854">
                  <c:v>-2.0000000000000001E-4</c:v>
                </c:pt>
                <c:pt idx="1855">
                  <c:v>-4.0000000000000003E-5</c:v>
                </c:pt>
                <c:pt idx="1856">
                  <c:v>-2.3000000000000001E-4</c:v>
                </c:pt>
                <c:pt idx="1857">
                  <c:v>-8.0000000000000007E-5</c:v>
                </c:pt>
                <c:pt idx="1858">
                  <c:v>0</c:v>
                </c:pt>
                <c:pt idx="1859">
                  <c:v>-1.2E-4</c:v>
                </c:pt>
                <c:pt idx="1860">
                  <c:v>-1.2E-4</c:v>
                </c:pt>
                <c:pt idx="1861">
                  <c:v>-2.9E-4</c:v>
                </c:pt>
                <c:pt idx="1862">
                  <c:v>3.0000000000000001E-5</c:v>
                </c:pt>
                <c:pt idx="1863">
                  <c:v>1.2E-4</c:v>
                </c:pt>
                <c:pt idx="1864">
                  <c:v>-1.2999999999999999E-4</c:v>
                </c:pt>
                <c:pt idx="1865">
                  <c:v>6.9999999999999994E-5</c:v>
                </c:pt>
                <c:pt idx="1866">
                  <c:v>-1E-4</c:v>
                </c:pt>
                <c:pt idx="1867">
                  <c:v>-1.3999999999999999E-4</c:v>
                </c:pt>
                <c:pt idx="1868">
                  <c:v>-2.4000000000000001E-4</c:v>
                </c:pt>
                <c:pt idx="1869">
                  <c:v>5.0000000000000002E-5</c:v>
                </c:pt>
                <c:pt idx="1870">
                  <c:v>3.0000000000000001E-5</c:v>
                </c:pt>
                <c:pt idx="1871">
                  <c:v>4.0000000000000003E-5</c:v>
                </c:pt>
                <c:pt idx="1872">
                  <c:v>6.0000000000000002E-5</c:v>
                </c:pt>
                <c:pt idx="1873">
                  <c:v>-1.2E-4</c:v>
                </c:pt>
                <c:pt idx="1874">
                  <c:v>-1.3999999999999999E-4</c:v>
                </c:pt>
                <c:pt idx="1875">
                  <c:v>-3.6999999999999999E-4</c:v>
                </c:pt>
                <c:pt idx="1876">
                  <c:v>-1.4999999999999999E-4</c:v>
                </c:pt>
                <c:pt idx="1877">
                  <c:v>1.3999999999999999E-4</c:v>
                </c:pt>
                <c:pt idx="1878">
                  <c:v>-8.0000000000000007E-5</c:v>
                </c:pt>
                <c:pt idx="1879">
                  <c:v>8.0000000000000007E-5</c:v>
                </c:pt>
                <c:pt idx="1880">
                  <c:v>-8.0000000000000007E-5</c:v>
                </c:pt>
                <c:pt idx="1881">
                  <c:v>-3.4000000000000002E-4</c:v>
                </c:pt>
                <c:pt idx="1882">
                  <c:v>-3.1E-4</c:v>
                </c:pt>
                <c:pt idx="1883">
                  <c:v>-1.2999999999999999E-4</c:v>
                </c:pt>
                <c:pt idx="1884">
                  <c:v>-8.0000000000000007E-5</c:v>
                </c:pt>
                <c:pt idx="1885">
                  <c:v>-6.0000000000000002E-5</c:v>
                </c:pt>
                <c:pt idx="1886">
                  <c:v>4.0000000000000003E-5</c:v>
                </c:pt>
                <c:pt idx="1887">
                  <c:v>-6.0000000000000002E-5</c:v>
                </c:pt>
                <c:pt idx="1888">
                  <c:v>-2.0000000000000001E-4</c:v>
                </c:pt>
                <c:pt idx="1889">
                  <c:v>-2.5000000000000001E-4</c:v>
                </c:pt>
                <c:pt idx="1890">
                  <c:v>-2.7E-4</c:v>
                </c:pt>
                <c:pt idx="1891">
                  <c:v>-8.0000000000000007E-5</c:v>
                </c:pt>
                <c:pt idx="1892">
                  <c:v>-6.0000000000000002E-5</c:v>
                </c:pt>
                <c:pt idx="1893">
                  <c:v>5.0000000000000002E-5</c:v>
                </c:pt>
                <c:pt idx="1894">
                  <c:v>-6.0000000000000002E-5</c:v>
                </c:pt>
                <c:pt idx="1895">
                  <c:v>1.6000000000000001E-4</c:v>
                </c:pt>
                <c:pt idx="1896">
                  <c:v>-1.2E-4</c:v>
                </c:pt>
                <c:pt idx="1897">
                  <c:v>3.0000000000000001E-5</c:v>
                </c:pt>
                <c:pt idx="1898">
                  <c:v>4.0000000000000003E-5</c:v>
                </c:pt>
                <c:pt idx="1899">
                  <c:v>-3.0000000000000001E-5</c:v>
                </c:pt>
                <c:pt idx="1900">
                  <c:v>-4.0000000000000003E-5</c:v>
                </c:pt>
                <c:pt idx="1901">
                  <c:v>-8.0000000000000007E-5</c:v>
                </c:pt>
                <c:pt idx="1902">
                  <c:v>3.8999999999999999E-4</c:v>
                </c:pt>
                <c:pt idx="1903">
                  <c:v>4.8999999999999998E-4</c:v>
                </c:pt>
                <c:pt idx="1904">
                  <c:v>4.0999999999999999E-4</c:v>
                </c:pt>
                <c:pt idx="1905">
                  <c:v>8.4999999999999995E-4</c:v>
                </c:pt>
                <c:pt idx="1906">
                  <c:v>1.5E-3</c:v>
                </c:pt>
                <c:pt idx="1907">
                  <c:v>2.4499999999999999E-3</c:v>
                </c:pt>
                <c:pt idx="1908">
                  <c:v>3.4299999999999999E-3</c:v>
                </c:pt>
                <c:pt idx="1909">
                  <c:v>5.1700000000000001E-3</c:v>
                </c:pt>
                <c:pt idx="1910">
                  <c:v>7.1399999999999996E-3</c:v>
                </c:pt>
                <c:pt idx="1911">
                  <c:v>9.92E-3</c:v>
                </c:pt>
                <c:pt idx="1912">
                  <c:v>1.316E-2</c:v>
                </c:pt>
                <c:pt idx="1913">
                  <c:v>1.738E-2</c:v>
                </c:pt>
                <c:pt idx="1914">
                  <c:v>2.1569999999999999E-2</c:v>
                </c:pt>
                <c:pt idx="1915">
                  <c:v>2.7009999999999999E-2</c:v>
                </c:pt>
                <c:pt idx="1916">
                  <c:v>3.3140000000000003E-2</c:v>
                </c:pt>
                <c:pt idx="1917">
                  <c:v>3.9699999999999999E-2</c:v>
                </c:pt>
                <c:pt idx="1918">
                  <c:v>4.632E-2</c:v>
                </c:pt>
                <c:pt idx="1919">
                  <c:v>5.3870000000000001E-2</c:v>
                </c:pt>
                <c:pt idx="1920">
                  <c:v>6.1449999999999998E-2</c:v>
                </c:pt>
                <c:pt idx="1921">
                  <c:v>6.8720000000000003E-2</c:v>
                </c:pt>
                <c:pt idx="1922">
                  <c:v>7.7270000000000005E-2</c:v>
                </c:pt>
                <c:pt idx="1923">
                  <c:v>8.5430000000000006E-2</c:v>
                </c:pt>
                <c:pt idx="1924">
                  <c:v>9.3969999999999998E-2</c:v>
                </c:pt>
                <c:pt idx="1925">
                  <c:v>0.10184</c:v>
                </c:pt>
                <c:pt idx="1926">
                  <c:v>0.11040999999999999</c:v>
                </c:pt>
                <c:pt idx="1927">
                  <c:v>0.11872000000000001</c:v>
                </c:pt>
                <c:pt idx="1928">
                  <c:v>0.12639</c:v>
                </c:pt>
                <c:pt idx="1929">
                  <c:v>0.13339999999999999</c:v>
                </c:pt>
                <c:pt idx="1930">
                  <c:v>0.13938</c:v>
                </c:pt>
                <c:pt idx="1931">
                  <c:v>0.14313000000000001</c:v>
                </c:pt>
                <c:pt idx="1932">
                  <c:v>0.14454</c:v>
                </c:pt>
                <c:pt idx="1933">
                  <c:v>0.14105999999999999</c:v>
                </c:pt>
                <c:pt idx="1934">
                  <c:v>0.13217000000000001</c:v>
                </c:pt>
                <c:pt idx="1935">
                  <c:v>0.11862</c:v>
                </c:pt>
                <c:pt idx="1936">
                  <c:v>0.10005</c:v>
                </c:pt>
                <c:pt idx="1937">
                  <c:v>8.022E-2</c:v>
                </c:pt>
                <c:pt idx="1938">
                  <c:v>6.1030000000000001E-2</c:v>
                </c:pt>
                <c:pt idx="1939">
                  <c:v>4.4929999999999998E-2</c:v>
                </c:pt>
                <c:pt idx="1940">
                  <c:v>3.1469999999999998E-2</c:v>
                </c:pt>
                <c:pt idx="1941">
                  <c:v>2.1950000000000001E-2</c:v>
                </c:pt>
                <c:pt idx="1942">
                  <c:v>1.549E-2</c:v>
                </c:pt>
                <c:pt idx="1943">
                  <c:v>1.095E-2</c:v>
                </c:pt>
                <c:pt idx="1944">
                  <c:v>7.7099999999999998E-3</c:v>
                </c:pt>
                <c:pt idx="1945">
                  <c:v>5.7499999999999999E-3</c:v>
                </c:pt>
                <c:pt idx="1946">
                  <c:v>4.2500000000000003E-3</c:v>
                </c:pt>
                <c:pt idx="1947">
                  <c:v>3.3700000000000002E-3</c:v>
                </c:pt>
                <c:pt idx="1948">
                  <c:v>2.5899999999999999E-3</c:v>
                </c:pt>
                <c:pt idx="1949">
                  <c:v>1.98E-3</c:v>
                </c:pt>
                <c:pt idx="1950">
                  <c:v>1.6999999999999999E-3</c:v>
                </c:pt>
                <c:pt idx="1951">
                  <c:v>1.83E-3</c:v>
                </c:pt>
                <c:pt idx="1952">
                  <c:v>1.47E-3</c:v>
                </c:pt>
                <c:pt idx="1953">
                  <c:v>1.57E-3</c:v>
                </c:pt>
                <c:pt idx="1954">
                  <c:v>1.5499999999999999E-3</c:v>
                </c:pt>
                <c:pt idx="1955">
                  <c:v>1.6100000000000001E-3</c:v>
                </c:pt>
                <c:pt idx="1956">
                  <c:v>1.9300000000000001E-3</c:v>
                </c:pt>
                <c:pt idx="1957">
                  <c:v>2.4199999999999998E-3</c:v>
                </c:pt>
                <c:pt idx="1958">
                  <c:v>3.3600000000000001E-3</c:v>
                </c:pt>
                <c:pt idx="1959">
                  <c:v>4.47E-3</c:v>
                </c:pt>
                <c:pt idx="1960">
                  <c:v>5.94E-3</c:v>
                </c:pt>
                <c:pt idx="1961">
                  <c:v>7.62E-3</c:v>
                </c:pt>
                <c:pt idx="1962">
                  <c:v>9.8499999999999994E-3</c:v>
                </c:pt>
                <c:pt idx="1963">
                  <c:v>1.2500000000000001E-2</c:v>
                </c:pt>
                <c:pt idx="1964">
                  <c:v>1.4970000000000001E-2</c:v>
                </c:pt>
                <c:pt idx="1965">
                  <c:v>1.772E-2</c:v>
                </c:pt>
                <c:pt idx="1966">
                  <c:v>2.0129999999999999E-2</c:v>
                </c:pt>
                <c:pt idx="1967">
                  <c:v>2.1999999999999999E-2</c:v>
                </c:pt>
                <c:pt idx="1968">
                  <c:v>2.3140000000000001E-2</c:v>
                </c:pt>
                <c:pt idx="1969">
                  <c:v>2.3869999999999999E-2</c:v>
                </c:pt>
                <c:pt idx="1970">
                  <c:v>2.385E-2</c:v>
                </c:pt>
                <c:pt idx="1971">
                  <c:v>2.3050000000000001E-2</c:v>
                </c:pt>
                <c:pt idx="1972">
                  <c:v>2.154E-2</c:v>
                </c:pt>
                <c:pt idx="1973">
                  <c:v>1.9949999999999999E-2</c:v>
                </c:pt>
                <c:pt idx="1974">
                  <c:v>1.762E-2</c:v>
                </c:pt>
                <c:pt idx="1975">
                  <c:v>1.555E-2</c:v>
                </c:pt>
                <c:pt idx="1976">
                  <c:v>1.338E-2</c:v>
                </c:pt>
                <c:pt idx="1977">
                  <c:v>1.1220000000000001E-2</c:v>
                </c:pt>
                <c:pt idx="1978">
                  <c:v>9.2099999999999994E-3</c:v>
                </c:pt>
                <c:pt idx="1979">
                  <c:v>7.5500000000000003E-3</c:v>
                </c:pt>
                <c:pt idx="1980">
                  <c:v>5.9500000000000004E-3</c:v>
                </c:pt>
                <c:pt idx="1981">
                  <c:v>4.9399999999999999E-3</c:v>
                </c:pt>
                <c:pt idx="1982">
                  <c:v>3.9500000000000004E-3</c:v>
                </c:pt>
                <c:pt idx="1983">
                  <c:v>3.0999999999999999E-3</c:v>
                </c:pt>
                <c:pt idx="1984">
                  <c:v>2.63E-3</c:v>
                </c:pt>
                <c:pt idx="1985">
                  <c:v>1.74E-3</c:v>
                </c:pt>
                <c:pt idx="1986">
                  <c:v>1.3500000000000001E-3</c:v>
                </c:pt>
                <c:pt idx="1987">
                  <c:v>1.24E-3</c:v>
                </c:pt>
                <c:pt idx="1988">
                  <c:v>7.5000000000000002E-4</c:v>
                </c:pt>
                <c:pt idx="1989">
                  <c:v>4.2000000000000002E-4</c:v>
                </c:pt>
                <c:pt idx="1990">
                  <c:v>4.4999999999999999E-4</c:v>
                </c:pt>
                <c:pt idx="1991">
                  <c:v>3.5E-4</c:v>
                </c:pt>
                <c:pt idx="1992">
                  <c:v>4.2999999999999999E-4</c:v>
                </c:pt>
                <c:pt idx="1993">
                  <c:v>3.1E-4</c:v>
                </c:pt>
                <c:pt idx="1994">
                  <c:v>4.4000000000000002E-4</c:v>
                </c:pt>
                <c:pt idx="1995">
                  <c:v>2.2000000000000001E-4</c:v>
                </c:pt>
                <c:pt idx="1996">
                  <c:v>4.0000000000000002E-4</c:v>
                </c:pt>
                <c:pt idx="1997">
                  <c:v>3.6999999999999999E-4</c:v>
                </c:pt>
                <c:pt idx="1998">
                  <c:v>3.1E-4</c:v>
                </c:pt>
                <c:pt idx="1999">
                  <c:v>3.6000000000000002E-4</c:v>
                </c:pt>
                <c:pt idx="2000">
                  <c:v>3.5E-4</c:v>
                </c:pt>
                <c:pt idx="2001">
                  <c:v>2.5999999999999998E-4</c:v>
                </c:pt>
                <c:pt idx="2002">
                  <c:v>1.4999999999999999E-4</c:v>
                </c:pt>
                <c:pt idx="2003">
                  <c:v>1.0000000000000001E-5</c:v>
                </c:pt>
                <c:pt idx="2004">
                  <c:v>8.0000000000000007E-5</c:v>
                </c:pt>
                <c:pt idx="2005">
                  <c:v>3.3E-4</c:v>
                </c:pt>
                <c:pt idx="2006">
                  <c:v>4.6999999999999999E-4</c:v>
                </c:pt>
                <c:pt idx="2007">
                  <c:v>3.5E-4</c:v>
                </c:pt>
                <c:pt idx="2008">
                  <c:v>4.2000000000000002E-4</c:v>
                </c:pt>
                <c:pt idx="2009">
                  <c:v>4.4000000000000002E-4</c:v>
                </c:pt>
                <c:pt idx="2010">
                  <c:v>2.4000000000000001E-4</c:v>
                </c:pt>
                <c:pt idx="2011">
                  <c:v>1.1E-4</c:v>
                </c:pt>
                <c:pt idx="2012">
                  <c:v>1.2E-4</c:v>
                </c:pt>
                <c:pt idx="2013">
                  <c:v>1.8000000000000001E-4</c:v>
                </c:pt>
                <c:pt idx="2014">
                  <c:v>2.5000000000000001E-4</c:v>
                </c:pt>
                <c:pt idx="2015">
                  <c:v>1.9000000000000001E-4</c:v>
                </c:pt>
                <c:pt idx="2016">
                  <c:v>-4.0000000000000003E-5</c:v>
                </c:pt>
                <c:pt idx="2017">
                  <c:v>-5.0000000000000002E-5</c:v>
                </c:pt>
                <c:pt idx="2018">
                  <c:v>-3.0000000000000001E-5</c:v>
                </c:pt>
                <c:pt idx="2019">
                  <c:v>1.1E-4</c:v>
                </c:pt>
                <c:pt idx="2020">
                  <c:v>1.8000000000000001E-4</c:v>
                </c:pt>
                <c:pt idx="2021">
                  <c:v>5.0000000000000002E-5</c:v>
                </c:pt>
                <c:pt idx="2022">
                  <c:v>1.4999999999999999E-4</c:v>
                </c:pt>
                <c:pt idx="2023">
                  <c:v>-1.0000000000000001E-5</c:v>
                </c:pt>
                <c:pt idx="2024">
                  <c:v>-1.1E-4</c:v>
                </c:pt>
                <c:pt idx="2025">
                  <c:v>-3.2000000000000003E-4</c:v>
                </c:pt>
                <c:pt idx="2026">
                  <c:v>6.9999999999999994E-5</c:v>
                </c:pt>
                <c:pt idx="2027">
                  <c:v>2.5000000000000001E-4</c:v>
                </c:pt>
                <c:pt idx="2028">
                  <c:v>2.0000000000000001E-4</c:v>
                </c:pt>
                <c:pt idx="2029">
                  <c:v>-1.0000000000000001E-5</c:v>
                </c:pt>
                <c:pt idx="2030">
                  <c:v>3.2000000000000003E-4</c:v>
                </c:pt>
                <c:pt idx="2031">
                  <c:v>9.0000000000000006E-5</c:v>
                </c:pt>
                <c:pt idx="2032">
                  <c:v>1.6000000000000001E-4</c:v>
                </c:pt>
                <c:pt idx="2033">
                  <c:v>-1.2999999999999999E-4</c:v>
                </c:pt>
                <c:pt idx="2034">
                  <c:v>-1.4999999999999999E-4</c:v>
                </c:pt>
                <c:pt idx="2035">
                  <c:v>-1.8000000000000001E-4</c:v>
                </c:pt>
                <c:pt idx="2036">
                  <c:v>-1.0000000000000001E-5</c:v>
                </c:pt>
                <c:pt idx="2037">
                  <c:v>1.2E-4</c:v>
                </c:pt>
                <c:pt idx="2038">
                  <c:v>6.0000000000000002E-5</c:v>
                </c:pt>
                <c:pt idx="2039">
                  <c:v>-1.9000000000000001E-4</c:v>
                </c:pt>
                <c:pt idx="2040">
                  <c:v>1.3999999999999999E-4</c:v>
                </c:pt>
                <c:pt idx="2041">
                  <c:v>1E-4</c:v>
                </c:pt>
                <c:pt idx="2042">
                  <c:v>9.0000000000000006E-5</c:v>
                </c:pt>
                <c:pt idx="2043">
                  <c:v>1.8000000000000001E-4</c:v>
                </c:pt>
                <c:pt idx="2044">
                  <c:v>1.7000000000000001E-4</c:v>
                </c:pt>
                <c:pt idx="2045">
                  <c:v>1.3999999999999999E-4</c:v>
                </c:pt>
                <c:pt idx="2046">
                  <c:v>-4.0000000000000003E-5</c:v>
                </c:pt>
                <c:pt idx="2047">
                  <c:v>-9.0000000000000006E-5</c:v>
                </c:pt>
                <c:pt idx="2048">
                  <c:v>1.1E-4</c:v>
                </c:pt>
                <c:pt idx="2049">
                  <c:v>-1.6000000000000001E-4</c:v>
                </c:pt>
                <c:pt idx="2050">
                  <c:v>2.2000000000000001E-4</c:v>
                </c:pt>
                <c:pt idx="2051">
                  <c:v>1.3999999999999999E-4</c:v>
                </c:pt>
                <c:pt idx="2052">
                  <c:v>2.0000000000000002E-5</c:v>
                </c:pt>
                <c:pt idx="2053">
                  <c:v>1.7000000000000001E-4</c:v>
                </c:pt>
                <c:pt idx="2054">
                  <c:v>5.0000000000000002E-5</c:v>
                </c:pt>
                <c:pt idx="2055">
                  <c:v>1.4999999999999999E-4</c:v>
                </c:pt>
                <c:pt idx="2056">
                  <c:v>2.9E-4</c:v>
                </c:pt>
                <c:pt idx="2057">
                  <c:v>1E-4</c:v>
                </c:pt>
                <c:pt idx="2058">
                  <c:v>2.5000000000000001E-4</c:v>
                </c:pt>
                <c:pt idx="2059">
                  <c:v>1.2E-4</c:v>
                </c:pt>
                <c:pt idx="2060">
                  <c:v>3.3E-4</c:v>
                </c:pt>
                <c:pt idx="2061">
                  <c:v>3.6000000000000002E-4</c:v>
                </c:pt>
                <c:pt idx="2062">
                  <c:v>5.6999999999999998E-4</c:v>
                </c:pt>
                <c:pt idx="2063">
                  <c:v>7.5000000000000002E-4</c:v>
                </c:pt>
                <c:pt idx="2064">
                  <c:v>1.1299999999999999E-3</c:v>
                </c:pt>
                <c:pt idx="2065">
                  <c:v>1.56E-3</c:v>
                </c:pt>
                <c:pt idx="2066">
                  <c:v>2.63E-3</c:v>
                </c:pt>
                <c:pt idx="2067">
                  <c:v>3.32E-3</c:v>
                </c:pt>
                <c:pt idx="2068">
                  <c:v>4.3600000000000002E-3</c:v>
                </c:pt>
                <c:pt idx="2069">
                  <c:v>5.28E-3</c:v>
                </c:pt>
                <c:pt idx="2070">
                  <c:v>6.6100000000000004E-3</c:v>
                </c:pt>
                <c:pt idx="2071">
                  <c:v>7.4599999999999996E-3</c:v>
                </c:pt>
                <c:pt idx="2072">
                  <c:v>8.6199999999999992E-3</c:v>
                </c:pt>
                <c:pt idx="2073">
                  <c:v>9.8200000000000006E-3</c:v>
                </c:pt>
                <c:pt idx="2074">
                  <c:v>1.0149999999999999E-2</c:v>
                </c:pt>
                <c:pt idx="2075">
                  <c:v>1.078E-2</c:v>
                </c:pt>
                <c:pt idx="2076">
                  <c:v>1.1050000000000001E-2</c:v>
                </c:pt>
                <c:pt idx="2077">
                  <c:v>1.1259999999999999E-2</c:v>
                </c:pt>
                <c:pt idx="2078">
                  <c:v>1.085E-2</c:v>
                </c:pt>
                <c:pt idx="2079">
                  <c:v>1.035E-2</c:v>
                </c:pt>
                <c:pt idx="2080">
                  <c:v>9.5399999999999999E-3</c:v>
                </c:pt>
                <c:pt idx="2081">
                  <c:v>9.0500000000000008E-3</c:v>
                </c:pt>
                <c:pt idx="2082">
                  <c:v>8.0199999999999994E-3</c:v>
                </c:pt>
                <c:pt idx="2083">
                  <c:v>7.0699999999999999E-3</c:v>
                </c:pt>
                <c:pt idx="2084">
                  <c:v>5.8700000000000002E-3</c:v>
                </c:pt>
                <c:pt idx="2085">
                  <c:v>5.0499999999999998E-3</c:v>
                </c:pt>
                <c:pt idx="2086">
                  <c:v>4.2599999999999999E-3</c:v>
                </c:pt>
                <c:pt idx="2087">
                  <c:v>3.3600000000000001E-3</c:v>
                </c:pt>
                <c:pt idx="2088">
                  <c:v>2.82E-3</c:v>
                </c:pt>
                <c:pt idx="2089">
                  <c:v>2.2599999999999999E-3</c:v>
                </c:pt>
                <c:pt idx="2090">
                  <c:v>2.15E-3</c:v>
                </c:pt>
                <c:pt idx="2091">
                  <c:v>1.5100000000000001E-3</c:v>
                </c:pt>
                <c:pt idx="2092">
                  <c:v>1.2999999999999999E-3</c:v>
                </c:pt>
                <c:pt idx="2093">
                  <c:v>1.07E-3</c:v>
                </c:pt>
                <c:pt idx="2094">
                  <c:v>6.8000000000000005E-4</c:v>
                </c:pt>
                <c:pt idx="2095">
                  <c:v>7.5000000000000002E-4</c:v>
                </c:pt>
                <c:pt idx="2096">
                  <c:v>6.0999999999999997E-4</c:v>
                </c:pt>
                <c:pt idx="2097">
                  <c:v>5.8E-4</c:v>
                </c:pt>
                <c:pt idx="2098">
                  <c:v>6.6E-4</c:v>
                </c:pt>
                <c:pt idx="2099">
                  <c:v>6.8999999999999997E-4</c:v>
                </c:pt>
                <c:pt idx="2100">
                  <c:v>1.0300000000000001E-3</c:v>
                </c:pt>
                <c:pt idx="2101">
                  <c:v>1.4499999999999999E-3</c:v>
                </c:pt>
                <c:pt idx="2102">
                  <c:v>1.83E-3</c:v>
                </c:pt>
                <c:pt idx="2103">
                  <c:v>2.3600000000000001E-3</c:v>
                </c:pt>
                <c:pt idx="2104">
                  <c:v>3.3999999999999998E-3</c:v>
                </c:pt>
                <c:pt idx="2105">
                  <c:v>4.3200000000000001E-3</c:v>
                </c:pt>
                <c:pt idx="2106">
                  <c:v>4.9100000000000003E-3</c:v>
                </c:pt>
                <c:pt idx="2107">
                  <c:v>5.6600000000000001E-3</c:v>
                </c:pt>
                <c:pt idx="2108">
                  <c:v>6.8599999999999998E-3</c:v>
                </c:pt>
                <c:pt idx="2109">
                  <c:v>7.43E-3</c:v>
                </c:pt>
                <c:pt idx="2110">
                  <c:v>7.79E-3</c:v>
                </c:pt>
                <c:pt idx="2111">
                  <c:v>8.3800000000000003E-3</c:v>
                </c:pt>
                <c:pt idx="2112">
                  <c:v>8.3000000000000001E-3</c:v>
                </c:pt>
                <c:pt idx="2113">
                  <c:v>8.1099999999999992E-3</c:v>
                </c:pt>
                <c:pt idx="2114">
                  <c:v>8.0000000000000002E-3</c:v>
                </c:pt>
                <c:pt idx="2115">
                  <c:v>7.8200000000000006E-3</c:v>
                </c:pt>
                <c:pt idx="2116">
                  <c:v>7.1199999999999996E-3</c:v>
                </c:pt>
                <c:pt idx="2117">
                  <c:v>6.0499999999999998E-3</c:v>
                </c:pt>
                <c:pt idx="2118">
                  <c:v>5.5999999999999999E-3</c:v>
                </c:pt>
                <c:pt idx="2119">
                  <c:v>5.0899999999999999E-3</c:v>
                </c:pt>
                <c:pt idx="2120">
                  <c:v>4.1900000000000001E-3</c:v>
                </c:pt>
                <c:pt idx="2121">
                  <c:v>3.8E-3</c:v>
                </c:pt>
                <c:pt idx="2122">
                  <c:v>3.32E-3</c:v>
                </c:pt>
                <c:pt idx="2123">
                  <c:v>3.1199999999999999E-3</c:v>
                </c:pt>
                <c:pt idx="2124">
                  <c:v>3.2000000000000002E-3</c:v>
                </c:pt>
                <c:pt idx="2125">
                  <c:v>3.2299999999999998E-3</c:v>
                </c:pt>
                <c:pt idx="2126">
                  <c:v>3.4199999999999999E-3</c:v>
                </c:pt>
                <c:pt idx="2127">
                  <c:v>4.1999999999999997E-3</c:v>
                </c:pt>
                <c:pt idx="2128">
                  <c:v>4.6800000000000001E-3</c:v>
                </c:pt>
                <c:pt idx="2129">
                  <c:v>5.3699999999999998E-3</c:v>
                </c:pt>
                <c:pt idx="2130">
                  <c:v>6.3299999999999997E-3</c:v>
                </c:pt>
                <c:pt idx="2131">
                  <c:v>7.1300000000000001E-3</c:v>
                </c:pt>
                <c:pt idx="2132">
                  <c:v>8.1300000000000001E-3</c:v>
                </c:pt>
                <c:pt idx="2133">
                  <c:v>8.9300000000000004E-3</c:v>
                </c:pt>
                <c:pt idx="2134">
                  <c:v>9.3699999999999999E-3</c:v>
                </c:pt>
                <c:pt idx="2135">
                  <c:v>9.7599999999999996E-3</c:v>
                </c:pt>
                <c:pt idx="2136">
                  <c:v>9.8799999999999999E-3</c:v>
                </c:pt>
                <c:pt idx="2137">
                  <c:v>9.8899999999999995E-3</c:v>
                </c:pt>
                <c:pt idx="2138">
                  <c:v>9.3900000000000008E-3</c:v>
                </c:pt>
                <c:pt idx="2139">
                  <c:v>9.1999999999999998E-3</c:v>
                </c:pt>
                <c:pt idx="2140">
                  <c:v>8.5000000000000006E-3</c:v>
                </c:pt>
                <c:pt idx="2141">
                  <c:v>7.43E-3</c:v>
                </c:pt>
                <c:pt idx="2142">
                  <c:v>6.6699999999999997E-3</c:v>
                </c:pt>
                <c:pt idx="2143">
                  <c:v>5.96E-3</c:v>
                </c:pt>
                <c:pt idx="2144">
                  <c:v>5.0000000000000001E-3</c:v>
                </c:pt>
                <c:pt idx="2145">
                  <c:v>4.3E-3</c:v>
                </c:pt>
                <c:pt idx="2146">
                  <c:v>3.65E-3</c:v>
                </c:pt>
                <c:pt idx="2147">
                  <c:v>2.97E-3</c:v>
                </c:pt>
                <c:pt idx="2148">
                  <c:v>2.3E-3</c:v>
                </c:pt>
                <c:pt idx="2149">
                  <c:v>1.73E-3</c:v>
                </c:pt>
                <c:pt idx="2150">
                  <c:v>1.33E-3</c:v>
                </c:pt>
                <c:pt idx="2151">
                  <c:v>9.1E-4</c:v>
                </c:pt>
                <c:pt idx="2152">
                  <c:v>5.8E-4</c:v>
                </c:pt>
                <c:pt idx="2153">
                  <c:v>5.5999999999999995E-4</c:v>
                </c:pt>
                <c:pt idx="2154">
                  <c:v>4.4000000000000002E-4</c:v>
                </c:pt>
                <c:pt idx="2155">
                  <c:v>2.5999999999999998E-4</c:v>
                </c:pt>
                <c:pt idx="2156">
                  <c:v>1.6000000000000001E-4</c:v>
                </c:pt>
                <c:pt idx="2157">
                  <c:v>1.1E-4</c:v>
                </c:pt>
                <c:pt idx="2158">
                  <c:v>1.7000000000000001E-4</c:v>
                </c:pt>
                <c:pt idx="2159">
                  <c:v>6.0000000000000002E-5</c:v>
                </c:pt>
                <c:pt idx="2160">
                  <c:v>1E-4</c:v>
                </c:pt>
                <c:pt idx="2161">
                  <c:v>6.0000000000000002E-5</c:v>
                </c:pt>
                <c:pt idx="2162">
                  <c:v>4.0000000000000003E-5</c:v>
                </c:pt>
                <c:pt idx="2163">
                  <c:v>3.4000000000000002E-4</c:v>
                </c:pt>
                <c:pt idx="2164">
                  <c:v>4.0000000000000003E-5</c:v>
                </c:pt>
                <c:pt idx="2165">
                  <c:v>1.8000000000000001E-4</c:v>
                </c:pt>
                <c:pt idx="2166">
                  <c:v>2.5000000000000001E-4</c:v>
                </c:pt>
                <c:pt idx="2167">
                  <c:v>-1.6000000000000001E-4</c:v>
                </c:pt>
                <c:pt idx="2168">
                  <c:v>-1E-4</c:v>
                </c:pt>
                <c:pt idx="2169">
                  <c:v>-1.4999999999999999E-4</c:v>
                </c:pt>
                <c:pt idx="2170">
                  <c:v>-1.9000000000000001E-4</c:v>
                </c:pt>
                <c:pt idx="2171">
                  <c:v>5.0000000000000002E-5</c:v>
                </c:pt>
                <c:pt idx="2172">
                  <c:v>-1.0000000000000001E-5</c:v>
                </c:pt>
                <c:pt idx="2173">
                  <c:v>6.9999999999999994E-5</c:v>
                </c:pt>
                <c:pt idx="2174">
                  <c:v>2.5000000000000001E-4</c:v>
                </c:pt>
                <c:pt idx="2175">
                  <c:v>3.4000000000000002E-4</c:v>
                </c:pt>
                <c:pt idx="2176">
                  <c:v>1.1E-4</c:v>
                </c:pt>
                <c:pt idx="2177">
                  <c:v>5.0000000000000002E-5</c:v>
                </c:pt>
                <c:pt idx="2178">
                  <c:v>-6.0000000000000002E-5</c:v>
                </c:pt>
                <c:pt idx="2179">
                  <c:v>-1.3999999999999999E-4</c:v>
                </c:pt>
                <c:pt idx="2180">
                  <c:v>-2.0000000000000001E-4</c:v>
                </c:pt>
                <c:pt idx="2181">
                  <c:v>-2.0000000000000001E-4</c:v>
                </c:pt>
                <c:pt idx="2182">
                  <c:v>3.0000000000000001E-5</c:v>
                </c:pt>
                <c:pt idx="2183">
                  <c:v>6.0000000000000002E-5</c:v>
                </c:pt>
                <c:pt idx="2184">
                  <c:v>4.2000000000000002E-4</c:v>
                </c:pt>
                <c:pt idx="2185">
                  <c:v>3.8000000000000002E-4</c:v>
                </c:pt>
                <c:pt idx="2186">
                  <c:v>4.6000000000000001E-4</c:v>
                </c:pt>
                <c:pt idx="2187">
                  <c:v>8.4999999999999995E-4</c:v>
                </c:pt>
                <c:pt idx="2188">
                  <c:v>1.5499999999999999E-3</c:v>
                </c:pt>
                <c:pt idx="2189">
                  <c:v>1.97E-3</c:v>
                </c:pt>
                <c:pt idx="2190">
                  <c:v>2.7699999999999999E-3</c:v>
                </c:pt>
                <c:pt idx="2191">
                  <c:v>4.3099999999999996E-3</c:v>
                </c:pt>
                <c:pt idx="2192">
                  <c:v>5.1599999999999997E-3</c:v>
                </c:pt>
                <c:pt idx="2193">
                  <c:v>6.7999999999999996E-3</c:v>
                </c:pt>
                <c:pt idx="2194">
                  <c:v>8.6199999999999992E-3</c:v>
                </c:pt>
                <c:pt idx="2195">
                  <c:v>1.031E-2</c:v>
                </c:pt>
                <c:pt idx="2196">
                  <c:v>1.251E-2</c:v>
                </c:pt>
                <c:pt idx="2197">
                  <c:v>1.43E-2</c:v>
                </c:pt>
                <c:pt idx="2198">
                  <c:v>1.619E-2</c:v>
                </c:pt>
                <c:pt idx="2199">
                  <c:v>1.7899999999999999E-2</c:v>
                </c:pt>
                <c:pt idx="2200">
                  <c:v>1.9189999999999999E-2</c:v>
                </c:pt>
                <c:pt idx="2201">
                  <c:v>2.0389999999999998E-2</c:v>
                </c:pt>
                <c:pt idx="2202">
                  <c:v>2.104E-2</c:v>
                </c:pt>
                <c:pt idx="2203">
                  <c:v>2.1059999999999999E-2</c:v>
                </c:pt>
                <c:pt idx="2204">
                  <c:v>2.078E-2</c:v>
                </c:pt>
                <c:pt idx="2205">
                  <c:v>2.026E-2</c:v>
                </c:pt>
                <c:pt idx="2206">
                  <c:v>1.9109999999999999E-2</c:v>
                </c:pt>
                <c:pt idx="2207">
                  <c:v>1.755E-2</c:v>
                </c:pt>
                <c:pt idx="2208">
                  <c:v>1.566E-2</c:v>
                </c:pt>
                <c:pt idx="2209">
                  <c:v>1.3860000000000001E-2</c:v>
                </c:pt>
                <c:pt idx="2210">
                  <c:v>1.231E-2</c:v>
                </c:pt>
                <c:pt idx="2211">
                  <c:v>1.03E-2</c:v>
                </c:pt>
                <c:pt idx="2212">
                  <c:v>8.6499999999999997E-3</c:v>
                </c:pt>
                <c:pt idx="2213">
                  <c:v>7.1399999999999996E-3</c:v>
                </c:pt>
                <c:pt idx="2214">
                  <c:v>5.8799999999999998E-3</c:v>
                </c:pt>
                <c:pt idx="2215">
                  <c:v>4.8799999999999998E-3</c:v>
                </c:pt>
                <c:pt idx="2216">
                  <c:v>4.0499999999999998E-3</c:v>
                </c:pt>
                <c:pt idx="2217">
                  <c:v>3.29E-3</c:v>
                </c:pt>
                <c:pt idx="2218">
                  <c:v>2.5100000000000001E-3</c:v>
                </c:pt>
                <c:pt idx="2219">
                  <c:v>2.2599999999999999E-3</c:v>
                </c:pt>
                <c:pt idx="2220">
                  <c:v>2.0999999999999999E-3</c:v>
                </c:pt>
                <c:pt idx="2221">
                  <c:v>1.7700000000000001E-3</c:v>
                </c:pt>
                <c:pt idx="2222">
                  <c:v>1.7700000000000001E-3</c:v>
                </c:pt>
                <c:pt idx="2223">
                  <c:v>1.6000000000000001E-3</c:v>
                </c:pt>
                <c:pt idx="2224">
                  <c:v>1.57E-3</c:v>
                </c:pt>
                <c:pt idx="2225">
                  <c:v>1.8699999999999999E-3</c:v>
                </c:pt>
                <c:pt idx="2226">
                  <c:v>1.67E-3</c:v>
                </c:pt>
                <c:pt idx="2227">
                  <c:v>1.75E-3</c:v>
                </c:pt>
                <c:pt idx="2228">
                  <c:v>1.6999999999999999E-3</c:v>
                </c:pt>
                <c:pt idx="2229">
                  <c:v>1.6900000000000001E-3</c:v>
                </c:pt>
                <c:pt idx="2230">
                  <c:v>1.7799999999999999E-3</c:v>
                </c:pt>
                <c:pt idx="2231">
                  <c:v>1.73E-3</c:v>
                </c:pt>
                <c:pt idx="2232">
                  <c:v>1.6800000000000001E-3</c:v>
                </c:pt>
                <c:pt idx="2233">
                  <c:v>1.5399999999999999E-3</c:v>
                </c:pt>
                <c:pt idx="2234">
                  <c:v>1.31E-3</c:v>
                </c:pt>
                <c:pt idx="2235">
                  <c:v>1.1999999999999999E-3</c:v>
                </c:pt>
                <c:pt idx="2236">
                  <c:v>1.1800000000000001E-3</c:v>
                </c:pt>
                <c:pt idx="2237">
                  <c:v>1.1000000000000001E-3</c:v>
                </c:pt>
                <c:pt idx="2238">
                  <c:v>1.0399999999999999E-3</c:v>
                </c:pt>
                <c:pt idx="2239">
                  <c:v>1.1100000000000001E-3</c:v>
                </c:pt>
                <c:pt idx="2240">
                  <c:v>9.3000000000000005E-4</c:v>
                </c:pt>
                <c:pt idx="2241">
                  <c:v>4.8000000000000001E-4</c:v>
                </c:pt>
                <c:pt idx="2242">
                  <c:v>6.0999999999999997E-4</c:v>
                </c:pt>
                <c:pt idx="2243">
                  <c:v>4.6999999999999999E-4</c:v>
                </c:pt>
                <c:pt idx="2244">
                  <c:v>2.1000000000000001E-4</c:v>
                </c:pt>
                <c:pt idx="2245">
                  <c:v>2.2000000000000001E-4</c:v>
                </c:pt>
                <c:pt idx="2246">
                  <c:v>6.9999999999999994E-5</c:v>
                </c:pt>
                <c:pt idx="2247">
                  <c:v>1.2999999999999999E-4</c:v>
                </c:pt>
                <c:pt idx="2248">
                  <c:v>2.1000000000000001E-4</c:v>
                </c:pt>
                <c:pt idx="2249">
                  <c:v>1.2E-4</c:v>
                </c:pt>
                <c:pt idx="2250">
                  <c:v>-4.0000000000000003E-5</c:v>
                </c:pt>
                <c:pt idx="2251">
                  <c:v>2.9999999999999997E-4</c:v>
                </c:pt>
                <c:pt idx="2252">
                  <c:v>2.4000000000000001E-4</c:v>
                </c:pt>
                <c:pt idx="2253">
                  <c:v>2.1000000000000001E-4</c:v>
                </c:pt>
                <c:pt idx="2254">
                  <c:v>-4.0000000000000003E-5</c:v>
                </c:pt>
                <c:pt idx="2255">
                  <c:v>-4.0000000000000003E-5</c:v>
                </c:pt>
                <c:pt idx="2256">
                  <c:v>-1.0000000000000001E-5</c:v>
                </c:pt>
                <c:pt idx="2257">
                  <c:v>2.0000000000000002E-5</c:v>
                </c:pt>
                <c:pt idx="2258">
                  <c:v>-1.1E-4</c:v>
                </c:pt>
                <c:pt idx="2259">
                  <c:v>5.0000000000000002E-5</c:v>
                </c:pt>
                <c:pt idx="2260">
                  <c:v>1.2E-4</c:v>
                </c:pt>
                <c:pt idx="2261">
                  <c:v>1.2999999999999999E-4</c:v>
                </c:pt>
                <c:pt idx="2262">
                  <c:v>1E-4</c:v>
                </c:pt>
                <c:pt idx="2263">
                  <c:v>2.2000000000000001E-4</c:v>
                </c:pt>
                <c:pt idx="2264">
                  <c:v>2.7E-4</c:v>
                </c:pt>
                <c:pt idx="2265">
                  <c:v>-6.9999999999999994E-5</c:v>
                </c:pt>
                <c:pt idx="2266">
                  <c:v>1.7000000000000001E-4</c:v>
                </c:pt>
                <c:pt idx="2267">
                  <c:v>4.0000000000000003E-5</c:v>
                </c:pt>
                <c:pt idx="2268">
                  <c:v>-9.0000000000000006E-5</c:v>
                </c:pt>
                <c:pt idx="2269">
                  <c:v>1.2E-4</c:v>
                </c:pt>
                <c:pt idx="2270">
                  <c:v>1.4999999999999999E-4</c:v>
                </c:pt>
                <c:pt idx="2271">
                  <c:v>5.0000000000000002E-5</c:v>
                </c:pt>
                <c:pt idx="2272">
                  <c:v>5.0000000000000002E-5</c:v>
                </c:pt>
                <c:pt idx="2273">
                  <c:v>2.0000000000000002E-5</c:v>
                </c:pt>
                <c:pt idx="2274">
                  <c:v>1.4999999999999999E-4</c:v>
                </c:pt>
                <c:pt idx="2275">
                  <c:v>1.1E-4</c:v>
                </c:pt>
                <c:pt idx="2276">
                  <c:v>2.0000000000000001E-4</c:v>
                </c:pt>
                <c:pt idx="2277">
                  <c:v>1.9000000000000001E-4</c:v>
                </c:pt>
                <c:pt idx="2278">
                  <c:v>3.6999999999999999E-4</c:v>
                </c:pt>
                <c:pt idx="2279">
                  <c:v>1.6000000000000001E-4</c:v>
                </c:pt>
                <c:pt idx="2280">
                  <c:v>-1.3999999999999999E-4</c:v>
                </c:pt>
                <c:pt idx="2281">
                  <c:v>2.0000000000000001E-4</c:v>
                </c:pt>
                <c:pt idx="2282">
                  <c:v>2.4000000000000001E-4</c:v>
                </c:pt>
                <c:pt idx="2283">
                  <c:v>4.0000000000000003E-5</c:v>
                </c:pt>
                <c:pt idx="2284">
                  <c:v>6.0000000000000002E-5</c:v>
                </c:pt>
                <c:pt idx="2285">
                  <c:v>3.0000000000000001E-5</c:v>
                </c:pt>
                <c:pt idx="2286">
                  <c:v>1.2999999999999999E-4</c:v>
                </c:pt>
                <c:pt idx="2287">
                  <c:v>2.3000000000000001E-4</c:v>
                </c:pt>
                <c:pt idx="2288">
                  <c:v>4.0000000000000003E-5</c:v>
                </c:pt>
                <c:pt idx="2289">
                  <c:v>1E-4</c:v>
                </c:pt>
                <c:pt idx="2290">
                  <c:v>-1.7000000000000001E-4</c:v>
                </c:pt>
                <c:pt idx="2291">
                  <c:v>0</c:v>
                </c:pt>
                <c:pt idx="2292">
                  <c:v>1.2E-4</c:v>
                </c:pt>
                <c:pt idx="2293">
                  <c:v>2.7E-4</c:v>
                </c:pt>
                <c:pt idx="2294">
                  <c:v>6.4000000000000005E-4</c:v>
                </c:pt>
                <c:pt idx="2295">
                  <c:v>9.6000000000000002E-4</c:v>
                </c:pt>
                <c:pt idx="2296">
                  <c:v>1.3500000000000001E-3</c:v>
                </c:pt>
                <c:pt idx="2297">
                  <c:v>1.9E-3</c:v>
                </c:pt>
                <c:pt idx="2298">
                  <c:v>2.1800000000000001E-3</c:v>
                </c:pt>
                <c:pt idx="2299">
                  <c:v>3.3500000000000001E-3</c:v>
                </c:pt>
                <c:pt idx="2300">
                  <c:v>4.47E-3</c:v>
                </c:pt>
                <c:pt idx="2301">
                  <c:v>5.7600000000000004E-3</c:v>
                </c:pt>
                <c:pt idx="2302">
                  <c:v>7.5700000000000003E-3</c:v>
                </c:pt>
                <c:pt idx="2303">
                  <c:v>9.0500000000000008E-3</c:v>
                </c:pt>
                <c:pt idx="2304">
                  <c:v>1.077E-2</c:v>
                </c:pt>
                <c:pt idx="2305">
                  <c:v>1.289E-2</c:v>
                </c:pt>
                <c:pt idx="2306">
                  <c:v>1.461E-2</c:v>
                </c:pt>
                <c:pt idx="2307">
                  <c:v>1.6199999999999999E-2</c:v>
                </c:pt>
                <c:pt idx="2308">
                  <c:v>1.7409999999999998E-2</c:v>
                </c:pt>
                <c:pt idx="2309">
                  <c:v>1.856E-2</c:v>
                </c:pt>
                <c:pt idx="2310">
                  <c:v>1.9449999999999999E-2</c:v>
                </c:pt>
                <c:pt idx="2311">
                  <c:v>2.0320000000000001E-2</c:v>
                </c:pt>
                <c:pt idx="2312">
                  <c:v>2.043E-2</c:v>
                </c:pt>
                <c:pt idx="2313">
                  <c:v>2.0109999999999999E-2</c:v>
                </c:pt>
                <c:pt idx="2314">
                  <c:v>1.949E-2</c:v>
                </c:pt>
                <c:pt idx="2315">
                  <c:v>1.8370000000000001E-2</c:v>
                </c:pt>
                <c:pt idx="2316">
                  <c:v>1.7160000000000002E-2</c:v>
                </c:pt>
                <c:pt idx="2317">
                  <c:v>1.5689999999999999E-2</c:v>
                </c:pt>
                <c:pt idx="2318">
                  <c:v>1.3990000000000001E-2</c:v>
                </c:pt>
                <c:pt idx="2319">
                  <c:v>1.235E-2</c:v>
                </c:pt>
                <c:pt idx="2320">
                  <c:v>1.0970000000000001E-2</c:v>
                </c:pt>
                <c:pt idx="2321">
                  <c:v>9.3399999999999993E-3</c:v>
                </c:pt>
                <c:pt idx="2322">
                  <c:v>8.0000000000000002E-3</c:v>
                </c:pt>
                <c:pt idx="2323">
                  <c:v>6.79E-3</c:v>
                </c:pt>
                <c:pt idx="2324">
                  <c:v>5.4799999999999996E-3</c:v>
                </c:pt>
                <c:pt idx="2325">
                  <c:v>4.3699999999999998E-3</c:v>
                </c:pt>
                <c:pt idx="2326">
                  <c:v>3.3600000000000001E-3</c:v>
                </c:pt>
                <c:pt idx="2327">
                  <c:v>2.7699999999999999E-3</c:v>
                </c:pt>
                <c:pt idx="2328">
                  <c:v>2.0500000000000002E-3</c:v>
                </c:pt>
                <c:pt idx="2329">
                  <c:v>1.65E-3</c:v>
                </c:pt>
                <c:pt idx="2330">
                  <c:v>1.4599999999999999E-3</c:v>
                </c:pt>
                <c:pt idx="2331">
                  <c:v>1.17E-3</c:v>
                </c:pt>
                <c:pt idx="2332">
                  <c:v>8.1999999999999998E-4</c:v>
                </c:pt>
                <c:pt idx="2333">
                  <c:v>6.7000000000000002E-4</c:v>
                </c:pt>
                <c:pt idx="2334">
                  <c:v>5.1999999999999995E-4</c:v>
                </c:pt>
                <c:pt idx="2335">
                  <c:v>3.6999999999999999E-4</c:v>
                </c:pt>
                <c:pt idx="2336">
                  <c:v>4.8000000000000001E-4</c:v>
                </c:pt>
                <c:pt idx="2337">
                  <c:v>2.7999999999999998E-4</c:v>
                </c:pt>
                <c:pt idx="2338">
                  <c:v>2.9999999999999997E-4</c:v>
                </c:pt>
                <c:pt idx="2339">
                  <c:v>2.3000000000000001E-4</c:v>
                </c:pt>
                <c:pt idx="2340">
                  <c:v>4.6999999999999999E-4</c:v>
                </c:pt>
                <c:pt idx="2341">
                  <c:v>1.7000000000000001E-4</c:v>
                </c:pt>
                <c:pt idx="2342">
                  <c:v>2.5000000000000001E-4</c:v>
                </c:pt>
                <c:pt idx="2343">
                  <c:v>9.0000000000000006E-5</c:v>
                </c:pt>
                <c:pt idx="2344">
                  <c:v>2.5000000000000001E-4</c:v>
                </c:pt>
                <c:pt idx="2345">
                  <c:v>3.6000000000000002E-4</c:v>
                </c:pt>
                <c:pt idx="2346">
                  <c:v>4.0999999999999999E-4</c:v>
                </c:pt>
                <c:pt idx="2347">
                  <c:v>7.6999999999999996E-4</c:v>
                </c:pt>
                <c:pt idx="2348">
                  <c:v>8.0999999999999996E-4</c:v>
                </c:pt>
                <c:pt idx="2349">
                  <c:v>7.3999999999999999E-4</c:v>
                </c:pt>
                <c:pt idx="2350">
                  <c:v>1.0300000000000001E-3</c:v>
                </c:pt>
                <c:pt idx="2351">
                  <c:v>1.25E-3</c:v>
                </c:pt>
                <c:pt idx="2352">
                  <c:v>1.47E-3</c:v>
                </c:pt>
                <c:pt idx="2353">
                  <c:v>1.7600000000000001E-3</c:v>
                </c:pt>
                <c:pt idx="2354">
                  <c:v>1.8500000000000001E-3</c:v>
                </c:pt>
                <c:pt idx="2355">
                  <c:v>2.1900000000000001E-3</c:v>
                </c:pt>
                <c:pt idx="2356">
                  <c:v>2.2699999999999999E-3</c:v>
                </c:pt>
                <c:pt idx="2357">
                  <c:v>2.8800000000000002E-3</c:v>
                </c:pt>
                <c:pt idx="2358">
                  <c:v>2.99E-3</c:v>
                </c:pt>
                <c:pt idx="2359">
                  <c:v>2.9299999999999999E-3</c:v>
                </c:pt>
                <c:pt idx="2360">
                  <c:v>2.97E-3</c:v>
                </c:pt>
                <c:pt idx="2361">
                  <c:v>3.0599999999999998E-3</c:v>
                </c:pt>
                <c:pt idx="2362">
                  <c:v>2.9399999999999999E-3</c:v>
                </c:pt>
                <c:pt idx="2363">
                  <c:v>2.64E-3</c:v>
                </c:pt>
                <c:pt idx="2364">
                  <c:v>2.7200000000000002E-3</c:v>
                </c:pt>
                <c:pt idx="2365">
                  <c:v>2.32E-3</c:v>
                </c:pt>
                <c:pt idx="2366">
                  <c:v>2.2399999999999998E-3</c:v>
                </c:pt>
                <c:pt idx="2367">
                  <c:v>1.97E-3</c:v>
                </c:pt>
                <c:pt idx="2368">
                  <c:v>1.89E-3</c:v>
                </c:pt>
                <c:pt idx="2369">
                  <c:v>1.81E-3</c:v>
                </c:pt>
                <c:pt idx="2370">
                  <c:v>1.58E-3</c:v>
                </c:pt>
                <c:pt idx="2371">
                  <c:v>1.1299999999999999E-3</c:v>
                </c:pt>
                <c:pt idx="2372">
                  <c:v>9.5E-4</c:v>
                </c:pt>
                <c:pt idx="2373">
                  <c:v>6.9999999999999999E-4</c:v>
                </c:pt>
                <c:pt idx="2374">
                  <c:v>7.3999999999999999E-4</c:v>
                </c:pt>
                <c:pt idx="2375">
                  <c:v>5.8E-4</c:v>
                </c:pt>
                <c:pt idx="2376">
                  <c:v>7.5000000000000002E-4</c:v>
                </c:pt>
                <c:pt idx="2377">
                  <c:v>4.8000000000000001E-4</c:v>
                </c:pt>
                <c:pt idx="2378">
                  <c:v>3.6000000000000002E-4</c:v>
                </c:pt>
                <c:pt idx="2379">
                  <c:v>2.0000000000000002E-5</c:v>
                </c:pt>
                <c:pt idx="2380">
                  <c:v>6.0000000000000002E-5</c:v>
                </c:pt>
                <c:pt idx="2381">
                  <c:v>2.2000000000000001E-4</c:v>
                </c:pt>
                <c:pt idx="2382">
                  <c:v>1.7000000000000001E-4</c:v>
                </c:pt>
                <c:pt idx="2383">
                  <c:v>2.1000000000000001E-4</c:v>
                </c:pt>
                <c:pt idx="2384">
                  <c:v>3.4000000000000002E-4</c:v>
                </c:pt>
                <c:pt idx="2385">
                  <c:v>3.5E-4</c:v>
                </c:pt>
                <c:pt idx="2386">
                  <c:v>3.5E-4</c:v>
                </c:pt>
                <c:pt idx="2387">
                  <c:v>5.0000000000000001E-4</c:v>
                </c:pt>
                <c:pt idx="2388">
                  <c:v>5.5000000000000003E-4</c:v>
                </c:pt>
                <c:pt idx="2389">
                  <c:v>6.3000000000000003E-4</c:v>
                </c:pt>
                <c:pt idx="2390">
                  <c:v>1.07E-3</c:v>
                </c:pt>
                <c:pt idx="2391">
                  <c:v>1.75E-3</c:v>
                </c:pt>
                <c:pt idx="2392">
                  <c:v>2.9399999999999999E-3</c:v>
                </c:pt>
                <c:pt idx="2393">
                  <c:v>4.5199999999999997E-3</c:v>
                </c:pt>
                <c:pt idx="2394">
                  <c:v>6.8700000000000002E-3</c:v>
                </c:pt>
                <c:pt idx="2395">
                  <c:v>9.6699999999999998E-3</c:v>
                </c:pt>
                <c:pt idx="2396">
                  <c:v>1.354E-2</c:v>
                </c:pt>
                <c:pt idx="2397">
                  <c:v>1.8499999999999999E-2</c:v>
                </c:pt>
                <c:pt idx="2398">
                  <c:v>2.3810000000000001E-2</c:v>
                </c:pt>
                <c:pt idx="2399">
                  <c:v>3.0300000000000001E-2</c:v>
                </c:pt>
                <c:pt idx="2400">
                  <c:v>3.737E-2</c:v>
                </c:pt>
                <c:pt idx="2401">
                  <c:v>4.5100000000000001E-2</c:v>
                </c:pt>
                <c:pt idx="2402">
                  <c:v>5.2699999999999997E-2</c:v>
                </c:pt>
                <c:pt idx="2403">
                  <c:v>6.055E-2</c:v>
                </c:pt>
                <c:pt idx="2404">
                  <c:v>6.8260000000000001E-2</c:v>
                </c:pt>
                <c:pt idx="2405">
                  <c:v>7.5039999999999996E-2</c:v>
                </c:pt>
                <c:pt idx="2406">
                  <c:v>8.1750000000000003E-2</c:v>
                </c:pt>
                <c:pt idx="2407">
                  <c:v>8.7150000000000005E-2</c:v>
                </c:pt>
                <c:pt idx="2408">
                  <c:v>9.1359999999999997E-2</c:v>
                </c:pt>
                <c:pt idx="2409">
                  <c:v>9.4530000000000003E-2</c:v>
                </c:pt>
                <c:pt idx="2410">
                  <c:v>9.5449999999999993E-2</c:v>
                </c:pt>
                <c:pt idx="2411">
                  <c:v>9.5280000000000004E-2</c:v>
                </c:pt>
                <c:pt idx="2412">
                  <c:v>9.3299999999999994E-2</c:v>
                </c:pt>
                <c:pt idx="2413">
                  <c:v>8.9440000000000006E-2</c:v>
                </c:pt>
                <c:pt idx="2414">
                  <c:v>8.4570000000000006E-2</c:v>
                </c:pt>
                <c:pt idx="2415">
                  <c:v>7.8689999999999996E-2</c:v>
                </c:pt>
                <c:pt idx="2416">
                  <c:v>7.2319999999999995E-2</c:v>
                </c:pt>
                <c:pt idx="2417">
                  <c:v>6.4820000000000003E-2</c:v>
                </c:pt>
                <c:pt idx="2418">
                  <c:v>5.7389999999999997E-2</c:v>
                </c:pt>
                <c:pt idx="2419">
                  <c:v>5.0619999999999998E-2</c:v>
                </c:pt>
                <c:pt idx="2420">
                  <c:v>4.3409999999999997E-2</c:v>
                </c:pt>
                <c:pt idx="2421">
                  <c:v>3.7240000000000002E-2</c:v>
                </c:pt>
                <c:pt idx="2422">
                  <c:v>3.1379999999999998E-2</c:v>
                </c:pt>
                <c:pt idx="2423">
                  <c:v>2.6630000000000001E-2</c:v>
                </c:pt>
                <c:pt idx="2424">
                  <c:v>2.213E-2</c:v>
                </c:pt>
                <c:pt idx="2425">
                  <c:v>1.8339999999999999E-2</c:v>
                </c:pt>
                <c:pt idx="2426">
                  <c:v>1.494E-2</c:v>
                </c:pt>
                <c:pt idx="2427">
                  <c:v>1.238E-2</c:v>
                </c:pt>
                <c:pt idx="2428">
                  <c:v>1.0059999999999999E-2</c:v>
                </c:pt>
                <c:pt idx="2429">
                  <c:v>8.1700000000000002E-3</c:v>
                </c:pt>
                <c:pt idx="2430">
                  <c:v>6.8799999999999998E-3</c:v>
                </c:pt>
                <c:pt idx="2431">
                  <c:v>5.4999999999999997E-3</c:v>
                </c:pt>
                <c:pt idx="2432">
                  <c:v>4.6600000000000001E-3</c:v>
                </c:pt>
                <c:pt idx="2433">
                  <c:v>3.7399999999999998E-3</c:v>
                </c:pt>
                <c:pt idx="2434">
                  <c:v>3.0300000000000001E-3</c:v>
                </c:pt>
                <c:pt idx="2435">
                  <c:v>2.5400000000000002E-3</c:v>
                </c:pt>
                <c:pt idx="2436">
                  <c:v>2.0500000000000002E-3</c:v>
                </c:pt>
                <c:pt idx="2437">
                  <c:v>1.83E-3</c:v>
                </c:pt>
                <c:pt idx="2438">
                  <c:v>1.6100000000000001E-3</c:v>
                </c:pt>
                <c:pt idx="2439">
                  <c:v>1.3699999999999999E-3</c:v>
                </c:pt>
                <c:pt idx="2440">
                  <c:v>9.5E-4</c:v>
                </c:pt>
                <c:pt idx="2441">
                  <c:v>1.2199999999999999E-3</c:v>
                </c:pt>
                <c:pt idx="2442">
                  <c:v>1.0499999999999999E-3</c:v>
                </c:pt>
                <c:pt idx="2443">
                  <c:v>7.7999999999999999E-4</c:v>
                </c:pt>
                <c:pt idx="2444">
                  <c:v>5.8E-4</c:v>
                </c:pt>
                <c:pt idx="2445">
                  <c:v>4.2999999999999999E-4</c:v>
                </c:pt>
                <c:pt idx="2446">
                  <c:v>5.5999999999999995E-4</c:v>
                </c:pt>
                <c:pt idx="2447">
                  <c:v>5.2999999999999998E-4</c:v>
                </c:pt>
                <c:pt idx="2448">
                  <c:v>5.0000000000000001E-4</c:v>
                </c:pt>
                <c:pt idx="2449">
                  <c:v>5.6999999999999998E-4</c:v>
                </c:pt>
                <c:pt idx="2450">
                  <c:v>4.2000000000000002E-4</c:v>
                </c:pt>
                <c:pt idx="2451">
                  <c:v>3.6000000000000002E-4</c:v>
                </c:pt>
                <c:pt idx="2452">
                  <c:v>3.3E-4</c:v>
                </c:pt>
                <c:pt idx="2453">
                  <c:v>3.8000000000000002E-4</c:v>
                </c:pt>
                <c:pt idx="2454">
                  <c:v>2.0000000000000002E-5</c:v>
                </c:pt>
                <c:pt idx="2455">
                  <c:v>1E-4</c:v>
                </c:pt>
                <c:pt idx="2456">
                  <c:v>1.3999999999999999E-4</c:v>
                </c:pt>
                <c:pt idx="2457">
                  <c:v>1.8000000000000001E-4</c:v>
                </c:pt>
                <c:pt idx="2458">
                  <c:v>-2.0000000000000002E-5</c:v>
                </c:pt>
                <c:pt idx="2459">
                  <c:v>1.4999999999999999E-4</c:v>
                </c:pt>
                <c:pt idx="2460">
                  <c:v>8.0000000000000007E-5</c:v>
                </c:pt>
                <c:pt idx="2461">
                  <c:v>-5.0000000000000002E-5</c:v>
                </c:pt>
                <c:pt idx="2462">
                  <c:v>3.0000000000000001E-5</c:v>
                </c:pt>
                <c:pt idx="2463">
                  <c:v>1.2999999999999999E-4</c:v>
                </c:pt>
                <c:pt idx="2464">
                  <c:v>2.9E-4</c:v>
                </c:pt>
                <c:pt idx="2465">
                  <c:v>3.6000000000000002E-4</c:v>
                </c:pt>
                <c:pt idx="2466">
                  <c:v>4.8000000000000001E-4</c:v>
                </c:pt>
                <c:pt idx="2467">
                  <c:v>3.5E-4</c:v>
                </c:pt>
                <c:pt idx="2468">
                  <c:v>2.9999999999999997E-4</c:v>
                </c:pt>
                <c:pt idx="2469">
                  <c:v>5.0000000000000002E-5</c:v>
                </c:pt>
                <c:pt idx="2470">
                  <c:v>3.3E-4</c:v>
                </c:pt>
                <c:pt idx="2471">
                  <c:v>2.7999999999999998E-4</c:v>
                </c:pt>
                <c:pt idx="2472">
                  <c:v>1.7000000000000001E-4</c:v>
                </c:pt>
                <c:pt idx="2473">
                  <c:v>1.3999999999999999E-4</c:v>
                </c:pt>
                <c:pt idx="2474">
                  <c:v>2.5000000000000001E-4</c:v>
                </c:pt>
                <c:pt idx="2475">
                  <c:v>1.4999999999999999E-4</c:v>
                </c:pt>
                <c:pt idx="2476">
                  <c:v>2.9E-4</c:v>
                </c:pt>
                <c:pt idx="2477">
                  <c:v>-1.3999999999999999E-4</c:v>
                </c:pt>
                <c:pt idx="2478">
                  <c:v>1.7000000000000001E-4</c:v>
                </c:pt>
                <c:pt idx="2479">
                  <c:v>-1.0000000000000001E-5</c:v>
                </c:pt>
                <c:pt idx="2480">
                  <c:v>1E-4</c:v>
                </c:pt>
                <c:pt idx="2481">
                  <c:v>4.0000000000000003E-5</c:v>
                </c:pt>
                <c:pt idx="2482">
                  <c:v>2.2000000000000001E-4</c:v>
                </c:pt>
                <c:pt idx="2483">
                  <c:v>2.1000000000000001E-4</c:v>
                </c:pt>
                <c:pt idx="2484">
                  <c:v>1.2999999999999999E-4</c:v>
                </c:pt>
                <c:pt idx="2485">
                  <c:v>1E-4</c:v>
                </c:pt>
                <c:pt idx="2486">
                  <c:v>1.3999999999999999E-4</c:v>
                </c:pt>
                <c:pt idx="2487">
                  <c:v>2.2000000000000001E-4</c:v>
                </c:pt>
                <c:pt idx="2488">
                  <c:v>2.5999999999999998E-4</c:v>
                </c:pt>
                <c:pt idx="2489">
                  <c:v>2.0000000000000002E-5</c:v>
                </c:pt>
                <c:pt idx="2490">
                  <c:v>-6.9999999999999994E-5</c:v>
                </c:pt>
                <c:pt idx="2491">
                  <c:v>-3.0000000000000001E-5</c:v>
                </c:pt>
                <c:pt idx="2492">
                  <c:v>2.0000000000000002E-5</c:v>
                </c:pt>
                <c:pt idx="2493">
                  <c:v>-2.0000000000000002E-5</c:v>
                </c:pt>
                <c:pt idx="2494">
                  <c:v>-8.0000000000000007E-5</c:v>
                </c:pt>
                <c:pt idx="2495">
                  <c:v>-1.2999999999999999E-4</c:v>
                </c:pt>
                <c:pt idx="2496">
                  <c:v>0</c:v>
                </c:pt>
                <c:pt idx="2497">
                  <c:v>2.2000000000000001E-4</c:v>
                </c:pt>
                <c:pt idx="2498">
                  <c:v>2.5000000000000001E-4</c:v>
                </c:pt>
                <c:pt idx="2499">
                  <c:v>1.4999999999999999E-4</c:v>
                </c:pt>
                <c:pt idx="2500">
                  <c:v>1.4999999999999999E-4</c:v>
                </c:pt>
                <c:pt idx="2501">
                  <c:v>2.2000000000000001E-4</c:v>
                </c:pt>
                <c:pt idx="2502">
                  <c:v>1.8000000000000001E-4</c:v>
                </c:pt>
                <c:pt idx="2503">
                  <c:v>8.0000000000000007E-5</c:v>
                </c:pt>
                <c:pt idx="2504">
                  <c:v>1.8000000000000001E-4</c:v>
                </c:pt>
                <c:pt idx="2505">
                  <c:v>1.6000000000000001E-4</c:v>
                </c:pt>
                <c:pt idx="2506">
                  <c:v>2.1000000000000001E-4</c:v>
                </c:pt>
                <c:pt idx="2507">
                  <c:v>0</c:v>
                </c:pt>
                <c:pt idx="2508">
                  <c:v>3.4000000000000002E-4</c:v>
                </c:pt>
                <c:pt idx="2509">
                  <c:v>1.2999999999999999E-4</c:v>
                </c:pt>
                <c:pt idx="2510">
                  <c:v>6.0000000000000002E-5</c:v>
                </c:pt>
                <c:pt idx="2511">
                  <c:v>5.0000000000000002E-5</c:v>
                </c:pt>
                <c:pt idx="2512">
                  <c:v>1E-4</c:v>
                </c:pt>
                <c:pt idx="2513">
                  <c:v>2.5999999999999998E-4</c:v>
                </c:pt>
                <c:pt idx="2514">
                  <c:v>1.2E-4</c:v>
                </c:pt>
                <c:pt idx="2515">
                  <c:v>3.2000000000000003E-4</c:v>
                </c:pt>
                <c:pt idx="2516">
                  <c:v>1.7000000000000001E-4</c:v>
                </c:pt>
                <c:pt idx="2517">
                  <c:v>2.1000000000000001E-4</c:v>
                </c:pt>
                <c:pt idx="2518">
                  <c:v>1.2E-4</c:v>
                </c:pt>
                <c:pt idx="2519">
                  <c:v>2.1000000000000001E-4</c:v>
                </c:pt>
                <c:pt idx="2520">
                  <c:v>1.4999999999999999E-4</c:v>
                </c:pt>
                <c:pt idx="2521">
                  <c:v>5.5999999999999995E-4</c:v>
                </c:pt>
                <c:pt idx="2522">
                  <c:v>6.2E-4</c:v>
                </c:pt>
                <c:pt idx="2523">
                  <c:v>4.6000000000000001E-4</c:v>
                </c:pt>
                <c:pt idx="2524">
                  <c:v>5.5999999999999995E-4</c:v>
                </c:pt>
                <c:pt idx="2525">
                  <c:v>1.09E-3</c:v>
                </c:pt>
                <c:pt idx="2526">
                  <c:v>1.2800000000000001E-3</c:v>
                </c:pt>
                <c:pt idx="2527">
                  <c:v>1.31E-3</c:v>
                </c:pt>
                <c:pt idx="2528">
                  <c:v>1.9400000000000001E-3</c:v>
                </c:pt>
                <c:pt idx="2529">
                  <c:v>2.4099999999999998E-3</c:v>
                </c:pt>
                <c:pt idx="2530">
                  <c:v>2.8999999999999998E-3</c:v>
                </c:pt>
                <c:pt idx="2531">
                  <c:v>3.2599999999999999E-3</c:v>
                </c:pt>
                <c:pt idx="2532">
                  <c:v>3.7399999999999998E-3</c:v>
                </c:pt>
                <c:pt idx="2533">
                  <c:v>4.1999999999999997E-3</c:v>
                </c:pt>
                <c:pt idx="2534">
                  <c:v>4.2599999999999999E-3</c:v>
                </c:pt>
                <c:pt idx="2535">
                  <c:v>4.4900000000000001E-3</c:v>
                </c:pt>
                <c:pt idx="2536">
                  <c:v>4.7800000000000004E-3</c:v>
                </c:pt>
                <c:pt idx="2537">
                  <c:v>5.0899999999999999E-3</c:v>
                </c:pt>
                <c:pt idx="2538">
                  <c:v>5.2500000000000003E-3</c:v>
                </c:pt>
                <c:pt idx="2539">
                  <c:v>5.4400000000000004E-3</c:v>
                </c:pt>
                <c:pt idx="2540">
                  <c:v>5.2399999999999999E-3</c:v>
                </c:pt>
                <c:pt idx="2541">
                  <c:v>4.9800000000000001E-3</c:v>
                </c:pt>
                <c:pt idx="2542">
                  <c:v>4.8500000000000001E-3</c:v>
                </c:pt>
                <c:pt idx="2543">
                  <c:v>4.6699999999999997E-3</c:v>
                </c:pt>
                <c:pt idx="2544">
                  <c:v>4.7499999999999999E-3</c:v>
                </c:pt>
                <c:pt idx="2545">
                  <c:v>4.5799999999999999E-3</c:v>
                </c:pt>
                <c:pt idx="2546">
                  <c:v>4.5700000000000003E-3</c:v>
                </c:pt>
                <c:pt idx="2547">
                  <c:v>4.6600000000000001E-3</c:v>
                </c:pt>
                <c:pt idx="2548">
                  <c:v>4.81E-3</c:v>
                </c:pt>
                <c:pt idx="2549">
                  <c:v>4.7600000000000003E-3</c:v>
                </c:pt>
                <c:pt idx="2550">
                  <c:v>4.8199999999999996E-3</c:v>
                </c:pt>
                <c:pt idx="2551">
                  <c:v>5.0299999999999997E-3</c:v>
                </c:pt>
                <c:pt idx="2552">
                  <c:v>5.2300000000000003E-3</c:v>
                </c:pt>
                <c:pt idx="2553">
                  <c:v>5.5599999999999998E-3</c:v>
                </c:pt>
                <c:pt idx="2554">
                  <c:v>5.6899999999999997E-3</c:v>
                </c:pt>
                <c:pt idx="2555">
                  <c:v>6.0200000000000002E-3</c:v>
                </c:pt>
                <c:pt idx="2556">
                  <c:v>6.3400000000000001E-3</c:v>
                </c:pt>
                <c:pt idx="2557">
                  <c:v>6.62E-3</c:v>
                </c:pt>
                <c:pt idx="2558">
                  <c:v>6.5199999999999998E-3</c:v>
                </c:pt>
                <c:pt idx="2559">
                  <c:v>6.6400000000000001E-3</c:v>
                </c:pt>
                <c:pt idx="2560">
                  <c:v>6.45E-3</c:v>
                </c:pt>
                <c:pt idx="2561">
                  <c:v>6.3899999999999998E-3</c:v>
                </c:pt>
                <c:pt idx="2562">
                  <c:v>6.45E-3</c:v>
                </c:pt>
                <c:pt idx="2563">
                  <c:v>6.3400000000000001E-3</c:v>
                </c:pt>
                <c:pt idx="2564">
                  <c:v>5.8100000000000001E-3</c:v>
                </c:pt>
                <c:pt idx="2565">
                  <c:v>5.5500000000000002E-3</c:v>
                </c:pt>
                <c:pt idx="2566">
                  <c:v>5.3699999999999998E-3</c:v>
                </c:pt>
                <c:pt idx="2567">
                  <c:v>5.0699999999999999E-3</c:v>
                </c:pt>
                <c:pt idx="2568">
                  <c:v>4.7800000000000004E-3</c:v>
                </c:pt>
                <c:pt idx="2569">
                  <c:v>4.3699999999999998E-3</c:v>
                </c:pt>
                <c:pt idx="2570">
                  <c:v>4.4200000000000003E-3</c:v>
                </c:pt>
                <c:pt idx="2571">
                  <c:v>4.0099999999999997E-3</c:v>
                </c:pt>
                <c:pt idx="2572">
                  <c:v>4.1099999999999999E-3</c:v>
                </c:pt>
                <c:pt idx="2573">
                  <c:v>3.8500000000000001E-3</c:v>
                </c:pt>
                <c:pt idx="2574">
                  <c:v>3.5400000000000002E-3</c:v>
                </c:pt>
                <c:pt idx="2575">
                  <c:v>3.5300000000000002E-3</c:v>
                </c:pt>
                <c:pt idx="2576">
                  <c:v>3.2299999999999998E-3</c:v>
                </c:pt>
                <c:pt idx="2577">
                  <c:v>2.8900000000000002E-3</c:v>
                </c:pt>
                <c:pt idx="2578">
                  <c:v>2.8600000000000001E-3</c:v>
                </c:pt>
                <c:pt idx="2579">
                  <c:v>2.65E-3</c:v>
                </c:pt>
                <c:pt idx="2580">
                  <c:v>2.31E-3</c:v>
                </c:pt>
                <c:pt idx="2581">
                  <c:v>2.2399999999999998E-3</c:v>
                </c:pt>
                <c:pt idx="2582">
                  <c:v>1.97E-3</c:v>
                </c:pt>
                <c:pt idx="2583">
                  <c:v>1.7899999999999999E-3</c:v>
                </c:pt>
                <c:pt idx="2584">
                  <c:v>1.6299999999999999E-3</c:v>
                </c:pt>
                <c:pt idx="2585">
                  <c:v>1.5200000000000001E-3</c:v>
                </c:pt>
                <c:pt idx="2586">
                  <c:v>8.9999999999999998E-4</c:v>
                </c:pt>
                <c:pt idx="2587">
                  <c:v>1.06E-3</c:v>
                </c:pt>
                <c:pt idx="2588">
                  <c:v>1E-3</c:v>
                </c:pt>
                <c:pt idx="2589">
                  <c:v>7.2000000000000005E-4</c:v>
                </c:pt>
                <c:pt idx="2590">
                  <c:v>7.2000000000000005E-4</c:v>
                </c:pt>
                <c:pt idx="2591">
                  <c:v>7.9000000000000001E-4</c:v>
                </c:pt>
                <c:pt idx="2592">
                  <c:v>6.0999999999999997E-4</c:v>
                </c:pt>
                <c:pt idx="2593">
                  <c:v>5.0000000000000001E-4</c:v>
                </c:pt>
                <c:pt idx="2594">
                  <c:v>5.0000000000000001E-4</c:v>
                </c:pt>
                <c:pt idx="2595">
                  <c:v>3.6000000000000002E-4</c:v>
                </c:pt>
                <c:pt idx="2596">
                  <c:v>3.1E-4</c:v>
                </c:pt>
                <c:pt idx="2597">
                  <c:v>2.5999999999999998E-4</c:v>
                </c:pt>
                <c:pt idx="2598">
                  <c:v>5.5999999999999995E-4</c:v>
                </c:pt>
                <c:pt idx="2599">
                  <c:v>3.1E-4</c:v>
                </c:pt>
                <c:pt idx="2600">
                  <c:v>2.3000000000000001E-4</c:v>
                </c:pt>
                <c:pt idx="2601">
                  <c:v>3.8999999999999999E-4</c:v>
                </c:pt>
                <c:pt idx="2602">
                  <c:v>2.9999999999999997E-4</c:v>
                </c:pt>
                <c:pt idx="2603">
                  <c:v>4.0999999999999999E-4</c:v>
                </c:pt>
                <c:pt idx="2604">
                  <c:v>2.9E-4</c:v>
                </c:pt>
                <c:pt idx="2605">
                  <c:v>2.1000000000000001E-4</c:v>
                </c:pt>
                <c:pt idx="2606">
                  <c:v>3.1E-4</c:v>
                </c:pt>
                <c:pt idx="2607">
                  <c:v>1E-4</c:v>
                </c:pt>
                <c:pt idx="2608">
                  <c:v>3.4000000000000002E-4</c:v>
                </c:pt>
                <c:pt idx="2609">
                  <c:v>3.6000000000000002E-4</c:v>
                </c:pt>
                <c:pt idx="2610">
                  <c:v>6.9999999999999994E-5</c:v>
                </c:pt>
                <c:pt idx="2611">
                  <c:v>2.7999999999999998E-4</c:v>
                </c:pt>
                <c:pt idx="2612">
                  <c:v>1.4999999999999999E-4</c:v>
                </c:pt>
                <c:pt idx="2613">
                  <c:v>2.9E-4</c:v>
                </c:pt>
                <c:pt idx="2614">
                  <c:v>2.9999999999999997E-4</c:v>
                </c:pt>
                <c:pt idx="2615">
                  <c:v>2.4000000000000001E-4</c:v>
                </c:pt>
                <c:pt idx="2616">
                  <c:v>2.1000000000000001E-4</c:v>
                </c:pt>
                <c:pt idx="2617">
                  <c:v>2.0000000000000002E-5</c:v>
                </c:pt>
                <c:pt idx="2618">
                  <c:v>-9.0000000000000006E-5</c:v>
                </c:pt>
                <c:pt idx="2619">
                  <c:v>2.9999999999999997E-4</c:v>
                </c:pt>
                <c:pt idx="2620">
                  <c:v>1.7000000000000001E-4</c:v>
                </c:pt>
                <c:pt idx="2621">
                  <c:v>6.0000000000000002E-5</c:v>
                </c:pt>
                <c:pt idx="2622">
                  <c:v>2.2000000000000001E-4</c:v>
                </c:pt>
                <c:pt idx="2623">
                  <c:v>9.0000000000000006E-5</c:v>
                </c:pt>
                <c:pt idx="2624">
                  <c:v>1.1E-4</c:v>
                </c:pt>
                <c:pt idx="2625">
                  <c:v>2.9E-4</c:v>
                </c:pt>
                <c:pt idx="2626">
                  <c:v>1.9000000000000001E-4</c:v>
                </c:pt>
                <c:pt idx="2627">
                  <c:v>1.1E-4</c:v>
                </c:pt>
                <c:pt idx="2628">
                  <c:v>2.0000000000000002E-5</c:v>
                </c:pt>
                <c:pt idx="2629">
                  <c:v>1.3999999999999999E-4</c:v>
                </c:pt>
                <c:pt idx="2630">
                  <c:v>5.0000000000000002E-5</c:v>
                </c:pt>
                <c:pt idx="2631">
                  <c:v>6.9999999999999994E-5</c:v>
                </c:pt>
                <c:pt idx="2632">
                  <c:v>-8.0000000000000007E-5</c:v>
                </c:pt>
                <c:pt idx="2633">
                  <c:v>8.0000000000000007E-5</c:v>
                </c:pt>
                <c:pt idx="2634">
                  <c:v>1.3999999999999999E-4</c:v>
                </c:pt>
                <c:pt idx="2635">
                  <c:v>2.0000000000000001E-4</c:v>
                </c:pt>
                <c:pt idx="2636">
                  <c:v>1E-4</c:v>
                </c:pt>
                <c:pt idx="2637">
                  <c:v>-2.3000000000000001E-4</c:v>
                </c:pt>
                <c:pt idx="2638">
                  <c:v>0</c:v>
                </c:pt>
                <c:pt idx="2639">
                  <c:v>3.0000000000000001E-5</c:v>
                </c:pt>
                <c:pt idx="2640">
                  <c:v>1.4999999999999999E-4</c:v>
                </c:pt>
                <c:pt idx="2641">
                  <c:v>1.1E-4</c:v>
                </c:pt>
                <c:pt idx="2642">
                  <c:v>9.0000000000000006E-5</c:v>
                </c:pt>
                <c:pt idx="2643">
                  <c:v>9.0000000000000006E-5</c:v>
                </c:pt>
                <c:pt idx="2644">
                  <c:v>-1.2999999999999999E-4</c:v>
                </c:pt>
                <c:pt idx="2645">
                  <c:v>2.0000000000000002E-5</c:v>
                </c:pt>
                <c:pt idx="2646">
                  <c:v>2.3000000000000001E-4</c:v>
                </c:pt>
                <c:pt idx="2647">
                  <c:v>9.0000000000000006E-5</c:v>
                </c:pt>
                <c:pt idx="2648">
                  <c:v>-1.2999999999999999E-4</c:v>
                </c:pt>
                <c:pt idx="2649">
                  <c:v>-3.0000000000000001E-5</c:v>
                </c:pt>
                <c:pt idx="2650">
                  <c:v>8.0000000000000007E-5</c:v>
                </c:pt>
                <c:pt idx="2651">
                  <c:v>1.4999999999999999E-4</c:v>
                </c:pt>
                <c:pt idx="2652">
                  <c:v>-6.0000000000000002E-5</c:v>
                </c:pt>
                <c:pt idx="2653">
                  <c:v>1.7000000000000001E-4</c:v>
                </c:pt>
                <c:pt idx="2654">
                  <c:v>1.4999999999999999E-4</c:v>
                </c:pt>
                <c:pt idx="2655">
                  <c:v>-9.0000000000000006E-5</c:v>
                </c:pt>
                <c:pt idx="2656">
                  <c:v>2.3000000000000001E-4</c:v>
                </c:pt>
                <c:pt idx="2657">
                  <c:v>9.0000000000000006E-5</c:v>
                </c:pt>
                <c:pt idx="2658">
                  <c:v>1.2E-4</c:v>
                </c:pt>
                <c:pt idx="2659">
                  <c:v>1.6000000000000001E-4</c:v>
                </c:pt>
                <c:pt idx="2660">
                  <c:v>1.4999999999999999E-4</c:v>
                </c:pt>
                <c:pt idx="2661">
                  <c:v>1.9000000000000001E-4</c:v>
                </c:pt>
                <c:pt idx="2662">
                  <c:v>3.6999999999999999E-4</c:v>
                </c:pt>
                <c:pt idx="2663">
                  <c:v>4.2999999999999999E-4</c:v>
                </c:pt>
                <c:pt idx="2664">
                  <c:v>8.0000000000000004E-4</c:v>
                </c:pt>
                <c:pt idx="2665">
                  <c:v>1.1000000000000001E-3</c:v>
                </c:pt>
                <c:pt idx="2666">
                  <c:v>1.4400000000000001E-3</c:v>
                </c:pt>
                <c:pt idx="2667">
                  <c:v>2.3400000000000001E-3</c:v>
                </c:pt>
                <c:pt idx="2668">
                  <c:v>2.96E-3</c:v>
                </c:pt>
                <c:pt idx="2669">
                  <c:v>3.7000000000000002E-3</c:v>
                </c:pt>
                <c:pt idx="2670">
                  <c:v>4.9800000000000001E-3</c:v>
                </c:pt>
                <c:pt idx="2671">
                  <c:v>6.2500000000000003E-3</c:v>
                </c:pt>
                <c:pt idx="2672">
                  <c:v>7.5599999999999999E-3</c:v>
                </c:pt>
                <c:pt idx="2673">
                  <c:v>9.1800000000000007E-3</c:v>
                </c:pt>
                <c:pt idx="2674">
                  <c:v>1.119E-2</c:v>
                </c:pt>
                <c:pt idx="2675">
                  <c:v>1.319E-2</c:v>
                </c:pt>
                <c:pt idx="2676">
                  <c:v>1.516E-2</c:v>
                </c:pt>
                <c:pt idx="2677">
                  <c:v>1.719E-2</c:v>
                </c:pt>
                <c:pt idx="2678">
                  <c:v>1.934E-2</c:v>
                </c:pt>
                <c:pt idx="2679">
                  <c:v>2.163E-2</c:v>
                </c:pt>
                <c:pt idx="2680">
                  <c:v>2.4029999999999999E-2</c:v>
                </c:pt>
                <c:pt idx="2681">
                  <c:v>2.6280000000000001E-2</c:v>
                </c:pt>
                <c:pt idx="2682">
                  <c:v>2.8539999999999999E-2</c:v>
                </c:pt>
                <c:pt idx="2683">
                  <c:v>3.0530000000000002E-2</c:v>
                </c:pt>
                <c:pt idx="2684">
                  <c:v>3.2770000000000001E-2</c:v>
                </c:pt>
                <c:pt idx="2685">
                  <c:v>3.4869999999999998E-2</c:v>
                </c:pt>
                <c:pt idx="2686">
                  <c:v>3.6839999999999998E-2</c:v>
                </c:pt>
                <c:pt idx="2687">
                  <c:v>3.8429999999999999E-2</c:v>
                </c:pt>
                <c:pt idx="2688">
                  <c:v>3.916E-2</c:v>
                </c:pt>
                <c:pt idx="2689">
                  <c:v>3.9960000000000002E-2</c:v>
                </c:pt>
                <c:pt idx="2690">
                  <c:v>4.0050000000000002E-2</c:v>
                </c:pt>
                <c:pt idx="2691">
                  <c:v>3.9820000000000001E-2</c:v>
                </c:pt>
                <c:pt idx="2692">
                  <c:v>3.9070000000000001E-2</c:v>
                </c:pt>
                <c:pt idx="2693">
                  <c:v>3.7339999999999998E-2</c:v>
                </c:pt>
                <c:pt idx="2694">
                  <c:v>3.5549999999999998E-2</c:v>
                </c:pt>
                <c:pt idx="2695">
                  <c:v>3.2899999999999999E-2</c:v>
                </c:pt>
                <c:pt idx="2696">
                  <c:v>2.9729999999999999E-2</c:v>
                </c:pt>
                <c:pt idx="2697">
                  <c:v>2.6919999999999999E-2</c:v>
                </c:pt>
                <c:pt idx="2698">
                  <c:v>2.351E-2</c:v>
                </c:pt>
                <c:pt idx="2699">
                  <c:v>2.0660000000000001E-2</c:v>
                </c:pt>
                <c:pt idx="2700">
                  <c:v>1.8239999999999999E-2</c:v>
                </c:pt>
                <c:pt idx="2701">
                  <c:v>1.585E-2</c:v>
                </c:pt>
                <c:pt idx="2702">
                  <c:v>1.4160000000000001E-2</c:v>
                </c:pt>
                <c:pt idx="2703">
                  <c:v>1.3129999999999999E-2</c:v>
                </c:pt>
                <c:pt idx="2704">
                  <c:v>1.235E-2</c:v>
                </c:pt>
                <c:pt idx="2705">
                  <c:v>1.1990000000000001E-2</c:v>
                </c:pt>
                <c:pt idx="2706">
                  <c:v>1.21E-2</c:v>
                </c:pt>
                <c:pt idx="2707">
                  <c:v>1.21E-2</c:v>
                </c:pt>
                <c:pt idx="2708">
                  <c:v>1.226E-2</c:v>
                </c:pt>
                <c:pt idx="2709">
                  <c:v>1.29E-2</c:v>
                </c:pt>
                <c:pt idx="2710">
                  <c:v>1.337E-2</c:v>
                </c:pt>
                <c:pt idx="2711">
                  <c:v>1.384E-2</c:v>
                </c:pt>
                <c:pt idx="2712">
                  <c:v>1.4109999999999999E-2</c:v>
                </c:pt>
                <c:pt idx="2713">
                  <c:v>1.4409999999999999E-2</c:v>
                </c:pt>
                <c:pt idx="2714">
                  <c:v>1.431E-2</c:v>
                </c:pt>
                <c:pt idx="2715">
                  <c:v>1.3990000000000001E-2</c:v>
                </c:pt>
                <c:pt idx="2716">
                  <c:v>1.337E-2</c:v>
                </c:pt>
                <c:pt idx="2717">
                  <c:v>1.2489999999999999E-2</c:v>
                </c:pt>
                <c:pt idx="2718">
                  <c:v>1.2E-2</c:v>
                </c:pt>
                <c:pt idx="2719">
                  <c:v>1.1209999999999999E-2</c:v>
                </c:pt>
                <c:pt idx="2720">
                  <c:v>1.017E-2</c:v>
                </c:pt>
                <c:pt idx="2721">
                  <c:v>9.4199999999999996E-3</c:v>
                </c:pt>
                <c:pt idx="2722">
                  <c:v>8.4100000000000008E-3</c:v>
                </c:pt>
                <c:pt idx="2723">
                  <c:v>7.4099999999999999E-3</c:v>
                </c:pt>
                <c:pt idx="2724">
                  <c:v>6.5300000000000002E-3</c:v>
                </c:pt>
                <c:pt idx="2725">
                  <c:v>5.9800000000000001E-3</c:v>
                </c:pt>
                <c:pt idx="2726">
                  <c:v>5.2500000000000003E-3</c:v>
                </c:pt>
                <c:pt idx="2727">
                  <c:v>4.45E-3</c:v>
                </c:pt>
                <c:pt idx="2728">
                  <c:v>4.1700000000000001E-3</c:v>
                </c:pt>
                <c:pt idx="2729">
                  <c:v>3.9100000000000003E-3</c:v>
                </c:pt>
                <c:pt idx="2730">
                  <c:v>3.48E-3</c:v>
                </c:pt>
                <c:pt idx="2731">
                  <c:v>3.3899999999999998E-3</c:v>
                </c:pt>
                <c:pt idx="2732">
                  <c:v>2.7499999999999998E-3</c:v>
                </c:pt>
                <c:pt idx="2733">
                  <c:v>2.49E-3</c:v>
                </c:pt>
                <c:pt idx="2734">
                  <c:v>2.47E-3</c:v>
                </c:pt>
                <c:pt idx="2735">
                  <c:v>2.66E-3</c:v>
                </c:pt>
                <c:pt idx="2736">
                  <c:v>2.3900000000000002E-3</c:v>
                </c:pt>
                <c:pt idx="2737">
                  <c:v>2.0200000000000001E-3</c:v>
                </c:pt>
                <c:pt idx="2738">
                  <c:v>2.0699999999999998E-3</c:v>
                </c:pt>
                <c:pt idx="2739">
                  <c:v>2.2599999999999999E-3</c:v>
                </c:pt>
                <c:pt idx="2740">
                  <c:v>2.3400000000000001E-3</c:v>
                </c:pt>
                <c:pt idx="2741">
                  <c:v>2.2499999999999998E-3</c:v>
                </c:pt>
                <c:pt idx="2742">
                  <c:v>1.8799999999999999E-3</c:v>
                </c:pt>
                <c:pt idx="2743">
                  <c:v>2.2100000000000002E-3</c:v>
                </c:pt>
                <c:pt idx="2744">
                  <c:v>2.0899999999999998E-3</c:v>
                </c:pt>
                <c:pt idx="2745">
                  <c:v>2.3999999999999998E-3</c:v>
                </c:pt>
                <c:pt idx="2746">
                  <c:v>2.5200000000000001E-3</c:v>
                </c:pt>
                <c:pt idx="2747">
                  <c:v>2.48E-3</c:v>
                </c:pt>
                <c:pt idx="2748">
                  <c:v>2.4099999999999998E-3</c:v>
                </c:pt>
                <c:pt idx="2749">
                  <c:v>2.5300000000000001E-3</c:v>
                </c:pt>
                <c:pt idx="2750">
                  <c:v>2.1800000000000001E-3</c:v>
                </c:pt>
                <c:pt idx="2751">
                  <c:v>2.1800000000000001E-3</c:v>
                </c:pt>
                <c:pt idx="2752">
                  <c:v>1.9499999999999999E-3</c:v>
                </c:pt>
                <c:pt idx="2753">
                  <c:v>1.97E-3</c:v>
                </c:pt>
                <c:pt idx="2754">
                  <c:v>2.1700000000000001E-3</c:v>
                </c:pt>
                <c:pt idx="2755">
                  <c:v>1.9E-3</c:v>
                </c:pt>
                <c:pt idx="2756">
                  <c:v>1.72E-3</c:v>
                </c:pt>
                <c:pt idx="2757">
                  <c:v>1.58E-3</c:v>
                </c:pt>
                <c:pt idx="2758">
                  <c:v>1.4300000000000001E-3</c:v>
                </c:pt>
                <c:pt idx="2759">
                  <c:v>1.3500000000000001E-3</c:v>
                </c:pt>
                <c:pt idx="2760">
                  <c:v>1.08E-3</c:v>
                </c:pt>
                <c:pt idx="2761">
                  <c:v>1.17E-3</c:v>
                </c:pt>
                <c:pt idx="2762">
                  <c:v>1.09E-3</c:v>
                </c:pt>
                <c:pt idx="2763">
                  <c:v>9.6000000000000002E-4</c:v>
                </c:pt>
                <c:pt idx="2764">
                  <c:v>7.6000000000000004E-4</c:v>
                </c:pt>
                <c:pt idx="2765">
                  <c:v>8.8000000000000003E-4</c:v>
                </c:pt>
                <c:pt idx="2766">
                  <c:v>7.9000000000000001E-4</c:v>
                </c:pt>
                <c:pt idx="2767">
                  <c:v>5.4000000000000001E-4</c:v>
                </c:pt>
                <c:pt idx="2768">
                  <c:v>5.2999999999999998E-4</c:v>
                </c:pt>
                <c:pt idx="2769">
                  <c:v>2.4000000000000001E-4</c:v>
                </c:pt>
                <c:pt idx="2770">
                  <c:v>2.1000000000000001E-4</c:v>
                </c:pt>
                <c:pt idx="2771">
                  <c:v>4.2999999999999999E-4</c:v>
                </c:pt>
                <c:pt idx="2772">
                  <c:v>2.9E-4</c:v>
                </c:pt>
                <c:pt idx="2773">
                  <c:v>2.7999999999999998E-4</c:v>
                </c:pt>
                <c:pt idx="2774">
                  <c:v>3.0000000000000001E-5</c:v>
                </c:pt>
                <c:pt idx="2775">
                  <c:v>3.6999999999999999E-4</c:v>
                </c:pt>
                <c:pt idx="2776">
                  <c:v>1.9000000000000001E-4</c:v>
                </c:pt>
                <c:pt idx="2777">
                  <c:v>2.4000000000000001E-4</c:v>
                </c:pt>
                <c:pt idx="2778">
                  <c:v>6.0000000000000002E-5</c:v>
                </c:pt>
                <c:pt idx="2779">
                  <c:v>2.5000000000000001E-4</c:v>
                </c:pt>
                <c:pt idx="2780">
                  <c:v>2.5000000000000001E-4</c:v>
                </c:pt>
                <c:pt idx="2781">
                  <c:v>4.8999999999999998E-4</c:v>
                </c:pt>
                <c:pt idx="2782">
                  <c:v>8.0999999999999996E-4</c:v>
                </c:pt>
                <c:pt idx="2783">
                  <c:v>1.0499999999999999E-3</c:v>
                </c:pt>
                <c:pt idx="2784">
                  <c:v>1.2199999999999999E-3</c:v>
                </c:pt>
                <c:pt idx="2785">
                  <c:v>1.81E-3</c:v>
                </c:pt>
                <c:pt idx="2786">
                  <c:v>2.7000000000000001E-3</c:v>
                </c:pt>
                <c:pt idx="2787">
                  <c:v>3.5699999999999998E-3</c:v>
                </c:pt>
                <c:pt idx="2788">
                  <c:v>4.6800000000000001E-3</c:v>
                </c:pt>
                <c:pt idx="2789">
                  <c:v>6.2899999999999996E-3</c:v>
                </c:pt>
                <c:pt idx="2790">
                  <c:v>7.5500000000000003E-3</c:v>
                </c:pt>
                <c:pt idx="2791">
                  <c:v>9.7999999999999997E-3</c:v>
                </c:pt>
                <c:pt idx="2792">
                  <c:v>1.1820000000000001E-2</c:v>
                </c:pt>
                <c:pt idx="2793">
                  <c:v>1.4019999999999999E-2</c:v>
                </c:pt>
                <c:pt idx="2794">
                  <c:v>1.6389999999999998E-2</c:v>
                </c:pt>
                <c:pt idx="2795">
                  <c:v>1.8839999999999999E-2</c:v>
                </c:pt>
                <c:pt idx="2796">
                  <c:v>2.1690000000000001E-2</c:v>
                </c:pt>
                <c:pt idx="2797">
                  <c:v>2.4240000000000001E-2</c:v>
                </c:pt>
                <c:pt idx="2798">
                  <c:v>2.691E-2</c:v>
                </c:pt>
                <c:pt idx="2799">
                  <c:v>2.981E-2</c:v>
                </c:pt>
                <c:pt idx="2800">
                  <c:v>3.2239999999999998E-2</c:v>
                </c:pt>
                <c:pt idx="2801">
                  <c:v>3.4630000000000001E-2</c:v>
                </c:pt>
                <c:pt idx="2802">
                  <c:v>3.6979999999999999E-2</c:v>
                </c:pt>
                <c:pt idx="2803">
                  <c:v>3.9399999999999998E-2</c:v>
                </c:pt>
                <c:pt idx="2804">
                  <c:v>4.0939999999999997E-2</c:v>
                </c:pt>
                <c:pt idx="2805">
                  <c:v>4.265E-2</c:v>
                </c:pt>
                <c:pt idx="2806">
                  <c:v>4.4040000000000003E-2</c:v>
                </c:pt>
                <c:pt idx="2807">
                  <c:v>4.5229999999999999E-2</c:v>
                </c:pt>
                <c:pt idx="2808">
                  <c:v>4.5789999999999997E-2</c:v>
                </c:pt>
                <c:pt idx="2809">
                  <c:v>4.598E-2</c:v>
                </c:pt>
                <c:pt idx="2810">
                  <c:v>4.5839999999999999E-2</c:v>
                </c:pt>
                <c:pt idx="2811">
                  <c:v>4.5490000000000003E-2</c:v>
                </c:pt>
                <c:pt idx="2812">
                  <c:v>4.512E-2</c:v>
                </c:pt>
                <c:pt idx="2813">
                  <c:v>4.4080000000000001E-2</c:v>
                </c:pt>
                <c:pt idx="2814">
                  <c:v>4.3209999999999998E-2</c:v>
                </c:pt>
                <c:pt idx="2815">
                  <c:v>4.2020000000000002E-2</c:v>
                </c:pt>
                <c:pt idx="2816">
                  <c:v>4.0750000000000001E-2</c:v>
                </c:pt>
                <c:pt idx="2817">
                  <c:v>3.9419999999999997E-2</c:v>
                </c:pt>
                <c:pt idx="2818">
                  <c:v>3.8710000000000001E-2</c:v>
                </c:pt>
                <c:pt idx="2819">
                  <c:v>3.8080000000000003E-2</c:v>
                </c:pt>
                <c:pt idx="2820">
                  <c:v>3.7490000000000002E-2</c:v>
                </c:pt>
                <c:pt idx="2821">
                  <c:v>3.7539999999999997E-2</c:v>
                </c:pt>
                <c:pt idx="2822">
                  <c:v>3.746E-2</c:v>
                </c:pt>
                <c:pt idx="2823">
                  <c:v>3.7190000000000001E-2</c:v>
                </c:pt>
                <c:pt idx="2824">
                  <c:v>3.7420000000000002E-2</c:v>
                </c:pt>
                <c:pt idx="2825">
                  <c:v>3.73E-2</c:v>
                </c:pt>
                <c:pt idx="2826">
                  <c:v>3.7010000000000001E-2</c:v>
                </c:pt>
                <c:pt idx="2827">
                  <c:v>3.6299999999999999E-2</c:v>
                </c:pt>
                <c:pt idx="2828">
                  <c:v>3.5900000000000001E-2</c:v>
                </c:pt>
                <c:pt idx="2829">
                  <c:v>3.5290000000000002E-2</c:v>
                </c:pt>
                <c:pt idx="2830">
                  <c:v>3.4810000000000001E-2</c:v>
                </c:pt>
                <c:pt idx="2831">
                  <c:v>3.4509999999999999E-2</c:v>
                </c:pt>
                <c:pt idx="2832">
                  <c:v>3.431E-2</c:v>
                </c:pt>
                <c:pt idx="2833">
                  <c:v>3.4410000000000003E-2</c:v>
                </c:pt>
                <c:pt idx="2834">
                  <c:v>3.4439999999999998E-2</c:v>
                </c:pt>
                <c:pt idx="2835">
                  <c:v>3.4630000000000001E-2</c:v>
                </c:pt>
                <c:pt idx="2836">
                  <c:v>3.5000000000000003E-2</c:v>
                </c:pt>
                <c:pt idx="2837">
                  <c:v>3.5360000000000003E-2</c:v>
                </c:pt>
                <c:pt idx="2838">
                  <c:v>3.517E-2</c:v>
                </c:pt>
                <c:pt idx="2839">
                  <c:v>3.4229999999999997E-2</c:v>
                </c:pt>
                <c:pt idx="2840">
                  <c:v>3.3140000000000003E-2</c:v>
                </c:pt>
                <c:pt idx="2841">
                  <c:v>3.117E-2</c:v>
                </c:pt>
                <c:pt idx="2842">
                  <c:v>2.903E-2</c:v>
                </c:pt>
                <c:pt idx="2843">
                  <c:v>2.613E-2</c:v>
                </c:pt>
                <c:pt idx="2844">
                  <c:v>2.3290000000000002E-2</c:v>
                </c:pt>
                <c:pt idx="2845">
                  <c:v>2.0119999999999999E-2</c:v>
                </c:pt>
                <c:pt idx="2846">
                  <c:v>1.7229999999999999E-2</c:v>
                </c:pt>
                <c:pt idx="2847">
                  <c:v>1.4189999999999999E-2</c:v>
                </c:pt>
                <c:pt idx="2848">
                  <c:v>1.172E-2</c:v>
                </c:pt>
                <c:pt idx="2849">
                  <c:v>9.2800000000000001E-3</c:v>
                </c:pt>
                <c:pt idx="2850">
                  <c:v>7.7000000000000002E-3</c:v>
                </c:pt>
                <c:pt idx="2851">
                  <c:v>5.9500000000000004E-3</c:v>
                </c:pt>
                <c:pt idx="2852">
                  <c:v>4.7499999999999999E-3</c:v>
                </c:pt>
                <c:pt idx="2853">
                  <c:v>3.9300000000000003E-3</c:v>
                </c:pt>
                <c:pt idx="2854">
                  <c:v>2.8999999999999998E-3</c:v>
                </c:pt>
                <c:pt idx="2855">
                  <c:v>2.4499999999999999E-3</c:v>
                </c:pt>
                <c:pt idx="2856">
                  <c:v>1.73E-3</c:v>
                </c:pt>
                <c:pt idx="2857">
                  <c:v>1.49E-3</c:v>
                </c:pt>
                <c:pt idx="2858">
                  <c:v>1.31E-3</c:v>
                </c:pt>
                <c:pt idx="2859">
                  <c:v>9.7999999999999997E-4</c:v>
                </c:pt>
                <c:pt idx="2860">
                  <c:v>9.6000000000000002E-4</c:v>
                </c:pt>
                <c:pt idx="2861">
                  <c:v>7.1000000000000002E-4</c:v>
                </c:pt>
                <c:pt idx="2862">
                  <c:v>4.6000000000000001E-4</c:v>
                </c:pt>
                <c:pt idx="2863">
                  <c:v>3.4000000000000002E-4</c:v>
                </c:pt>
                <c:pt idx="2864">
                  <c:v>4.2999999999999999E-4</c:v>
                </c:pt>
                <c:pt idx="2865">
                  <c:v>2.9999999999999997E-4</c:v>
                </c:pt>
                <c:pt idx="2866">
                  <c:v>4.4999999999999999E-4</c:v>
                </c:pt>
                <c:pt idx="2867">
                  <c:v>2.9E-4</c:v>
                </c:pt>
                <c:pt idx="2868">
                  <c:v>5.2999999999999998E-4</c:v>
                </c:pt>
                <c:pt idx="2869">
                  <c:v>4.0000000000000002E-4</c:v>
                </c:pt>
                <c:pt idx="2870">
                  <c:v>2.2000000000000001E-4</c:v>
                </c:pt>
                <c:pt idx="2871">
                  <c:v>3.8999999999999999E-4</c:v>
                </c:pt>
                <c:pt idx="2872">
                  <c:v>5.5999999999999995E-4</c:v>
                </c:pt>
                <c:pt idx="2873">
                  <c:v>4.4000000000000002E-4</c:v>
                </c:pt>
                <c:pt idx="2874">
                  <c:v>2.9999999999999997E-4</c:v>
                </c:pt>
                <c:pt idx="2875">
                  <c:v>2.9999999999999997E-4</c:v>
                </c:pt>
                <c:pt idx="2876">
                  <c:v>8.0000000000000007E-5</c:v>
                </c:pt>
                <c:pt idx="2877">
                  <c:v>2.7E-4</c:v>
                </c:pt>
                <c:pt idx="2878">
                  <c:v>2.9999999999999997E-4</c:v>
                </c:pt>
                <c:pt idx="2879">
                  <c:v>2.7E-4</c:v>
                </c:pt>
                <c:pt idx="2880">
                  <c:v>1.7000000000000001E-4</c:v>
                </c:pt>
                <c:pt idx="2881">
                  <c:v>1E-4</c:v>
                </c:pt>
                <c:pt idx="2882">
                  <c:v>8.0000000000000007E-5</c:v>
                </c:pt>
                <c:pt idx="2883">
                  <c:v>2.1000000000000001E-4</c:v>
                </c:pt>
                <c:pt idx="2884">
                  <c:v>3.6000000000000002E-4</c:v>
                </c:pt>
                <c:pt idx="2885">
                  <c:v>1.8000000000000001E-4</c:v>
                </c:pt>
                <c:pt idx="2886">
                  <c:v>5.0000000000000002E-5</c:v>
                </c:pt>
                <c:pt idx="2887">
                  <c:v>-5.0000000000000002E-5</c:v>
                </c:pt>
                <c:pt idx="2888">
                  <c:v>-3.0000000000000001E-5</c:v>
                </c:pt>
                <c:pt idx="2889">
                  <c:v>-5.0000000000000002E-5</c:v>
                </c:pt>
                <c:pt idx="2890">
                  <c:v>5.0000000000000002E-5</c:v>
                </c:pt>
                <c:pt idx="2891">
                  <c:v>1E-4</c:v>
                </c:pt>
                <c:pt idx="2892">
                  <c:v>-1.3999999999999999E-4</c:v>
                </c:pt>
                <c:pt idx="2893">
                  <c:v>1.0000000000000001E-5</c:v>
                </c:pt>
                <c:pt idx="2894">
                  <c:v>9.0000000000000006E-5</c:v>
                </c:pt>
                <c:pt idx="2895">
                  <c:v>1.0000000000000001E-5</c:v>
                </c:pt>
                <c:pt idx="2896">
                  <c:v>9.0000000000000006E-5</c:v>
                </c:pt>
                <c:pt idx="2897">
                  <c:v>1.1E-4</c:v>
                </c:pt>
                <c:pt idx="2898">
                  <c:v>2.2000000000000001E-4</c:v>
                </c:pt>
                <c:pt idx="2899">
                  <c:v>1.2E-4</c:v>
                </c:pt>
                <c:pt idx="2900">
                  <c:v>1.7000000000000001E-4</c:v>
                </c:pt>
                <c:pt idx="2901">
                  <c:v>1.8000000000000001E-4</c:v>
                </c:pt>
                <c:pt idx="2902">
                  <c:v>1.1E-4</c:v>
                </c:pt>
                <c:pt idx="2903">
                  <c:v>4.0999999999999999E-4</c:v>
                </c:pt>
                <c:pt idx="2904">
                  <c:v>4.4000000000000002E-4</c:v>
                </c:pt>
                <c:pt idx="2905">
                  <c:v>9.6000000000000002E-4</c:v>
                </c:pt>
                <c:pt idx="2906">
                  <c:v>1.39E-3</c:v>
                </c:pt>
                <c:pt idx="2907">
                  <c:v>1.65E-3</c:v>
                </c:pt>
                <c:pt idx="2908">
                  <c:v>2.3500000000000001E-3</c:v>
                </c:pt>
                <c:pt idx="2909">
                  <c:v>3.2100000000000002E-3</c:v>
                </c:pt>
                <c:pt idx="2910">
                  <c:v>4.13E-3</c:v>
                </c:pt>
                <c:pt idx="2911">
                  <c:v>4.4999999999999997E-3</c:v>
                </c:pt>
                <c:pt idx="2912">
                  <c:v>5.11E-3</c:v>
                </c:pt>
                <c:pt idx="2913">
                  <c:v>5.6600000000000001E-3</c:v>
                </c:pt>
                <c:pt idx="2914">
                  <c:v>6.11E-3</c:v>
                </c:pt>
                <c:pt idx="2915">
                  <c:v>6.4700000000000001E-3</c:v>
                </c:pt>
                <c:pt idx="2916">
                  <c:v>6.6699999999999997E-3</c:v>
                </c:pt>
                <c:pt idx="2917">
                  <c:v>6.7000000000000002E-3</c:v>
                </c:pt>
                <c:pt idx="2918">
                  <c:v>6.5199999999999998E-3</c:v>
                </c:pt>
                <c:pt idx="2919">
                  <c:v>6.0200000000000002E-3</c:v>
                </c:pt>
                <c:pt idx="2920">
                  <c:v>6.1799999999999997E-3</c:v>
                </c:pt>
                <c:pt idx="2921">
                  <c:v>5.79E-3</c:v>
                </c:pt>
                <c:pt idx="2922">
                  <c:v>5.1799999999999997E-3</c:v>
                </c:pt>
                <c:pt idx="2923">
                  <c:v>4.8399999999999997E-3</c:v>
                </c:pt>
                <c:pt idx="2924">
                  <c:v>4.3800000000000002E-3</c:v>
                </c:pt>
                <c:pt idx="2925">
                  <c:v>3.82E-3</c:v>
                </c:pt>
                <c:pt idx="2926">
                  <c:v>3.3300000000000001E-3</c:v>
                </c:pt>
                <c:pt idx="2927">
                  <c:v>2.63E-3</c:v>
                </c:pt>
                <c:pt idx="2928">
                  <c:v>2.0899999999999998E-3</c:v>
                </c:pt>
                <c:pt idx="2929">
                  <c:v>1.9400000000000001E-3</c:v>
                </c:pt>
                <c:pt idx="2930">
                  <c:v>1.7600000000000001E-3</c:v>
                </c:pt>
                <c:pt idx="2931">
                  <c:v>1.6199999999999999E-3</c:v>
                </c:pt>
                <c:pt idx="2932">
                  <c:v>1.24E-3</c:v>
                </c:pt>
                <c:pt idx="2933">
                  <c:v>1.09E-3</c:v>
                </c:pt>
                <c:pt idx="2934">
                  <c:v>9.8999999999999999E-4</c:v>
                </c:pt>
                <c:pt idx="2935">
                  <c:v>5.9000000000000003E-4</c:v>
                </c:pt>
                <c:pt idx="2936">
                  <c:v>5.1999999999999995E-4</c:v>
                </c:pt>
                <c:pt idx="2937">
                  <c:v>2.0000000000000001E-4</c:v>
                </c:pt>
                <c:pt idx="2938">
                  <c:v>2.4000000000000001E-4</c:v>
                </c:pt>
                <c:pt idx="2939">
                  <c:v>2.2000000000000001E-4</c:v>
                </c:pt>
                <c:pt idx="2940">
                  <c:v>-8.0000000000000007E-5</c:v>
                </c:pt>
                <c:pt idx="2941">
                  <c:v>1.0000000000000001E-5</c:v>
                </c:pt>
                <c:pt idx="2942">
                  <c:v>1.9000000000000001E-4</c:v>
                </c:pt>
                <c:pt idx="2943">
                  <c:v>1E-4</c:v>
                </c:pt>
                <c:pt idx="2944">
                  <c:v>3.5E-4</c:v>
                </c:pt>
                <c:pt idx="2945">
                  <c:v>9.0000000000000006E-5</c:v>
                </c:pt>
                <c:pt idx="2946">
                  <c:v>-2.0000000000000002E-5</c:v>
                </c:pt>
                <c:pt idx="2947">
                  <c:v>-8.0000000000000007E-5</c:v>
                </c:pt>
                <c:pt idx="2948">
                  <c:v>1.4999999999999999E-4</c:v>
                </c:pt>
                <c:pt idx="2949">
                  <c:v>2.5000000000000001E-4</c:v>
                </c:pt>
                <c:pt idx="2950">
                  <c:v>1.4999999999999999E-4</c:v>
                </c:pt>
                <c:pt idx="2951">
                  <c:v>-1.1E-4</c:v>
                </c:pt>
                <c:pt idx="2952">
                  <c:v>-2.2000000000000001E-4</c:v>
                </c:pt>
                <c:pt idx="2953">
                  <c:v>1.1E-4</c:v>
                </c:pt>
                <c:pt idx="2954">
                  <c:v>1.4999999999999999E-4</c:v>
                </c:pt>
                <c:pt idx="2955">
                  <c:v>6.9999999999999994E-5</c:v>
                </c:pt>
                <c:pt idx="2956">
                  <c:v>2.5999999999999998E-4</c:v>
                </c:pt>
                <c:pt idx="2957">
                  <c:v>1.3999999999999999E-4</c:v>
                </c:pt>
                <c:pt idx="2958">
                  <c:v>8.0000000000000007E-5</c:v>
                </c:pt>
                <c:pt idx="2959">
                  <c:v>1.0000000000000001E-5</c:v>
                </c:pt>
                <c:pt idx="2960">
                  <c:v>2.3000000000000001E-4</c:v>
                </c:pt>
                <c:pt idx="2961">
                  <c:v>1.9000000000000001E-4</c:v>
                </c:pt>
                <c:pt idx="2962">
                  <c:v>1.7000000000000001E-4</c:v>
                </c:pt>
                <c:pt idx="2963">
                  <c:v>8.0000000000000007E-5</c:v>
                </c:pt>
                <c:pt idx="2964">
                  <c:v>1.0000000000000001E-5</c:v>
                </c:pt>
                <c:pt idx="2965">
                  <c:v>6.9999999999999994E-5</c:v>
                </c:pt>
                <c:pt idx="2966">
                  <c:v>-5.0000000000000002E-5</c:v>
                </c:pt>
                <c:pt idx="2967">
                  <c:v>-1E-4</c:v>
                </c:pt>
                <c:pt idx="2968">
                  <c:v>-2.5999999999999998E-4</c:v>
                </c:pt>
                <c:pt idx="2969">
                  <c:v>-6.0000000000000002E-5</c:v>
                </c:pt>
                <c:pt idx="2970">
                  <c:v>4.0000000000000003E-5</c:v>
                </c:pt>
                <c:pt idx="2971">
                  <c:v>1.4999999999999999E-4</c:v>
                </c:pt>
                <c:pt idx="2972">
                  <c:v>-1E-4</c:v>
                </c:pt>
                <c:pt idx="2973">
                  <c:v>6.9999999999999994E-5</c:v>
                </c:pt>
                <c:pt idx="2974">
                  <c:v>-1.0000000000000001E-5</c:v>
                </c:pt>
                <c:pt idx="2975">
                  <c:v>-6.9999999999999994E-5</c:v>
                </c:pt>
                <c:pt idx="2976">
                  <c:v>1.2999999999999999E-4</c:v>
                </c:pt>
                <c:pt idx="2977">
                  <c:v>1.8000000000000001E-4</c:v>
                </c:pt>
                <c:pt idx="2978">
                  <c:v>1.6000000000000001E-4</c:v>
                </c:pt>
                <c:pt idx="2979">
                  <c:v>2.1000000000000001E-4</c:v>
                </c:pt>
                <c:pt idx="2980">
                  <c:v>2.3000000000000001E-4</c:v>
                </c:pt>
                <c:pt idx="2981">
                  <c:v>3.5E-4</c:v>
                </c:pt>
                <c:pt idx="2982">
                  <c:v>5.5999999999999995E-4</c:v>
                </c:pt>
                <c:pt idx="2983">
                  <c:v>7.5000000000000002E-4</c:v>
                </c:pt>
                <c:pt idx="2984">
                  <c:v>9.7000000000000005E-4</c:v>
                </c:pt>
                <c:pt idx="2985">
                  <c:v>1.6299999999999999E-3</c:v>
                </c:pt>
                <c:pt idx="2986">
                  <c:v>1.81E-3</c:v>
                </c:pt>
                <c:pt idx="2987">
                  <c:v>2.5699999999999998E-3</c:v>
                </c:pt>
                <c:pt idx="2988">
                  <c:v>3.0500000000000002E-3</c:v>
                </c:pt>
                <c:pt idx="2989">
                  <c:v>3.3500000000000001E-3</c:v>
                </c:pt>
                <c:pt idx="2990">
                  <c:v>4.1599999999999996E-3</c:v>
                </c:pt>
                <c:pt idx="2991">
                  <c:v>4.81E-3</c:v>
                </c:pt>
                <c:pt idx="2992">
                  <c:v>5.0600000000000003E-3</c:v>
                </c:pt>
                <c:pt idx="2993">
                  <c:v>5.3400000000000001E-3</c:v>
                </c:pt>
                <c:pt idx="2994">
                  <c:v>5.9500000000000004E-3</c:v>
                </c:pt>
                <c:pt idx="2995">
                  <c:v>5.8399999999999997E-3</c:v>
                </c:pt>
                <c:pt idx="2996">
                  <c:v>5.8100000000000001E-3</c:v>
                </c:pt>
                <c:pt idx="2997">
                  <c:v>5.7800000000000004E-3</c:v>
                </c:pt>
                <c:pt idx="2998">
                  <c:v>5.8900000000000003E-3</c:v>
                </c:pt>
                <c:pt idx="2999">
                  <c:v>5.4400000000000004E-3</c:v>
                </c:pt>
                <c:pt idx="3000">
                  <c:v>5.2300000000000003E-3</c:v>
                </c:pt>
                <c:pt idx="3001">
                  <c:v>4.7800000000000004E-3</c:v>
                </c:pt>
                <c:pt idx="3002">
                  <c:v>4.4799999999999996E-3</c:v>
                </c:pt>
                <c:pt idx="3003">
                  <c:v>3.9300000000000003E-3</c:v>
                </c:pt>
                <c:pt idx="3004">
                  <c:v>3.46E-3</c:v>
                </c:pt>
                <c:pt idx="3005">
                  <c:v>3.0400000000000002E-3</c:v>
                </c:pt>
                <c:pt idx="3006">
                  <c:v>2.8300000000000001E-3</c:v>
                </c:pt>
                <c:pt idx="3007">
                  <c:v>2.3E-3</c:v>
                </c:pt>
                <c:pt idx="3008">
                  <c:v>1.91E-3</c:v>
                </c:pt>
                <c:pt idx="3009">
                  <c:v>1.6800000000000001E-3</c:v>
                </c:pt>
                <c:pt idx="3010">
                  <c:v>1.3699999999999999E-3</c:v>
                </c:pt>
                <c:pt idx="3011">
                  <c:v>1.1800000000000001E-3</c:v>
                </c:pt>
                <c:pt idx="3012">
                  <c:v>1.34E-3</c:v>
                </c:pt>
                <c:pt idx="3013">
                  <c:v>1.24E-3</c:v>
                </c:pt>
                <c:pt idx="3014">
                  <c:v>1.2099999999999999E-3</c:v>
                </c:pt>
                <c:pt idx="3015">
                  <c:v>1.49E-3</c:v>
                </c:pt>
                <c:pt idx="3016">
                  <c:v>1.8400000000000001E-3</c:v>
                </c:pt>
                <c:pt idx="3017">
                  <c:v>2.0699999999999998E-3</c:v>
                </c:pt>
                <c:pt idx="3018">
                  <c:v>2.2499999999999998E-3</c:v>
                </c:pt>
                <c:pt idx="3019">
                  <c:v>2.8800000000000002E-3</c:v>
                </c:pt>
                <c:pt idx="3020">
                  <c:v>3.5100000000000001E-3</c:v>
                </c:pt>
                <c:pt idx="3021">
                  <c:v>3.7699999999999999E-3</c:v>
                </c:pt>
                <c:pt idx="3022">
                  <c:v>4.3400000000000001E-3</c:v>
                </c:pt>
                <c:pt idx="3023">
                  <c:v>4.7299999999999998E-3</c:v>
                </c:pt>
                <c:pt idx="3024">
                  <c:v>5.3400000000000001E-3</c:v>
                </c:pt>
                <c:pt idx="3025">
                  <c:v>5.5900000000000004E-3</c:v>
                </c:pt>
                <c:pt idx="3026">
                  <c:v>6.0899999999999999E-3</c:v>
                </c:pt>
                <c:pt idx="3027">
                  <c:v>6.13E-3</c:v>
                </c:pt>
                <c:pt idx="3028">
                  <c:v>6.0800000000000003E-3</c:v>
                </c:pt>
                <c:pt idx="3029">
                  <c:v>6.1399999999999996E-3</c:v>
                </c:pt>
                <c:pt idx="3030">
                  <c:v>6.3899999999999998E-3</c:v>
                </c:pt>
                <c:pt idx="3031">
                  <c:v>6.1199999999999996E-3</c:v>
                </c:pt>
                <c:pt idx="3032">
                  <c:v>5.64E-3</c:v>
                </c:pt>
                <c:pt idx="3033">
                  <c:v>5.2300000000000003E-3</c:v>
                </c:pt>
                <c:pt idx="3034">
                  <c:v>5.3099999999999996E-3</c:v>
                </c:pt>
                <c:pt idx="3035">
                  <c:v>5.3400000000000001E-3</c:v>
                </c:pt>
                <c:pt idx="3036">
                  <c:v>5.1799999999999997E-3</c:v>
                </c:pt>
                <c:pt idx="3037">
                  <c:v>5.45E-3</c:v>
                </c:pt>
                <c:pt idx="3038">
                  <c:v>6.0600000000000003E-3</c:v>
                </c:pt>
                <c:pt idx="3039">
                  <c:v>6.7099999999999998E-3</c:v>
                </c:pt>
                <c:pt idx="3040">
                  <c:v>7.11E-3</c:v>
                </c:pt>
                <c:pt idx="3041">
                  <c:v>7.9299999999999995E-3</c:v>
                </c:pt>
                <c:pt idx="3042">
                  <c:v>9.0299999999999998E-3</c:v>
                </c:pt>
                <c:pt idx="3043">
                  <c:v>9.6200000000000001E-3</c:v>
                </c:pt>
                <c:pt idx="3044">
                  <c:v>1.0630000000000001E-2</c:v>
                </c:pt>
                <c:pt idx="3045">
                  <c:v>1.14E-2</c:v>
                </c:pt>
                <c:pt idx="3046">
                  <c:v>1.172E-2</c:v>
                </c:pt>
                <c:pt idx="3047">
                  <c:v>1.1599999999999999E-2</c:v>
                </c:pt>
                <c:pt idx="3048">
                  <c:v>1.163E-2</c:v>
                </c:pt>
                <c:pt idx="3049">
                  <c:v>1.1730000000000001E-2</c:v>
                </c:pt>
                <c:pt idx="3050">
                  <c:v>1.106E-2</c:v>
                </c:pt>
                <c:pt idx="3051">
                  <c:v>1.044E-2</c:v>
                </c:pt>
                <c:pt idx="3052">
                  <c:v>9.5700000000000004E-3</c:v>
                </c:pt>
                <c:pt idx="3053">
                  <c:v>8.6700000000000006E-3</c:v>
                </c:pt>
                <c:pt idx="3054">
                  <c:v>7.4999999999999997E-3</c:v>
                </c:pt>
                <c:pt idx="3055">
                  <c:v>6.5500000000000003E-3</c:v>
                </c:pt>
                <c:pt idx="3056">
                  <c:v>5.7999999999999996E-3</c:v>
                </c:pt>
                <c:pt idx="3057">
                  <c:v>4.9199999999999999E-3</c:v>
                </c:pt>
                <c:pt idx="3058">
                  <c:v>4.1900000000000001E-3</c:v>
                </c:pt>
                <c:pt idx="3059">
                  <c:v>3.62E-3</c:v>
                </c:pt>
                <c:pt idx="3060">
                  <c:v>2.8E-3</c:v>
                </c:pt>
                <c:pt idx="3061">
                  <c:v>2.3600000000000001E-3</c:v>
                </c:pt>
                <c:pt idx="3062">
                  <c:v>1.97E-3</c:v>
                </c:pt>
                <c:pt idx="3063">
                  <c:v>1.64E-3</c:v>
                </c:pt>
                <c:pt idx="3064">
                  <c:v>1.4599999999999999E-3</c:v>
                </c:pt>
                <c:pt idx="3065">
                  <c:v>1.5E-3</c:v>
                </c:pt>
                <c:pt idx="3066">
                  <c:v>1.3699999999999999E-3</c:v>
                </c:pt>
                <c:pt idx="3067">
                  <c:v>1.3600000000000001E-3</c:v>
                </c:pt>
                <c:pt idx="3068">
                  <c:v>1.65E-3</c:v>
                </c:pt>
                <c:pt idx="3069">
                  <c:v>1.6000000000000001E-3</c:v>
                </c:pt>
                <c:pt idx="3070">
                  <c:v>1.5299999999999999E-3</c:v>
                </c:pt>
                <c:pt idx="3071">
                  <c:v>1.4499999999999999E-3</c:v>
                </c:pt>
                <c:pt idx="3072">
                  <c:v>1.5200000000000001E-3</c:v>
                </c:pt>
                <c:pt idx="3073">
                  <c:v>1.4E-3</c:v>
                </c:pt>
                <c:pt idx="3074">
                  <c:v>1.2999999999999999E-3</c:v>
                </c:pt>
                <c:pt idx="3075">
                  <c:v>9.5E-4</c:v>
                </c:pt>
                <c:pt idx="3076">
                  <c:v>1.15E-3</c:v>
                </c:pt>
                <c:pt idx="3077">
                  <c:v>1.07E-3</c:v>
                </c:pt>
                <c:pt idx="3078">
                  <c:v>1.15E-3</c:v>
                </c:pt>
                <c:pt idx="3079">
                  <c:v>1.08E-3</c:v>
                </c:pt>
                <c:pt idx="3080">
                  <c:v>9.2000000000000003E-4</c:v>
                </c:pt>
                <c:pt idx="3081">
                  <c:v>8.4000000000000003E-4</c:v>
                </c:pt>
                <c:pt idx="3082">
                  <c:v>5.6999999999999998E-4</c:v>
                </c:pt>
                <c:pt idx="3083">
                  <c:v>7.6000000000000004E-4</c:v>
                </c:pt>
                <c:pt idx="3084">
                  <c:v>8.3000000000000001E-4</c:v>
                </c:pt>
                <c:pt idx="3085">
                  <c:v>7.1000000000000002E-4</c:v>
                </c:pt>
                <c:pt idx="3086">
                  <c:v>6.4000000000000005E-4</c:v>
                </c:pt>
                <c:pt idx="3087">
                  <c:v>6.7000000000000002E-4</c:v>
                </c:pt>
                <c:pt idx="3088">
                  <c:v>7.5000000000000002E-4</c:v>
                </c:pt>
                <c:pt idx="3089">
                  <c:v>9.1E-4</c:v>
                </c:pt>
                <c:pt idx="3090">
                  <c:v>6.8000000000000005E-4</c:v>
                </c:pt>
                <c:pt idx="3091">
                  <c:v>7.5000000000000002E-4</c:v>
                </c:pt>
                <c:pt idx="3092">
                  <c:v>1.24E-3</c:v>
                </c:pt>
                <c:pt idx="3093">
                  <c:v>1.8600000000000001E-3</c:v>
                </c:pt>
                <c:pt idx="3094">
                  <c:v>2.7899999999999999E-3</c:v>
                </c:pt>
                <c:pt idx="3095">
                  <c:v>3.6600000000000001E-3</c:v>
                </c:pt>
                <c:pt idx="3096">
                  <c:v>4.8700000000000002E-3</c:v>
                </c:pt>
                <c:pt idx="3097">
                  <c:v>6.3299999999999997E-3</c:v>
                </c:pt>
                <c:pt idx="3098">
                  <c:v>8.2500000000000004E-3</c:v>
                </c:pt>
                <c:pt idx="3099">
                  <c:v>1.061E-2</c:v>
                </c:pt>
                <c:pt idx="3100">
                  <c:v>1.294E-2</c:v>
                </c:pt>
                <c:pt idx="3101">
                  <c:v>1.5890000000000001E-2</c:v>
                </c:pt>
                <c:pt idx="3102">
                  <c:v>1.865E-2</c:v>
                </c:pt>
                <c:pt idx="3103">
                  <c:v>2.1239999999999998E-2</c:v>
                </c:pt>
                <c:pt idx="3104">
                  <c:v>2.3800000000000002E-2</c:v>
                </c:pt>
                <c:pt idx="3105">
                  <c:v>2.6280000000000001E-2</c:v>
                </c:pt>
                <c:pt idx="3106">
                  <c:v>2.8680000000000001E-2</c:v>
                </c:pt>
                <c:pt idx="3107">
                  <c:v>3.0089999999999999E-2</c:v>
                </c:pt>
                <c:pt idx="3108">
                  <c:v>3.1019999999999999E-2</c:v>
                </c:pt>
                <c:pt idx="3109">
                  <c:v>3.143E-2</c:v>
                </c:pt>
                <c:pt idx="3110">
                  <c:v>3.1220000000000001E-2</c:v>
                </c:pt>
                <c:pt idx="3111">
                  <c:v>2.998E-2</c:v>
                </c:pt>
                <c:pt idx="3112">
                  <c:v>2.828E-2</c:v>
                </c:pt>
                <c:pt idx="3113">
                  <c:v>2.5649999999999999E-2</c:v>
                </c:pt>
                <c:pt idx="3114">
                  <c:v>2.298E-2</c:v>
                </c:pt>
                <c:pt idx="3115">
                  <c:v>2.002E-2</c:v>
                </c:pt>
                <c:pt idx="3116">
                  <c:v>1.704E-2</c:v>
                </c:pt>
                <c:pt idx="3117">
                  <c:v>1.43E-2</c:v>
                </c:pt>
                <c:pt idx="3118">
                  <c:v>1.146E-2</c:v>
                </c:pt>
                <c:pt idx="3119">
                  <c:v>9.1900000000000003E-3</c:v>
                </c:pt>
                <c:pt idx="3120">
                  <c:v>7.2899999999999996E-3</c:v>
                </c:pt>
                <c:pt idx="3121">
                  <c:v>5.5799999999999999E-3</c:v>
                </c:pt>
                <c:pt idx="3122">
                  <c:v>4.3699999999999998E-3</c:v>
                </c:pt>
                <c:pt idx="3123">
                  <c:v>3.4399999999999999E-3</c:v>
                </c:pt>
                <c:pt idx="3124">
                  <c:v>2.4599999999999999E-3</c:v>
                </c:pt>
                <c:pt idx="3125">
                  <c:v>2.0600000000000002E-3</c:v>
                </c:pt>
                <c:pt idx="3126">
                  <c:v>1.56E-3</c:v>
                </c:pt>
                <c:pt idx="3127">
                  <c:v>1.4400000000000001E-3</c:v>
                </c:pt>
                <c:pt idx="3128">
                  <c:v>1.33E-3</c:v>
                </c:pt>
                <c:pt idx="3129">
                  <c:v>1.14E-3</c:v>
                </c:pt>
                <c:pt idx="3130">
                  <c:v>7.6000000000000004E-4</c:v>
                </c:pt>
                <c:pt idx="3131">
                  <c:v>5.6999999999999998E-4</c:v>
                </c:pt>
                <c:pt idx="3132">
                  <c:v>4.6000000000000001E-4</c:v>
                </c:pt>
                <c:pt idx="3133">
                  <c:v>3.2000000000000003E-4</c:v>
                </c:pt>
                <c:pt idx="3134">
                  <c:v>3.5E-4</c:v>
                </c:pt>
                <c:pt idx="3135">
                  <c:v>2.7E-4</c:v>
                </c:pt>
                <c:pt idx="3136">
                  <c:v>2.3000000000000001E-4</c:v>
                </c:pt>
                <c:pt idx="3137">
                  <c:v>3.2000000000000003E-4</c:v>
                </c:pt>
                <c:pt idx="3138">
                  <c:v>3.4000000000000002E-4</c:v>
                </c:pt>
                <c:pt idx="3139">
                  <c:v>2.7999999999999998E-4</c:v>
                </c:pt>
                <c:pt idx="3140">
                  <c:v>3.5E-4</c:v>
                </c:pt>
                <c:pt idx="3141">
                  <c:v>3.4000000000000002E-4</c:v>
                </c:pt>
                <c:pt idx="3142">
                  <c:v>1.3999999999999999E-4</c:v>
                </c:pt>
                <c:pt idx="3143">
                  <c:v>2.9E-4</c:v>
                </c:pt>
                <c:pt idx="3144">
                  <c:v>9.0000000000000006E-5</c:v>
                </c:pt>
                <c:pt idx="3145">
                  <c:v>4.2999999999999999E-4</c:v>
                </c:pt>
                <c:pt idx="3146">
                  <c:v>1.3999999999999999E-4</c:v>
                </c:pt>
                <c:pt idx="3147">
                  <c:v>2.0000000000000001E-4</c:v>
                </c:pt>
                <c:pt idx="3148">
                  <c:v>3.0000000000000001E-5</c:v>
                </c:pt>
                <c:pt idx="3149">
                  <c:v>6.9999999999999994E-5</c:v>
                </c:pt>
                <c:pt idx="3150">
                  <c:v>6.9999999999999994E-5</c:v>
                </c:pt>
                <c:pt idx="3151">
                  <c:v>-4.0000000000000003E-5</c:v>
                </c:pt>
                <c:pt idx="3152">
                  <c:v>2.3000000000000001E-4</c:v>
                </c:pt>
                <c:pt idx="3153">
                  <c:v>2.7999999999999998E-4</c:v>
                </c:pt>
                <c:pt idx="3154">
                  <c:v>1.6000000000000001E-4</c:v>
                </c:pt>
                <c:pt idx="3155">
                  <c:v>8.0000000000000007E-5</c:v>
                </c:pt>
                <c:pt idx="3156">
                  <c:v>2.4000000000000001E-4</c:v>
                </c:pt>
                <c:pt idx="3157">
                  <c:v>4.0000000000000003E-5</c:v>
                </c:pt>
                <c:pt idx="3158">
                  <c:v>2.4000000000000001E-4</c:v>
                </c:pt>
                <c:pt idx="3159">
                  <c:v>-1.2999999999999999E-4</c:v>
                </c:pt>
                <c:pt idx="3160">
                  <c:v>1.9000000000000001E-4</c:v>
                </c:pt>
                <c:pt idx="3161">
                  <c:v>8.0000000000000007E-5</c:v>
                </c:pt>
                <c:pt idx="3162">
                  <c:v>1.9000000000000001E-4</c:v>
                </c:pt>
                <c:pt idx="3163">
                  <c:v>2.7E-4</c:v>
                </c:pt>
                <c:pt idx="3164">
                  <c:v>1.8000000000000001E-4</c:v>
                </c:pt>
                <c:pt idx="3165">
                  <c:v>6.9999999999999994E-5</c:v>
                </c:pt>
                <c:pt idx="3166">
                  <c:v>1.2E-4</c:v>
                </c:pt>
                <c:pt idx="3167">
                  <c:v>2.9E-4</c:v>
                </c:pt>
                <c:pt idx="3168">
                  <c:v>9.0000000000000006E-5</c:v>
                </c:pt>
                <c:pt idx="3169">
                  <c:v>-5.0000000000000002E-5</c:v>
                </c:pt>
                <c:pt idx="3170">
                  <c:v>1.8000000000000001E-4</c:v>
                </c:pt>
                <c:pt idx="3171">
                  <c:v>-1.2E-4</c:v>
                </c:pt>
                <c:pt idx="3172">
                  <c:v>9.0000000000000006E-5</c:v>
                </c:pt>
                <c:pt idx="3173">
                  <c:v>1E-4</c:v>
                </c:pt>
                <c:pt idx="3174">
                  <c:v>2.5999999999999998E-4</c:v>
                </c:pt>
                <c:pt idx="3175">
                  <c:v>1.3999999999999999E-4</c:v>
                </c:pt>
                <c:pt idx="3176">
                  <c:v>8.0000000000000007E-5</c:v>
                </c:pt>
                <c:pt idx="3177">
                  <c:v>-1.2999999999999999E-4</c:v>
                </c:pt>
                <c:pt idx="3178">
                  <c:v>-1.0000000000000001E-5</c:v>
                </c:pt>
                <c:pt idx="3179">
                  <c:v>-1.7000000000000001E-4</c:v>
                </c:pt>
                <c:pt idx="3180">
                  <c:v>-1.4999999999999999E-4</c:v>
                </c:pt>
                <c:pt idx="3181">
                  <c:v>-2.0000000000000001E-4</c:v>
                </c:pt>
                <c:pt idx="3182">
                  <c:v>-1.2E-4</c:v>
                </c:pt>
                <c:pt idx="3183">
                  <c:v>-1E-4</c:v>
                </c:pt>
                <c:pt idx="3184">
                  <c:v>3.0000000000000001E-5</c:v>
                </c:pt>
                <c:pt idx="3185">
                  <c:v>-1.7000000000000001E-4</c:v>
                </c:pt>
                <c:pt idx="3186">
                  <c:v>2.9999999999999997E-4</c:v>
                </c:pt>
                <c:pt idx="3187">
                  <c:v>4.4000000000000002E-4</c:v>
                </c:pt>
                <c:pt idx="3188">
                  <c:v>4.0999999999999999E-4</c:v>
                </c:pt>
                <c:pt idx="3189">
                  <c:v>2.7999999999999998E-4</c:v>
                </c:pt>
                <c:pt idx="3190">
                  <c:v>5.5999999999999995E-4</c:v>
                </c:pt>
                <c:pt idx="3191">
                  <c:v>6.8000000000000005E-4</c:v>
                </c:pt>
                <c:pt idx="3192">
                  <c:v>5.4000000000000001E-4</c:v>
                </c:pt>
                <c:pt idx="3193">
                  <c:v>6.7000000000000002E-4</c:v>
                </c:pt>
                <c:pt idx="3194">
                  <c:v>4.2000000000000002E-4</c:v>
                </c:pt>
                <c:pt idx="3195">
                  <c:v>6.2E-4</c:v>
                </c:pt>
                <c:pt idx="3196">
                  <c:v>5.0000000000000001E-4</c:v>
                </c:pt>
                <c:pt idx="3197">
                  <c:v>6.2E-4</c:v>
                </c:pt>
                <c:pt idx="3198">
                  <c:v>6.6E-4</c:v>
                </c:pt>
                <c:pt idx="3199">
                  <c:v>5.9999999999999995E-4</c:v>
                </c:pt>
                <c:pt idx="3200">
                  <c:v>7.6999999999999996E-4</c:v>
                </c:pt>
                <c:pt idx="3201">
                  <c:v>7.6999999999999996E-4</c:v>
                </c:pt>
                <c:pt idx="3202">
                  <c:v>5.6999999999999998E-4</c:v>
                </c:pt>
                <c:pt idx="3203">
                  <c:v>6.6E-4</c:v>
                </c:pt>
                <c:pt idx="3204">
                  <c:v>5.9000000000000003E-4</c:v>
                </c:pt>
                <c:pt idx="3205">
                  <c:v>6.4000000000000005E-4</c:v>
                </c:pt>
                <c:pt idx="3206">
                  <c:v>8.3000000000000001E-4</c:v>
                </c:pt>
                <c:pt idx="3207">
                  <c:v>1.01E-3</c:v>
                </c:pt>
                <c:pt idx="3208">
                  <c:v>1.1999999999999999E-3</c:v>
                </c:pt>
                <c:pt idx="3209">
                  <c:v>1.67E-3</c:v>
                </c:pt>
                <c:pt idx="3210">
                  <c:v>2.49E-3</c:v>
                </c:pt>
                <c:pt idx="3211">
                  <c:v>3.0200000000000001E-3</c:v>
                </c:pt>
                <c:pt idx="3212">
                  <c:v>4.3800000000000002E-3</c:v>
                </c:pt>
                <c:pt idx="3213">
                  <c:v>5.6699999999999997E-3</c:v>
                </c:pt>
                <c:pt idx="3214">
                  <c:v>7.1199999999999996E-3</c:v>
                </c:pt>
                <c:pt idx="3215">
                  <c:v>8.6899999999999998E-3</c:v>
                </c:pt>
                <c:pt idx="3216">
                  <c:v>1.044E-2</c:v>
                </c:pt>
                <c:pt idx="3217">
                  <c:v>1.206E-2</c:v>
                </c:pt>
                <c:pt idx="3218">
                  <c:v>1.3599999999999999E-2</c:v>
                </c:pt>
                <c:pt idx="3219">
                  <c:v>1.49E-2</c:v>
                </c:pt>
                <c:pt idx="3220">
                  <c:v>1.5939999999999999E-2</c:v>
                </c:pt>
                <c:pt idx="3221">
                  <c:v>1.6760000000000001E-2</c:v>
                </c:pt>
                <c:pt idx="3222">
                  <c:v>1.754E-2</c:v>
                </c:pt>
                <c:pt idx="3223">
                  <c:v>1.8089999999999998E-2</c:v>
                </c:pt>
                <c:pt idx="3224">
                  <c:v>1.8259999999999998E-2</c:v>
                </c:pt>
                <c:pt idx="3225">
                  <c:v>1.7860000000000001E-2</c:v>
                </c:pt>
                <c:pt idx="3226">
                  <c:v>1.7260000000000001E-2</c:v>
                </c:pt>
                <c:pt idx="3227">
                  <c:v>1.6709999999999999E-2</c:v>
                </c:pt>
                <c:pt idx="3228">
                  <c:v>1.5859999999999999E-2</c:v>
                </c:pt>
                <c:pt idx="3229">
                  <c:v>1.4970000000000001E-2</c:v>
                </c:pt>
                <c:pt idx="3230">
                  <c:v>1.3440000000000001E-2</c:v>
                </c:pt>
                <c:pt idx="3231">
                  <c:v>1.234E-2</c:v>
                </c:pt>
                <c:pt idx="3232">
                  <c:v>1.116E-2</c:v>
                </c:pt>
                <c:pt idx="3233">
                  <c:v>0.01</c:v>
                </c:pt>
                <c:pt idx="3234">
                  <c:v>8.8299999999999993E-3</c:v>
                </c:pt>
                <c:pt idx="3235">
                  <c:v>7.6499999999999997E-3</c:v>
                </c:pt>
                <c:pt idx="3236">
                  <c:v>7.0000000000000001E-3</c:v>
                </c:pt>
                <c:pt idx="3237">
                  <c:v>6.5100000000000002E-3</c:v>
                </c:pt>
                <c:pt idx="3238">
                  <c:v>6.0499999999999998E-3</c:v>
                </c:pt>
                <c:pt idx="3239">
                  <c:v>6.1799999999999997E-3</c:v>
                </c:pt>
                <c:pt idx="3240">
                  <c:v>6.5199999999999998E-3</c:v>
                </c:pt>
                <c:pt idx="3241">
                  <c:v>7.2199999999999999E-3</c:v>
                </c:pt>
                <c:pt idx="3242">
                  <c:v>8.3700000000000007E-3</c:v>
                </c:pt>
                <c:pt idx="3243">
                  <c:v>1.026E-2</c:v>
                </c:pt>
                <c:pt idx="3244">
                  <c:v>1.2670000000000001E-2</c:v>
                </c:pt>
                <c:pt idx="3245">
                  <c:v>1.5310000000000001E-2</c:v>
                </c:pt>
                <c:pt idx="3246">
                  <c:v>1.8200000000000001E-2</c:v>
                </c:pt>
                <c:pt idx="3247">
                  <c:v>2.189E-2</c:v>
                </c:pt>
                <c:pt idx="3248">
                  <c:v>2.5430000000000001E-2</c:v>
                </c:pt>
                <c:pt idx="3249">
                  <c:v>2.947E-2</c:v>
                </c:pt>
                <c:pt idx="3250">
                  <c:v>3.3640000000000003E-2</c:v>
                </c:pt>
                <c:pt idx="3251">
                  <c:v>3.7870000000000001E-2</c:v>
                </c:pt>
                <c:pt idx="3252">
                  <c:v>4.2160000000000003E-2</c:v>
                </c:pt>
                <c:pt idx="3253">
                  <c:v>4.5780000000000001E-2</c:v>
                </c:pt>
                <c:pt idx="3254">
                  <c:v>4.999E-2</c:v>
                </c:pt>
                <c:pt idx="3255">
                  <c:v>5.321E-2</c:v>
                </c:pt>
                <c:pt idx="3256">
                  <c:v>5.602E-2</c:v>
                </c:pt>
                <c:pt idx="3257">
                  <c:v>5.7910000000000003E-2</c:v>
                </c:pt>
                <c:pt idx="3258">
                  <c:v>5.8290000000000002E-2</c:v>
                </c:pt>
                <c:pt idx="3259">
                  <c:v>5.6680000000000001E-2</c:v>
                </c:pt>
                <c:pt idx="3260">
                  <c:v>5.2839999999999998E-2</c:v>
                </c:pt>
                <c:pt idx="3261">
                  <c:v>4.7789999999999999E-2</c:v>
                </c:pt>
                <c:pt idx="3262">
                  <c:v>4.0770000000000001E-2</c:v>
                </c:pt>
                <c:pt idx="3263">
                  <c:v>3.329E-2</c:v>
                </c:pt>
                <c:pt idx="3264">
                  <c:v>2.554E-2</c:v>
                </c:pt>
                <c:pt idx="3265">
                  <c:v>1.865E-2</c:v>
                </c:pt>
                <c:pt idx="3266">
                  <c:v>1.328E-2</c:v>
                </c:pt>
                <c:pt idx="3267">
                  <c:v>9.6699999999999998E-3</c:v>
                </c:pt>
                <c:pt idx="3268">
                  <c:v>6.7600000000000004E-3</c:v>
                </c:pt>
                <c:pt idx="3269">
                  <c:v>4.6899999999999997E-3</c:v>
                </c:pt>
                <c:pt idx="3270">
                  <c:v>3.4199999999999999E-3</c:v>
                </c:pt>
                <c:pt idx="3271">
                  <c:v>2.6700000000000001E-3</c:v>
                </c:pt>
                <c:pt idx="3272">
                  <c:v>2.0300000000000001E-3</c:v>
                </c:pt>
                <c:pt idx="3273">
                  <c:v>1.74E-3</c:v>
                </c:pt>
                <c:pt idx="3274">
                  <c:v>1.2700000000000001E-3</c:v>
                </c:pt>
                <c:pt idx="3275">
                  <c:v>1.2099999999999999E-3</c:v>
                </c:pt>
                <c:pt idx="3276">
                  <c:v>6.4999999999999997E-4</c:v>
                </c:pt>
                <c:pt idx="3277">
                  <c:v>9.5E-4</c:v>
                </c:pt>
                <c:pt idx="3278">
                  <c:v>7.3999999999999999E-4</c:v>
                </c:pt>
                <c:pt idx="3279">
                  <c:v>5.1999999999999995E-4</c:v>
                </c:pt>
                <c:pt idx="3280">
                  <c:v>4.6999999999999999E-4</c:v>
                </c:pt>
                <c:pt idx="3281">
                  <c:v>4.8999999999999998E-4</c:v>
                </c:pt>
                <c:pt idx="3282">
                  <c:v>4.4999999999999999E-4</c:v>
                </c:pt>
                <c:pt idx="3283">
                  <c:v>5.2999999999999998E-4</c:v>
                </c:pt>
                <c:pt idx="3284">
                  <c:v>5.4000000000000001E-4</c:v>
                </c:pt>
                <c:pt idx="3285">
                  <c:v>7.2000000000000005E-4</c:v>
                </c:pt>
                <c:pt idx="3286">
                  <c:v>5.2999999999999998E-4</c:v>
                </c:pt>
                <c:pt idx="3287">
                  <c:v>4.6999999999999999E-4</c:v>
                </c:pt>
                <c:pt idx="3288">
                  <c:v>5.0000000000000002E-5</c:v>
                </c:pt>
                <c:pt idx="3289">
                  <c:v>2.4000000000000001E-4</c:v>
                </c:pt>
                <c:pt idx="3290">
                  <c:v>2.2000000000000001E-4</c:v>
                </c:pt>
                <c:pt idx="3291">
                  <c:v>1.2999999999999999E-4</c:v>
                </c:pt>
                <c:pt idx="3292">
                  <c:v>2.0000000000000001E-4</c:v>
                </c:pt>
                <c:pt idx="3293">
                  <c:v>1.9000000000000001E-4</c:v>
                </c:pt>
                <c:pt idx="3294">
                  <c:v>1.6000000000000001E-4</c:v>
                </c:pt>
                <c:pt idx="3295">
                  <c:v>4.2999999999999999E-4</c:v>
                </c:pt>
                <c:pt idx="3296">
                  <c:v>2.3000000000000001E-4</c:v>
                </c:pt>
                <c:pt idx="3297">
                  <c:v>2.4000000000000001E-4</c:v>
                </c:pt>
                <c:pt idx="3298">
                  <c:v>4.2999999999999999E-4</c:v>
                </c:pt>
                <c:pt idx="3299">
                  <c:v>4.0000000000000003E-5</c:v>
                </c:pt>
                <c:pt idx="3300">
                  <c:v>2.5000000000000001E-4</c:v>
                </c:pt>
                <c:pt idx="3301">
                  <c:v>2.9999999999999997E-4</c:v>
                </c:pt>
                <c:pt idx="3302">
                  <c:v>2.7E-4</c:v>
                </c:pt>
                <c:pt idx="3303">
                  <c:v>-1.1E-4</c:v>
                </c:pt>
                <c:pt idx="3304">
                  <c:v>3.4000000000000002E-4</c:v>
                </c:pt>
                <c:pt idx="3305">
                  <c:v>2.4000000000000001E-4</c:v>
                </c:pt>
                <c:pt idx="3306">
                  <c:v>4.2000000000000002E-4</c:v>
                </c:pt>
                <c:pt idx="3307">
                  <c:v>3.4000000000000002E-4</c:v>
                </c:pt>
                <c:pt idx="3308">
                  <c:v>3.4000000000000002E-4</c:v>
                </c:pt>
                <c:pt idx="3309">
                  <c:v>3.2000000000000003E-4</c:v>
                </c:pt>
                <c:pt idx="3310">
                  <c:v>4.6000000000000001E-4</c:v>
                </c:pt>
                <c:pt idx="3311">
                  <c:v>4.4999999999999999E-4</c:v>
                </c:pt>
                <c:pt idx="3312">
                  <c:v>3.8000000000000002E-4</c:v>
                </c:pt>
                <c:pt idx="3313">
                  <c:v>5.6999999999999998E-4</c:v>
                </c:pt>
                <c:pt idx="3314">
                  <c:v>9.5E-4</c:v>
                </c:pt>
                <c:pt idx="3315">
                  <c:v>8.7000000000000001E-4</c:v>
                </c:pt>
                <c:pt idx="3316">
                  <c:v>1.01E-3</c:v>
                </c:pt>
                <c:pt idx="3317">
                  <c:v>1.2999999999999999E-3</c:v>
                </c:pt>
                <c:pt idx="3318">
                  <c:v>1.39E-3</c:v>
                </c:pt>
                <c:pt idx="3319">
                  <c:v>1.65E-3</c:v>
                </c:pt>
                <c:pt idx="3320">
                  <c:v>1.9E-3</c:v>
                </c:pt>
                <c:pt idx="3321">
                  <c:v>2.1800000000000001E-3</c:v>
                </c:pt>
                <c:pt idx="3322">
                  <c:v>2.0999999999999999E-3</c:v>
                </c:pt>
                <c:pt idx="3323">
                  <c:v>2.3999999999999998E-3</c:v>
                </c:pt>
                <c:pt idx="3324">
                  <c:v>2.5000000000000001E-3</c:v>
                </c:pt>
                <c:pt idx="3325">
                  <c:v>2.8300000000000001E-3</c:v>
                </c:pt>
                <c:pt idx="3326">
                  <c:v>2.9299999999999999E-3</c:v>
                </c:pt>
                <c:pt idx="3327">
                  <c:v>2.8600000000000001E-3</c:v>
                </c:pt>
                <c:pt idx="3328">
                  <c:v>3.0899999999999999E-3</c:v>
                </c:pt>
                <c:pt idx="3329">
                  <c:v>3.2599999999999999E-3</c:v>
                </c:pt>
                <c:pt idx="3330">
                  <c:v>3.4399999999999999E-3</c:v>
                </c:pt>
                <c:pt idx="3331">
                  <c:v>3.1900000000000001E-3</c:v>
                </c:pt>
                <c:pt idx="3332">
                  <c:v>3.0799999999999998E-3</c:v>
                </c:pt>
                <c:pt idx="3333">
                  <c:v>3.16E-3</c:v>
                </c:pt>
                <c:pt idx="3334">
                  <c:v>3.1099999999999999E-3</c:v>
                </c:pt>
                <c:pt idx="3335">
                  <c:v>2.8400000000000001E-3</c:v>
                </c:pt>
                <c:pt idx="3336">
                  <c:v>2.4499999999999999E-3</c:v>
                </c:pt>
                <c:pt idx="3337">
                  <c:v>2.2100000000000002E-3</c:v>
                </c:pt>
                <c:pt idx="3338">
                  <c:v>2.0300000000000001E-3</c:v>
                </c:pt>
                <c:pt idx="3339">
                  <c:v>1.56E-3</c:v>
                </c:pt>
                <c:pt idx="3340">
                  <c:v>1.49E-3</c:v>
                </c:pt>
                <c:pt idx="3341">
                  <c:v>1.25E-3</c:v>
                </c:pt>
                <c:pt idx="3342">
                  <c:v>1.1000000000000001E-3</c:v>
                </c:pt>
                <c:pt idx="3343">
                  <c:v>1.0300000000000001E-3</c:v>
                </c:pt>
                <c:pt idx="3344">
                  <c:v>7.6000000000000004E-4</c:v>
                </c:pt>
                <c:pt idx="3345">
                  <c:v>6.2E-4</c:v>
                </c:pt>
                <c:pt idx="3346">
                  <c:v>3.6000000000000002E-4</c:v>
                </c:pt>
                <c:pt idx="3347">
                  <c:v>2.9E-4</c:v>
                </c:pt>
                <c:pt idx="3348">
                  <c:v>1.9000000000000001E-4</c:v>
                </c:pt>
                <c:pt idx="3349">
                  <c:v>3.1E-4</c:v>
                </c:pt>
                <c:pt idx="3350">
                  <c:v>4.8999999999999998E-4</c:v>
                </c:pt>
                <c:pt idx="3351">
                  <c:v>4.8000000000000001E-4</c:v>
                </c:pt>
                <c:pt idx="3352">
                  <c:v>3.8999999999999999E-4</c:v>
                </c:pt>
                <c:pt idx="3353">
                  <c:v>4.8999999999999998E-4</c:v>
                </c:pt>
                <c:pt idx="3354">
                  <c:v>5.9000000000000003E-4</c:v>
                </c:pt>
                <c:pt idx="3355">
                  <c:v>5.2999999999999998E-4</c:v>
                </c:pt>
                <c:pt idx="3356">
                  <c:v>7.9000000000000001E-4</c:v>
                </c:pt>
                <c:pt idx="3357">
                  <c:v>7.3999999999999999E-4</c:v>
                </c:pt>
                <c:pt idx="3358">
                  <c:v>7.3999999999999999E-4</c:v>
                </c:pt>
                <c:pt idx="3359">
                  <c:v>5.5999999999999995E-4</c:v>
                </c:pt>
                <c:pt idx="3360">
                  <c:v>3.2000000000000003E-4</c:v>
                </c:pt>
                <c:pt idx="3361">
                  <c:v>4.0999999999999999E-4</c:v>
                </c:pt>
                <c:pt idx="3362">
                  <c:v>4.6999999999999999E-4</c:v>
                </c:pt>
                <c:pt idx="3363">
                  <c:v>3.4000000000000002E-4</c:v>
                </c:pt>
                <c:pt idx="3364">
                  <c:v>2.7E-4</c:v>
                </c:pt>
                <c:pt idx="3365">
                  <c:v>2.0000000000000001E-4</c:v>
                </c:pt>
                <c:pt idx="3366">
                  <c:v>2.2000000000000001E-4</c:v>
                </c:pt>
                <c:pt idx="3367">
                  <c:v>4.0000000000000003E-5</c:v>
                </c:pt>
                <c:pt idx="3368">
                  <c:v>3.0000000000000001E-5</c:v>
                </c:pt>
                <c:pt idx="3369">
                  <c:v>1.2999999999999999E-4</c:v>
                </c:pt>
                <c:pt idx="3370">
                  <c:v>4.0999999999999999E-4</c:v>
                </c:pt>
                <c:pt idx="3371">
                  <c:v>2.9E-4</c:v>
                </c:pt>
                <c:pt idx="3372">
                  <c:v>5.2999999999999998E-4</c:v>
                </c:pt>
                <c:pt idx="3373">
                  <c:v>2.0000000000000001E-4</c:v>
                </c:pt>
                <c:pt idx="3374">
                  <c:v>1.9000000000000001E-4</c:v>
                </c:pt>
                <c:pt idx="3375">
                  <c:v>3.0000000000000001E-5</c:v>
                </c:pt>
                <c:pt idx="3376">
                  <c:v>4.0000000000000002E-4</c:v>
                </c:pt>
                <c:pt idx="3377">
                  <c:v>2.2000000000000001E-4</c:v>
                </c:pt>
                <c:pt idx="3378">
                  <c:v>2.9999999999999997E-4</c:v>
                </c:pt>
                <c:pt idx="3379">
                  <c:v>3.4000000000000002E-4</c:v>
                </c:pt>
                <c:pt idx="3380">
                  <c:v>3.4000000000000002E-4</c:v>
                </c:pt>
                <c:pt idx="3381">
                  <c:v>4.2999999999999999E-4</c:v>
                </c:pt>
                <c:pt idx="3382">
                  <c:v>5.8E-4</c:v>
                </c:pt>
                <c:pt idx="3383">
                  <c:v>5.6999999999999998E-4</c:v>
                </c:pt>
                <c:pt idx="3384">
                  <c:v>8.5999999999999998E-4</c:v>
                </c:pt>
                <c:pt idx="3385">
                  <c:v>7.6999999999999996E-4</c:v>
                </c:pt>
                <c:pt idx="3386">
                  <c:v>4.4000000000000002E-4</c:v>
                </c:pt>
                <c:pt idx="3387">
                  <c:v>3.8999999999999999E-4</c:v>
                </c:pt>
                <c:pt idx="3388">
                  <c:v>3.8999999999999999E-4</c:v>
                </c:pt>
                <c:pt idx="3389">
                  <c:v>5.1999999999999995E-4</c:v>
                </c:pt>
                <c:pt idx="3390">
                  <c:v>2.5999999999999998E-4</c:v>
                </c:pt>
                <c:pt idx="3391">
                  <c:v>3.5E-4</c:v>
                </c:pt>
                <c:pt idx="3392">
                  <c:v>2.9999999999999997E-4</c:v>
                </c:pt>
                <c:pt idx="3393">
                  <c:v>5.0000000000000001E-4</c:v>
                </c:pt>
                <c:pt idx="3394">
                  <c:v>3.8000000000000002E-4</c:v>
                </c:pt>
                <c:pt idx="3395">
                  <c:v>1.6000000000000001E-4</c:v>
                </c:pt>
                <c:pt idx="3396">
                  <c:v>3.4000000000000002E-4</c:v>
                </c:pt>
                <c:pt idx="3397">
                  <c:v>5.5999999999999995E-4</c:v>
                </c:pt>
                <c:pt idx="3398">
                  <c:v>3.8999999999999999E-4</c:v>
                </c:pt>
                <c:pt idx="3399">
                  <c:v>3.1E-4</c:v>
                </c:pt>
                <c:pt idx="3400">
                  <c:v>3.4000000000000002E-4</c:v>
                </c:pt>
                <c:pt idx="3401">
                  <c:v>2.5000000000000001E-4</c:v>
                </c:pt>
                <c:pt idx="3402">
                  <c:v>2.7E-4</c:v>
                </c:pt>
                <c:pt idx="3403">
                  <c:v>4.8999999999999998E-4</c:v>
                </c:pt>
                <c:pt idx="3404">
                  <c:v>8.3000000000000001E-4</c:v>
                </c:pt>
                <c:pt idx="3405">
                  <c:v>1.2600000000000001E-3</c:v>
                </c:pt>
                <c:pt idx="3406">
                  <c:v>1.33E-3</c:v>
                </c:pt>
                <c:pt idx="3407">
                  <c:v>1.4400000000000001E-3</c:v>
                </c:pt>
                <c:pt idx="3408">
                  <c:v>1.9E-3</c:v>
                </c:pt>
                <c:pt idx="3409">
                  <c:v>2.15E-3</c:v>
                </c:pt>
                <c:pt idx="3410">
                  <c:v>2.32E-3</c:v>
                </c:pt>
                <c:pt idx="3411">
                  <c:v>2.48E-3</c:v>
                </c:pt>
                <c:pt idx="3412">
                  <c:v>2.4299999999999999E-3</c:v>
                </c:pt>
                <c:pt idx="3413">
                  <c:v>2.3800000000000002E-3</c:v>
                </c:pt>
                <c:pt idx="3414">
                  <c:v>2.33E-3</c:v>
                </c:pt>
                <c:pt idx="3415">
                  <c:v>2.1299999999999999E-3</c:v>
                </c:pt>
                <c:pt idx="3416">
                  <c:v>1.8500000000000001E-3</c:v>
                </c:pt>
                <c:pt idx="3417">
                  <c:v>1.9E-3</c:v>
                </c:pt>
                <c:pt idx="3418">
                  <c:v>1.6999999999999999E-3</c:v>
                </c:pt>
                <c:pt idx="3419">
                  <c:v>1.2199999999999999E-3</c:v>
                </c:pt>
                <c:pt idx="3420">
                  <c:v>1.1199999999999999E-3</c:v>
                </c:pt>
                <c:pt idx="3421">
                  <c:v>1.0399999999999999E-3</c:v>
                </c:pt>
                <c:pt idx="3422">
                  <c:v>7.9000000000000001E-4</c:v>
                </c:pt>
                <c:pt idx="3423">
                  <c:v>6.6E-4</c:v>
                </c:pt>
                <c:pt idx="3424">
                  <c:v>5.5000000000000003E-4</c:v>
                </c:pt>
                <c:pt idx="3425">
                  <c:v>6.0999999999999997E-4</c:v>
                </c:pt>
                <c:pt idx="3426">
                  <c:v>4.0999999999999999E-4</c:v>
                </c:pt>
                <c:pt idx="3427">
                  <c:v>1.3999999999999999E-4</c:v>
                </c:pt>
                <c:pt idx="3428">
                  <c:v>1.1E-4</c:v>
                </c:pt>
                <c:pt idx="3429">
                  <c:v>1E-4</c:v>
                </c:pt>
                <c:pt idx="3430">
                  <c:v>2.0000000000000001E-4</c:v>
                </c:pt>
                <c:pt idx="3431">
                  <c:v>3.3E-4</c:v>
                </c:pt>
                <c:pt idx="3432">
                  <c:v>3.8999999999999999E-4</c:v>
                </c:pt>
                <c:pt idx="3433">
                  <c:v>2.3000000000000001E-4</c:v>
                </c:pt>
                <c:pt idx="3434">
                  <c:v>1.4999999999999999E-4</c:v>
                </c:pt>
                <c:pt idx="3435">
                  <c:v>2.1000000000000001E-4</c:v>
                </c:pt>
                <c:pt idx="3436">
                  <c:v>1.2999999999999999E-4</c:v>
                </c:pt>
                <c:pt idx="3437">
                  <c:v>4.0000000000000003E-5</c:v>
                </c:pt>
                <c:pt idx="3438">
                  <c:v>0</c:v>
                </c:pt>
                <c:pt idx="3439">
                  <c:v>1.8000000000000001E-4</c:v>
                </c:pt>
                <c:pt idx="3440">
                  <c:v>2.9E-4</c:v>
                </c:pt>
                <c:pt idx="3441">
                  <c:v>9.0000000000000006E-5</c:v>
                </c:pt>
                <c:pt idx="3442">
                  <c:v>2.1000000000000001E-4</c:v>
                </c:pt>
                <c:pt idx="3443">
                  <c:v>4.4000000000000002E-4</c:v>
                </c:pt>
                <c:pt idx="3444">
                  <c:v>1.1E-4</c:v>
                </c:pt>
                <c:pt idx="3445">
                  <c:v>2.3000000000000001E-4</c:v>
                </c:pt>
                <c:pt idx="3446">
                  <c:v>4.4000000000000002E-4</c:v>
                </c:pt>
                <c:pt idx="3447">
                  <c:v>1.2E-4</c:v>
                </c:pt>
                <c:pt idx="3448">
                  <c:v>8.0000000000000007E-5</c:v>
                </c:pt>
                <c:pt idx="3449">
                  <c:v>4.2000000000000002E-4</c:v>
                </c:pt>
                <c:pt idx="3450">
                  <c:v>3.8999999999999999E-4</c:v>
                </c:pt>
                <c:pt idx="3451">
                  <c:v>1.9000000000000001E-4</c:v>
                </c:pt>
                <c:pt idx="3452">
                  <c:v>1.3999999999999999E-4</c:v>
                </c:pt>
                <c:pt idx="3453">
                  <c:v>9.0000000000000006E-5</c:v>
                </c:pt>
                <c:pt idx="3454">
                  <c:v>2.2000000000000001E-4</c:v>
                </c:pt>
                <c:pt idx="3455">
                  <c:v>1.9000000000000001E-4</c:v>
                </c:pt>
                <c:pt idx="3456">
                  <c:v>3.4000000000000002E-4</c:v>
                </c:pt>
                <c:pt idx="3457">
                  <c:v>6.8000000000000005E-4</c:v>
                </c:pt>
                <c:pt idx="3458">
                  <c:v>6.0999999999999997E-4</c:v>
                </c:pt>
                <c:pt idx="3459">
                  <c:v>1.16E-3</c:v>
                </c:pt>
                <c:pt idx="3460">
                  <c:v>1.48E-3</c:v>
                </c:pt>
                <c:pt idx="3461">
                  <c:v>1.5499999999999999E-3</c:v>
                </c:pt>
                <c:pt idx="3462">
                  <c:v>1.8500000000000001E-3</c:v>
                </c:pt>
                <c:pt idx="3463">
                  <c:v>2.5899999999999999E-3</c:v>
                </c:pt>
                <c:pt idx="3464">
                  <c:v>2.81E-3</c:v>
                </c:pt>
                <c:pt idx="3465">
                  <c:v>3.3999999999999998E-3</c:v>
                </c:pt>
                <c:pt idx="3466">
                  <c:v>3.5500000000000002E-3</c:v>
                </c:pt>
                <c:pt idx="3467">
                  <c:v>3.98E-3</c:v>
                </c:pt>
                <c:pt idx="3468">
                  <c:v>4.15E-3</c:v>
                </c:pt>
                <c:pt idx="3469">
                  <c:v>4.0800000000000003E-3</c:v>
                </c:pt>
                <c:pt idx="3470">
                  <c:v>4.1799999999999997E-3</c:v>
                </c:pt>
                <c:pt idx="3471">
                  <c:v>4.13E-3</c:v>
                </c:pt>
                <c:pt idx="3472">
                  <c:v>3.7100000000000002E-3</c:v>
                </c:pt>
                <c:pt idx="3473">
                  <c:v>3.49E-3</c:v>
                </c:pt>
                <c:pt idx="3474">
                  <c:v>2.7699999999999999E-3</c:v>
                </c:pt>
                <c:pt idx="3475">
                  <c:v>2.3700000000000001E-3</c:v>
                </c:pt>
                <c:pt idx="3476">
                  <c:v>2.0899999999999998E-3</c:v>
                </c:pt>
                <c:pt idx="3477">
                  <c:v>1.66E-3</c:v>
                </c:pt>
                <c:pt idx="3478">
                  <c:v>1.25E-3</c:v>
                </c:pt>
                <c:pt idx="3479">
                  <c:v>1.0399999999999999E-3</c:v>
                </c:pt>
                <c:pt idx="3480">
                  <c:v>1.06E-3</c:v>
                </c:pt>
                <c:pt idx="3481">
                  <c:v>5.9999999999999995E-4</c:v>
                </c:pt>
                <c:pt idx="3482">
                  <c:v>5.4000000000000001E-4</c:v>
                </c:pt>
                <c:pt idx="3483">
                  <c:v>4.8000000000000001E-4</c:v>
                </c:pt>
                <c:pt idx="3484">
                  <c:v>4.2000000000000002E-4</c:v>
                </c:pt>
                <c:pt idx="3485">
                  <c:v>4.0999999999999999E-4</c:v>
                </c:pt>
                <c:pt idx="3486">
                  <c:v>2.2000000000000001E-4</c:v>
                </c:pt>
                <c:pt idx="3487">
                  <c:v>2.7E-4</c:v>
                </c:pt>
                <c:pt idx="3488">
                  <c:v>1.6000000000000001E-4</c:v>
                </c:pt>
                <c:pt idx="3489">
                  <c:v>3.1E-4</c:v>
                </c:pt>
                <c:pt idx="3490">
                  <c:v>1.9000000000000001E-4</c:v>
                </c:pt>
                <c:pt idx="3491">
                  <c:v>1.4999999999999999E-4</c:v>
                </c:pt>
                <c:pt idx="3492">
                  <c:v>1.1E-4</c:v>
                </c:pt>
                <c:pt idx="3493">
                  <c:v>-2.0000000000000002E-5</c:v>
                </c:pt>
                <c:pt idx="3494">
                  <c:v>1.6000000000000001E-4</c:v>
                </c:pt>
                <c:pt idx="3495">
                  <c:v>2.5000000000000001E-4</c:v>
                </c:pt>
                <c:pt idx="3496">
                  <c:v>1E-4</c:v>
                </c:pt>
                <c:pt idx="3497">
                  <c:v>3.8000000000000002E-4</c:v>
                </c:pt>
                <c:pt idx="3498">
                  <c:v>3.6000000000000002E-4</c:v>
                </c:pt>
                <c:pt idx="3499">
                  <c:v>1.6000000000000001E-4</c:v>
                </c:pt>
                <c:pt idx="3500">
                  <c:v>2.4000000000000001E-4</c:v>
                </c:pt>
                <c:pt idx="3501">
                  <c:v>3.8000000000000002E-4</c:v>
                </c:pt>
                <c:pt idx="3502">
                  <c:v>1.4999999999999999E-4</c:v>
                </c:pt>
                <c:pt idx="3503">
                  <c:v>3.3E-4</c:v>
                </c:pt>
                <c:pt idx="3504">
                  <c:v>3.6999999999999999E-4</c:v>
                </c:pt>
                <c:pt idx="3505">
                  <c:v>3.0000000000000001E-5</c:v>
                </c:pt>
                <c:pt idx="3506">
                  <c:v>3.2000000000000003E-4</c:v>
                </c:pt>
                <c:pt idx="3507">
                  <c:v>6.9999999999999994E-5</c:v>
                </c:pt>
                <c:pt idx="3508">
                  <c:v>2.0000000000000001E-4</c:v>
                </c:pt>
                <c:pt idx="3509">
                  <c:v>2.4000000000000001E-4</c:v>
                </c:pt>
                <c:pt idx="3510">
                  <c:v>1E-4</c:v>
                </c:pt>
                <c:pt idx="3511">
                  <c:v>1.9000000000000001E-4</c:v>
                </c:pt>
                <c:pt idx="3512">
                  <c:v>2.7E-4</c:v>
                </c:pt>
                <c:pt idx="3513">
                  <c:v>5.2999999999999998E-4</c:v>
                </c:pt>
                <c:pt idx="3514">
                  <c:v>5.2999999999999998E-4</c:v>
                </c:pt>
                <c:pt idx="3515">
                  <c:v>9.5E-4</c:v>
                </c:pt>
                <c:pt idx="3516">
                  <c:v>1.25E-3</c:v>
                </c:pt>
                <c:pt idx="3517">
                  <c:v>1.4499999999999999E-3</c:v>
                </c:pt>
                <c:pt idx="3518">
                  <c:v>1.7799999999999999E-3</c:v>
                </c:pt>
                <c:pt idx="3519">
                  <c:v>2.14E-3</c:v>
                </c:pt>
                <c:pt idx="3520">
                  <c:v>2.4399999999999999E-3</c:v>
                </c:pt>
                <c:pt idx="3521">
                  <c:v>2.64E-3</c:v>
                </c:pt>
                <c:pt idx="3522">
                  <c:v>3.2499999999999999E-3</c:v>
                </c:pt>
                <c:pt idx="3523">
                  <c:v>3.4299999999999999E-3</c:v>
                </c:pt>
                <c:pt idx="3524">
                  <c:v>3.6099999999999999E-3</c:v>
                </c:pt>
                <c:pt idx="3525">
                  <c:v>4.2500000000000003E-3</c:v>
                </c:pt>
                <c:pt idx="3526">
                  <c:v>4.6699999999999997E-3</c:v>
                </c:pt>
                <c:pt idx="3527">
                  <c:v>4.9199999999999999E-3</c:v>
                </c:pt>
                <c:pt idx="3528">
                  <c:v>5.5399999999999998E-3</c:v>
                </c:pt>
                <c:pt idx="3529">
                  <c:v>5.9300000000000004E-3</c:v>
                </c:pt>
                <c:pt idx="3530">
                  <c:v>6.2700000000000004E-3</c:v>
                </c:pt>
                <c:pt idx="3531">
                  <c:v>6.6400000000000001E-3</c:v>
                </c:pt>
                <c:pt idx="3532">
                  <c:v>7.3400000000000002E-3</c:v>
                </c:pt>
                <c:pt idx="3533">
                  <c:v>7.6499999999999997E-3</c:v>
                </c:pt>
                <c:pt idx="3534">
                  <c:v>7.5100000000000002E-3</c:v>
                </c:pt>
                <c:pt idx="3535">
                  <c:v>7.7400000000000004E-3</c:v>
                </c:pt>
                <c:pt idx="3536">
                  <c:v>7.5700000000000003E-3</c:v>
                </c:pt>
                <c:pt idx="3537">
                  <c:v>7.26E-3</c:v>
                </c:pt>
                <c:pt idx="3538">
                  <c:v>6.4700000000000001E-3</c:v>
                </c:pt>
                <c:pt idx="3539">
                  <c:v>5.9100000000000003E-3</c:v>
                </c:pt>
                <c:pt idx="3540">
                  <c:v>5.1700000000000001E-3</c:v>
                </c:pt>
                <c:pt idx="3541">
                  <c:v>4.4400000000000004E-3</c:v>
                </c:pt>
                <c:pt idx="3542">
                  <c:v>3.8700000000000002E-3</c:v>
                </c:pt>
                <c:pt idx="3543">
                  <c:v>3.2699999999999999E-3</c:v>
                </c:pt>
                <c:pt idx="3544">
                  <c:v>2.7499999999999998E-3</c:v>
                </c:pt>
                <c:pt idx="3545">
                  <c:v>2.2499999999999998E-3</c:v>
                </c:pt>
                <c:pt idx="3546">
                  <c:v>1.8400000000000001E-3</c:v>
                </c:pt>
                <c:pt idx="3547">
                  <c:v>1.49E-3</c:v>
                </c:pt>
                <c:pt idx="3548">
                  <c:v>1.1000000000000001E-3</c:v>
                </c:pt>
                <c:pt idx="3549">
                  <c:v>1.06E-3</c:v>
                </c:pt>
                <c:pt idx="3550">
                  <c:v>7.5000000000000002E-4</c:v>
                </c:pt>
                <c:pt idx="3551">
                  <c:v>8.1999999999999998E-4</c:v>
                </c:pt>
                <c:pt idx="3552">
                  <c:v>7.2000000000000005E-4</c:v>
                </c:pt>
                <c:pt idx="3553">
                  <c:v>7.9000000000000001E-4</c:v>
                </c:pt>
                <c:pt idx="3554">
                  <c:v>7.7999999999999999E-4</c:v>
                </c:pt>
                <c:pt idx="3555">
                  <c:v>9.3999999999999997E-4</c:v>
                </c:pt>
                <c:pt idx="3556">
                  <c:v>1.09E-3</c:v>
                </c:pt>
                <c:pt idx="3557">
                  <c:v>1.4300000000000001E-3</c:v>
                </c:pt>
                <c:pt idx="3558">
                  <c:v>1.91E-3</c:v>
                </c:pt>
                <c:pt idx="3559">
                  <c:v>2.32E-3</c:v>
                </c:pt>
                <c:pt idx="3560">
                  <c:v>2.64E-3</c:v>
                </c:pt>
                <c:pt idx="3561">
                  <c:v>2.8700000000000002E-3</c:v>
                </c:pt>
                <c:pt idx="3562">
                  <c:v>3.1099999999999999E-3</c:v>
                </c:pt>
                <c:pt idx="3563">
                  <c:v>3.3300000000000001E-3</c:v>
                </c:pt>
                <c:pt idx="3564">
                  <c:v>3.5699999999999998E-3</c:v>
                </c:pt>
                <c:pt idx="3565">
                  <c:v>3.7599999999999999E-3</c:v>
                </c:pt>
                <c:pt idx="3566">
                  <c:v>3.8300000000000001E-3</c:v>
                </c:pt>
                <c:pt idx="3567">
                  <c:v>3.8600000000000001E-3</c:v>
                </c:pt>
                <c:pt idx="3568">
                  <c:v>3.64E-3</c:v>
                </c:pt>
                <c:pt idx="3569">
                  <c:v>3.82E-3</c:v>
                </c:pt>
                <c:pt idx="3570">
                  <c:v>4.3400000000000001E-3</c:v>
                </c:pt>
                <c:pt idx="3571">
                  <c:v>4.6299999999999996E-3</c:v>
                </c:pt>
                <c:pt idx="3572">
                  <c:v>4.8599999999999997E-3</c:v>
                </c:pt>
                <c:pt idx="3573">
                  <c:v>5.4099999999999999E-3</c:v>
                </c:pt>
                <c:pt idx="3574">
                  <c:v>6.11E-3</c:v>
                </c:pt>
                <c:pt idx="3575">
                  <c:v>6.7600000000000004E-3</c:v>
                </c:pt>
                <c:pt idx="3576">
                  <c:v>7.6600000000000001E-3</c:v>
                </c:pt>
                <c:pt idx="3577">
                  <c:v>8.5299999999999994E-3</c:v>
                </c:pt>
                <c:pt idx="3578">
                  <c:v>9.2200000000000008E-3</c:v>
                </c:pt>
                <c:pt idx="3579">
                  <c:v>9.4999999999999998E-3</c:v>
                </c:pt>
                <c:pt idx="3580">
                  <c:v>9.5499999999999995E-3</c:v>
                </c:pt>
                <c:pt idx="3581">
                  <c:v>9.6200000000000001E-3</c:v>
                </c:pt>
                <c:pt idx="3582">
                  <c:v>9.5399999999999999E-3</c:v>
                </c:pt>
                <c:pt idx="3583">
                  <c:v>9.2099999999999994E-3</c:v>
                </c:pt>
                <c:pt idx="3584">
                  <c:v>8.3999999999999995E-3</c:v>
                </c:pt>
                <c:pt idx="3585">
                  <c:v>8.1799999999999998E-3</c:v>
                </c:pt>
                <c:pt idx="3586">
                  <c:v>7.1000000000000004E-3</c:v>
                </c:pt>
                <c:pt idx="3587">
                  <c:v>6.3800000000000003E-3</c:v>
                </c:pt>
                <c:pt idx="3588">
                  <c:v>5.1500000000000001E-3</c:v>
                </c:pt>
                <c:pt idx="3589">
                  <c:v>4.4099999999999999E-3</c:v>
                </c:pt>
                <c:pt idx="3590">
                  <c:v>4.0499999999999998E-3</c:v>
                </c:pt>
                <c:pt idx="3591">
                  <c:v>3.29E-3</c:v>
                </c:pt>
                <c:pt idx="3592">
                  <c:v>2.8800000000000002E-3</c:v>
                </c:pt>
                <c:pt idx="3593">
                  <c:v>2.4299999999999999E-3</c:v>
                </c:pt>
                <c:pt idx="3594">
                  <c:v>2.2599999999999999E-3</c:v>
                </c:pt>
                <c:pt idx="3595">
                  <c:v>2.1299999999999999E-3</c:v>
                </c:pt>
                <c:pt idx="3596">
                  <c:v>2.3400000000000001E-3</c:v>
                </c:pt>
                <c:pt idx="3597">
                  <c:v>2.8700000000000002E-3</c:v>
                </c:pt>
                <c:pt idx="3598">
                  <c:v>3.9300000000000003E-3</c:v>
                </c:pt>
                <c:pt idx="3599">
                  <c:v>4.8399999999999997E-3</c:v>
                </c:pt>
                <c:pt idx="3600">
                  <c:v>6.45E-3</c:v>
                </c:pt>
                <c:pt idx="3601">
                  <c:v>8.6599999999999993E-3</c:v>
                </c:pt>
                <c:pt idx="3602">
                  <c:v>1.1050000000000001E-2</c:v>
                </c:pt>
                <c:pt idx="3603">
                  <c:v>1.431E-2</c:v>
                </c:pt>
                <c:pt idx="3604">
                  <c:v>1.804E-2</c:v>
                </c:pt>
                <c:pt idx="3605">
                  <c:v>2.181E-2</c:v>
                </c:pt>
                <c:pt idx="3606">
                  <c:v>2.6100000000000002E-2</c:v>
                </c:pt>
                <c:pt idx="3607">
                  <c:v>3.0509999999999999E-2</c:v>
                </c:pt>
                <c:pt idx="3608">
                  <c:v>3.5209999999999998E-2</c:v>
                </c:pt>
                <c:pt idx="3609">
                  <c:v>3.9300000000000002E-2</c:v>
                </c:pt>
                <c:pt idx="3610">
                  <c:v>4.3700000000000003E-2</c:v>
                </c:pt>
                <c:pt idx="3611">
                  <c:v>4.7370000000000002E-2</c:v>
                </c:pt>
                <c:pt idx="3612">
                  <c:v>5.0479999999999997E-2</c:v>
                </c:pt>
                <c:pt idx="3613">
                  <c:v>5.2159999999999998E-2</c:v>
                </c:pt>
                <c:pt idx="3614">
                  <c:v>5.2979999999999999E-2</c:v>
                </c:pt>
                <c:pt idx="3615">
                  <c:v>5.1790000000000003E-2</c:v>
                </c:pt>
                <c:pt idx="3616">
                  <c:v>4.9369999999999997E-2</c:v>
                </c:pt>
                <c:pt idx="3617">
                  <c:v>4.5269999999999998E-2</c:v>
                </c:pt>
                <c:pt idx="3618">
                  <c:v>3.9199999999999999E-2</c:v>
                </c:pt>
                <c:pt idx="3619">
                  <c:v>3.3709999999999997E-2</c:v>
                </c:pt>
                <c:pt idx="3620">
                  <c:v>2.7189999999999999E-2</c:v>
                </c:pt>
                <c:pt idx="3621">
                  <c:v>2.121E-2</c:v>
                </c:pt>
                <c:pt idx="3622">
                  <c:v>1.6070000000000001E-2</c:v>
                </c:pt>
                <c:pt idx="3623">
                  <c:v>1.2030000000000001E-2</c:v>
                </c:pt>
                <c:pt idx="3624">
                  <c:v>8.9899999999999997E-3</c:v>
                </c:pt>
                <c:pt idx="3625">
                  <c:v>6.2700000000000004E-3</c:v>
                </c:pt>
                <c:pt idx="3626">
                  <c:v>4.6299999999999996E-3</c:v>
                </c:pt>
                <c:pt idx="3627">
                  <c:v>3.3899999999999998E-3</c:v>
                </c:pt>
                <c:pt idx="3628">
                  <c:v>2.48E-3</c:v>
                </c:pt>
                <c:pt idx="3629">
                  <c:v>2.0699999999999998E-3</c:v>
                </c:pt>
                <c:pt idx="3630">
                  <c:v>1.4400000000000001E-3</c:v>
                </c:pt>
                <c:pt idx="3631">
                  <c:v>1.2800000000000001E-3</c:v>
                </c:pt>
                <c:pt idx="3632">
                  <c:v>9.7000000000000005E-4</c:v>
                </c:pt>
                <c:pt idx="3633">
                  <c:v>7.2000000000000005E-4</c:v>
                </c:pt>
                <c:pt idx="3634">
                  <c:v>4.0999999999999999E-4</c:v>
                </c:pt>
                <c:pt idx="3635">
                  <c:v>4.2999999999999999E-4</c:v>
                </c:pt>
                <c:pt idx="3636">
                  <c:v>6.0999999999999997E-4</c:v>
                </c:pt>
                <c:pt idx="3637">
                  <c:v>4.8000000000000001E-4</c:v>
                </c:pt>
                <c:pt idx="3638">
                  <c:v>6.4000000000000005E-4</c:v>
                </c:pt>
                <c:pt idx="3639">
                  <c:v>4.6999999999999999E-4</c:v>
                </c:pt>
                <c:pt idx="3640">
                  <c:v>7.1000000000000002E-4</c:v>
                </c:pt>
                <c:pt idx="3641">
                  <c:v>9.7000000000000005E-4</c:v>
                </c:pt>
                <c:pt idx="3642">
                  <c:v>8.5999999999999998E-4</c:v>
                </c:pt>
                <c:pt idx="3643">
                  <c:v>9.8999999999999999E-4</c:v>
                </c:pt>
                <c:pt idx="3644">
                  <c:v>9.5E-4</c:v>
                </c:pt>
                <c:pt idx="3645">
                  <c:v>1.2600000000000001E-3</c:v>
                </c:pt>
                <c:pt idx="3646">
                  <c:v>1.41E-3</c:v>
                </c:pt>
                <c:pt idx="3647">
                  <c:v>1.2999999999999999E-3</c:v>
                </c:pt>
                <c:pt idx="3648">
                  <c:v>1.3799999999999999E-3</c:v>
                </c:pt>
                <c:pt idx="3649">
                  <c:v>1.3799999999999999E-3</c:v>
                </c:pt>
                <c:pt idx="3650">
                  <c:v>1.5399999999999999E-3</c:v>
                </c:pt>
                <c:pt idx="3651">
                  <c:v>1.8699999999999999E-3</c:v>
                </c:pt>
                <c:pt idx="3652">
                  <c:v>1.64E-3</c:v>
                </c:pt>
                <c:pt idx="3653">
                  <c:v>1.98E-3</c:v>
                </c:pt>
                <c:pt idx="3654">
                  <c:v>2.32E-3</c:v>
                </c:pt>
                <c:pt idx="3655">
                  <c:v>2.7299999999999998E-3</c:v>
                </c:pt>
                <c:pt idx="3656">
                  <c:v>3.1900000000000001E-3</c:v>
                </c:pt>
                <c:pt idx="3657">
                  <c:v>3.7100000000000002E-3</c:v>
                </c:pt>
                <c:pt idx="3658">
                  <c:v>4.9899999999999996E-3</c:v>
                </c:pt>
                <c:pt idx="3659">
                  <c:v>5.8399999999999997E-3</c:v>
                </c:pt>
                <c:pt idx="3660">
                  <c:v>7.1199999999999996E-3</c:v>
                </c:pt>
                <c:pt idx="3661">
                  <c:v>8.9300000000000004E-3</c:v>
                </c:pt>
                <c:pt idx="3662">
                  <c:v>1.061E-2</c:v>
                </c:pt>
                <c:pt idx="3663">
                  <c:v>1.257E-2</c:v>
                </c:pt>
                <c:pt idx="3664">
                  <c:v>1.516E-2</c:v>
                </c:pt>
                <c:pt idx="3665">
                  <c:v>1.7729999999999999E-2</c:v>
                </c:pt>
                <c:pt idx="3666">
                  <c:v>2.0959999999999999E-2</c:v>
                </c:pt>
                <c:pt idx="3667">
                  <c:v>2.4240000000000001E-2</c:v>
                </c:pt>
                <c:pt idx="3668">
                  <c:v>2.7810000000000001E-2</c:v>
                </c:pt>
                <c:pt idx="3669">
                  <c:v>3.1029999999999999E-2</c:v>
                </c:pt>
                <c:pt idx="3670">
                  <c:v>3.4549999999999997E-2</c:v>
                </c:pt>
                <c:pt idx="3671">
                  <c:v>3.7039999999999997E-2</c:v>
                </c:pt>
                <c:pt idx="3672">
                  <c:v>3.9289999999999999E-2</c:v>
                </c:pt>
                <c:pt idx="3673">
                  <c:v>4.0579999999999998E-2</c:v>
                </c:pt>
                <c:pt idx="3674">
                  <c:v>4.1110000000000001E-2</c:v>
                </c:pt>
                <c:pt idx="3675">
                  <c:v>4.1739999999999999E-2</c:v>
                </c:pt>
                <c:pt idx="3676">
                  <c:v>4.2389999999999997E-2</c:v>
                </c:pt>
                <c:pt idx="3677">
                  <c:v>4.3610000000000003E-2</c:v>
                </c:pt>
                <c:pt idx="3678">
                  <c:v>4.5289999999999997E-2</c:v>
                </c:pt>
                <c:pt idx="3679">
                  <c:v>4.725E-2</c:v>
                </c:pt>
                <c:pt idx="3680">
                  <c:v>4.9320000000000003E-2</c:v>
                </c:pt>
                <c:pt idx="3681">
                  <c:v>5.0970000000000001E-2</c:v>
                </c:pt>
                <c:pt idx="3682">
                  <c:v>5.2249999999999998E-2</c:v>
                </c:pt>
                <c:pt idx="3683">
                  <c:v>5.2429999999999997E-2</c:v>
                </c:pt>
                <c:pt idx="3684">
                  <c:v>5.1540000000000002E-2</c:v>
                </c:pt>
                <c:pt idx="3685">
                  <c:v>4.8570000000000002E-2</c:v>
                </c:pt>
                <c:pt idx="3686">
                  <c:v>4.4150000000000002E-2</c:v>
                </c:pt>
                <c:pt idx="3687">
                  <c:v>3.832E-2</c:v>
                </c:pt>
                <c:pt idx="3688">
                  <c:v>3.177E-2</c:v>
                </c:pt>
                <c:pt idx="3689">
                  <c:v>2.503E-2</c:v>
                </c:pt>
                <c:pt idx="3690">
                  <c:v>1.9429999999999999E-2</c:v>
                </c:pt>
                <c:pt idx="3691">
                  <c:v>1.41E-2</c:v>
                </c:pt>
                <c:pt idx="3692">
                  <c:v>9.8600000000000007E-3</c:v>
                </c:pt>
                <c:pt idx="3693">
                  <c:v>7.0000000000000001E-3</c:v>
                </c:pt>
                <c:pt idx="3694">
                  <c:v>4.8799999999999998E-3</c:v>
                </c:pt>
                <c:pt idx="3695">
                  <c:v>3.5699999999999998E-3</c:v>
                </c:pt>
                <c:pt idx="3696">
                  <c:v>2.6900000000000001E-3</c:v>
                </c:pt>
                <c:pt idx="3697">
                  <c:v>2.48E-3</c:v>
                </c:pt>
                <c:pt idx="3698">
                  <c:v>2.6900000000000001E-3</c:v>
                </c:pt>
                <c:pt idx="3699">
                  <c:v>2.49E-3</c:v>
                </c:pt>
                <c:pt idx="3700">
                  <c:v>2.96E-3</c:v>
                </c:pt>
                <c:pt idx="3701">
                  <c:v>3.5899999999999999E-3</c:v>
                </c:pt>
                <c:pt idx="3702">
                  <c:v>4.6600000000000001E-3</c:v>
                </c:pt>
                <c:pt idx="3703">
                  <c:v>5.2199999999999998E-3</c:v>
                </c:pt>
                <c:pt idx="3704">
                  <c:v>5.8799999999999998E-3</c:v>
                </c:pt>
                <c:pt idx="3705">
                  <c:v>6.3499999999999997E-3</c:v>
                </c:pt>
                <c:pt idx="3706">
                  <c:v>6.7499999999999999E-3</c:v>
                </c:pt>
                <c:pt idx="3707">
                  <c:v>7.1799999999999998E-3</c:v>
                </c:pt>
                <c:pt idx="3708">
                  <c:v>7.1999999999999998E-3</c:v>
                </c:pt>
                <c:pt idx="3709">
                  <c:v>6.7499999999999999E-3</c:v>
                </c:pt>
                <c:pt idx="3710">
                  <c:v>6.0499999999999998E-3</c:v>
                </c:pt>
                <c:pt idx="3711">
                  <c:v>5.4799999999999996E-3</c:v>
                </c:pt>
                <c:pt idx="3712">
                  <c:v>4.7400000000000003E-3</c:v>
                </c:pt>
                <c:pt idx="3713">
                  <c:v>3.8500000000000001E-3</c:v>
                </c:pt>
                <c:pt idx="3714">
                  <c:v>3.3700000000000002E-3</c:v>
                </c:pt>
                <c:pt idx="3715">
                  <c:v>2.5100000000000001E-3</c:v>
                </c:pt>
                <c:pt idx="3716">
                  <c:v>1.9E-3</c:v>
                </c:pt>
                <c:pt idx="3717">
                  <c:v>1.8E-3</c:v>
                </c:pt>
                <c:pt idx="3718">
                  <c:v>1.6800000000000001E-3</c:v>
                </c:pt>
                <c:pt idx="3719">
                  <c:v>1.39E-3</c:v>
                </c:pt>
                <c:pt idx="3720">
                  <c:v>1.0399999999999999E-3</c:v>
                </c:pt>
                <c:pt idx="3721">
                  <c:v>9.3999999999999997E-4</c:v>
                </c:pt>
                <c:pt idx="3722">
                  <c:v>7.6000000000000004E-4</c:v>
                </c:pt>
                <c:pt idx="3723">
                  <c:v>5.5000000000000003E-4</c:v>
                </c:pt>
                <c:pt idx="3724">
                  <c:v>6.4000000000000005E-4</c:v>
                </c:pt>
                <c:pt idx="3725">
                  <c:v>4.0999999999999999E-4</c:v>
                </c:pt>
                <c:pt idx="3726">
                  <c:v>4.8999999999999998E-4</c:v>
                </c:pt>
                <c:pt idx="3727">
                  <c:v>4.8999999999999998E-4</c:v>
                </c:pt>
                <c:pt idx="3728">
                  <c:v>7.6000000000000004E-4</c:v>
                </c:pt>
                <c:pt idx="3729">
                  <c:v>9.6000000000000002E-4</c:v>
                </c:pt>
                <c:pt idx="3730">
                  <c:v>1.0499999999999999E-3</c:v>
                </c:pt>
                <c:pt idx="3731">
                  <c:v>1.3799999999999999E-3</c:v>
                </c:pt>
                <c:pt idx="3732">
                  <c:v>1.8600000000000001E-3</c:v>
                </c:pt>
                <c:pt idx="3733">
                  <c:v>2.3400000000000001E-3</c:v>
                </c:pt>
                <c:pt idx="3734">
                  <c:v>2.9499999999999999E-3</c:v>
                </c:pt>
                <c:pt idx="3735">
                  <c:v>4.5199999999999997E-3</c:v>
                </c:pt>
                <c:pt idx="3736">
                  <c:v>5.96E-3</c:v>
                </c:pt>
                <c:pt idx="3737">
                  <c:v>7.3600000000000002E-3</c:v>
                </c:pt>
                <c:pt idx="3738">
                  <c:v>8.9200000000000008E-3</c:v>
                </c:pt>
                <c:pt idx="3739">
                  <c:v>1.077E-2</c:v>
                </c:pt>
                <c:pt idx="3740">
                  <c:v>1.2489999999999999E-2</c:v>
                </c:pt>
                <c:pt idx="3741">
                  <c:v>1.406E-2</c:v>
                </c:pt>
                <c:pt idx="3742">
                  <c:v>1.5429999999999999E-2</c:v>
                </c:pt>
                <c:pt idx="3743">
                  <c:v>1.643E-2</c:v>
                </c:pt>
                <c:pt idx="3744">
                  <c:v>1.677E-2</c:v>
                </c:pt>
                <c:pt idx="3745">
                  <c:v>1.627E-2</c:v>
                </c:pt>
                <c:pt idx="3746">
                  <c:v>1.609E-2</c:v>
                </c:pt>
                <c:pt idx="3747">
                  <c:v>1.503E-2</c:v>
                </c:pt>
                <c:pt idx="3748">
                  <c:v>1.392E-2</c:v>
                </c:pt>
                <c:pt idx="3749">
                  <c:v>1.2829999999999999E-2</c:v>
                </c:pt>
                <c:pt idx="3750">
                  <c:v>1.158E-2</c:v>
                </c:pt>
                <c:pt idx="3751">
                  <c:v>1.089E-2</c:v>
                </c:pt>
                <c:pt idx="3752">
                  <c:v>1.035E-2</c:v>
                </c:pt>
                <c:pt idx="3753">
                  <c:v>9.6200000000000001E-3</c:v>
                </c:pt>
                <c:pt idx="3754">
                  <c:v>8.9200000000000008E-3</c:v>
                </c:pt>
                <c:pt idx="3755">
                  <c:v>8.6199999999999992E-3</c:v>
                </c:pt>
                <c:pt idx="3756">
                  <c:v>8.1899999999999994E-3</c:v>
                </c:pt>
                <c:pt idx="3757">
                  <c:v>7.7799999999999996E-3</c:v>
                </c:pt>
                <c:pt idx="3758">
                  <c:v>7.2100000000000003E-3</c:v>
                </c:pt>
                <c:pt idx="3759">
                  <c:v>7.0099999999999997E-3</c:v>
                </c:pt>
                <c:pt idx="3760">
                  <c:v>6.1799999999999997E-3</c:v>
                </c:pt>
                <c:pt idx="3761">
                  <c:v>5.9199999999999999E-3</c:v>
                </c:pt>
                <c:pt idx="3762">
                  <c:v>5.7800000000000004E-3</c:v>
                </c:pt>
                <c:pt idx="3763">
                  <c:v>5.5799999999999999E-3</c:v>
                </c:pt>
                <c:pt idx="3764">
                  <c:v>5.4999999999999997E-3</c:v>
                </c:pt>
                <c:pt idx="3765">
                  <c:v>5.8799999999999998E-3</c:v>
                </c:pt>
                <c:pt idx="3766">
                  <c:v>5.8199999999999997E-3</c:v>
                </c:pt>
                <c:pt idx="3767">
                  <c:v>6.0699999999999999E-3</c:v>
                </c:pt>
                <c:pt idx="3768">
                  <c:v>6.11E-3</c:v>
                </c:pt>
                <c:pt idx="3769">
                  <c:v>5.8399999999999997E-3</c:v>
                </c:pt>
                <c:pt idx="3770">
                  <c:v>5.5900000000000004E-3</c:v>
                </c:pt>
                <c:pt idx="3771">
                  <c:v>5.2100000000000002E-3</c:v>
                </c:pt>
                <c:pt idx="3772">
                  <c:v>4.7400000000000003E-3</c:v>
                </c:pt>
                <c:pt idx="3773">
                  <c:v>4.1700000000000001E-3</c:v>
                </c:pt>
                <c:pt idx="3774">
                  <c:v>3.7499999999999999E-3</c:v>
                </c:pt>
                <c:pt idx="3775">
                  <c:v>3.13E-3</c:v>
                </c:pt>
                <c:pt idx="3776">
                  <c:v>2.8600000000000001E-3</c:v>
                </c:pt>
                <c:pt idx="3777">
                  <c:v>2.2899999999999999E-3</c:v>
                </c:pt>
                <c:pt idx="3778">
                  <c:v>1.67E-3</c:v>
                </c:pt>
                <c:pt idx="3779">
                  <c:v>1.67E-3</c:v>
                </c:pt>
                <c:pt idx="3780">
                  <c:v>1.64E-3</c:v>
                </c:pt>
                <c:pt idx="3781">
                  <c:v>1.6999999999999999E-3</c:v>
                </c:pt>
                <c:pt idx="3782">
                  <c:v>1.6900000000000001E-3</c:v>
                </c:pt>
                <c:pt idx="3783">
                  <c:v>1.8600000000000001E-3</c:v>
                </c:pt>
                <c:pt idx="3784">
                  <c:v>2.1099999999999999E-3</c:v>
                </c:pt>
                <c:pt idx="3785">
                  <c:v>2.33E-3</c:v>
                </c:pt>
                <c:pt idx="3786">
                  <c:v>2.7799999999999999E-3</c:v>
                </c:pt>
                <c:pt idx="3787">
                  <c:v>2.98E-3</c:v>
                </c:pt>
                <c:pt idx="3788">
                  <c:v>3.1199999999999999E-3</c:v>
                </c:pt>
                <c:pt idx="3789">
                  <c:v>3.1700000000000001E-3</c:v>
                </c:pt>
                <c:pt idx="3790">
                  <c:v>2.8999999999999998E-3</c:v>
                </c:pt>
                <c:pt idx="3791">
                  <c:v>2.7399999999999998E-3</c:v>
                </c:pt>
                <c:pt idx="3792">
                  <c:v>2.4499999999999999E-3</c:v>
                </c:pt>
                <c:pt idx="3793">
                  <c:v>2.3E-3</c:v>
                </c:pt>
                <c:pt idx="3794">
                  <c:v>1.7799999999999999E-3</c:v>
                </c:pt>
                <c:pt idx="3795">
                  <c:v>1.6999999999999999E-3</c:v>
                </c:pt>
                <c:pt idx="3796">
                  <c:v>1.2600000000000001E-3</c:v>
                </c:pt>
                <c:pt idx="3797">
                  <c:v>1.2099999999999999E-3</c:v>
                </c:pt>
                <c:pt idx="3798">
                  <c:v>1.16E-3</c:v>
                </c:pt>
                <c:pt idx="3799">
                  <c:v>8.5999999999999998E-4</c:v>
                </c:pt>
                <c:pt idx="3800">
                  <c:v>6.8000000000000005E-4</c:v>
                </c:pt>
                <c:pt idx="3801">
                  <c:v>6.0999999999999997E-4</c:v>
                </c:pt>
                <c:pt idx="3802">
                  <c:v>5.6999999999999998E-4</c:v>
                </c:pt>
                <c:pt idx="3803">
                  <c:v>5.1000000000000004E-4</c:v>
                </c:pt>
                <c:pt idx="3804">
                  <c:v>5.9000000000000003E-4</c:v>
                </c:pt>
                <c:pt idx="3805">
                  <c:v>6.2E-4</c:v>
                </c:pt>
                <c:pt idx="3806">
                  <c:v>4.6999999999999999E-4</c:v>
                </c:pt>
                <c:pt idx="3807">
                  <c:v>6.2E-4</c:v>
                </c:pt>
                <c:pt idx="3808">
                  <c:v>3.2000000000000003E-4</c:v>
                </c:pt>
                <c:pt idx="3809">
                  <c:v>4.8000000000000001E-4</c:v>
                </c:pt>
                <c:pt idx="3810">
                  <c:v>4.8000000000000001E-4</c:v>
                </c:pt>
                <c:pt idx="3811">
                  <c:v>3.4000000000000002E-4</c:v>
                </c:pt>
                <c:pt idx="3812">
                  <c:v>1.2E-4</c:v>
                </c:pt>
                <c:pt idx="3813">
                  <c:v>2.3000000000000001E-4</c:v>
                </c:pt>
                <c:pt idx="3814">
                  <c:v>2.5999999999999998E-4</c:v>
                </c:pt>
                <c:pt idx="3815">
                  <c:v>2.7999999999999998E-4</c:v>
                </c:pt>
                <c:pt idx="3816">
                  <c:v>4.0999999999999999E-4</c:v>
                </c:pt>
                <c:pt idx="3817">
                  <c:v>4.0000000000000002E-4</c:v>
                </c:pt>
                <c:pt idx="3818">
                  <c:v>5.2999999999999998E-4</c:v>
                </c:pt>
                <c:pt idx="3819">
                  <c:v>6.2E-4</c:v>
                </c:pt>
                <c:pt idx="3820">
                  <c:v>5.2999999999999998E-4</c:v>
                </c:pt>
                <c:pt idx="3821">
                  <c:v>8.4999999999999995E-4</c:v>
                </c:pt>
                <c:pt idx="3822">
                  <c:v>9.8999999999999999E-4</c:v>
                </c:pt>
                <c:pt idx="3823">
                  <c:v>1.7700000000000001E-3</c:v>
                </c:pt>
                <c:pt idx="3824">
                  <c:v>2.47E-3</c:v>
                </c:pt>
                <c:pt idx="3825">
                  <c:v>3.8700000000000002E-3</c:v>
                </c:pt>
                <c:pt idx="3826">
                  <c:v>5.4599999999999996E-3</c:v>
                </c:pt>
                <c:pt idx="3827">
                  <c:v>8.3000000000000001E-3</c:v>
                </c:pt>
                <c:pt idx="3828">
                  <c:v>1.2019999999999999E-2</c:v>
                </c:pt>
                <c:pt idx="3829">
                  <c:v>1.6629999999999999E-2</c:v>
                </c:pt>
                <c:pt idx="3830">
                  <c:v>2.1950000000000001E-2</c:v>
                </c:pt>
                <c:pt idx="3831">
                  <c:v>2.7439999999999999E-2</c:v>
                </c:pt>
                <c:pt idx="3832">
                  <c:v>3.2800000000000003E-2</c:v>
                </c:pt>
                <c:pt idx="3833">
                  <c:v>3.798E-2</c:v>
                </c:pt>
                <c:pt idx="3834">
                  <c:v>4.2180000000000002E-2</c:v>
                </c:pt>
                <c:pt idx="3835">
                  <c:v>4.4850000000000001E-2</c:v>
                </c:pt>
                <c:pt idx="3836">
                  <c:v>4.6089999999999999E-2</c:v>
                </c:pt>
                <c:pt idx="3837">
                  <c:v>4.564E-2</c:v>
                </c:pt>
                <c:pt idx="3838">
                  <c:v>4.3520000000000003E-2</c:v>
                </c:pt>
                <c:pt idx="3839">
                  <c:v>4.0550000000000003E-2</c:v>
                </c:pt>
                <c:pt idx="3840">
                  <c:v>3.6700000000000003E-2</c:v>
                </c:pt>
                <c:pt idx="3841">
                  <c:v>3.1940000000000003E-2</c:v>
                </c:pt>
                <c:pt idx="3842">
                  <c:v>2.7380000000000002E-2</c:v>
                </c:pt>
                <c:pt idx="3843">
                  <c:v>2.3429999999999999E-2</c:v>
                </c:pt>
                <c:pt idx="3844">
                  <c:v>1.9550000000000001E-2</c:v>
                </c:pt>
                <c:pt idx="3845">
                  <c:v>1.6289999999999999E-2</c:v>
                </c:pt>
                <c:pt idx="3846">
                  <c:v>1.363E-2</c:v>
                </c:pt>
                <c:pt idx="3847">
                  <c:v>1.21E-2</c:v>
                </c:pt>
                <c:pt idx="3848">
                  <c:v>1.1039999999999999E-2</c:v>
                </c:pt>
                <c:pt idx="3849">
                  <c:v>1.03E-2</c:v>
                </c:pt>
                <c:pt idx="3850">
                  <c:v>1.042E-2</c:v>
                </c:pt>
                <c:pt idx="3851">
                  <c:v>1.0529999999999999E-2</c:v>
                </c:pt>
                <c:pt idx="3852">
                  <c:v>1.149E-2</c:v>
                </c:pt>
                <c:pt idx="3853">
                  <c:v>1.244E-2</c:v>
                </c:pt>
                <c:pt idx="3854">
                  <c:v>1.3780000000000001E-2</c:v>
                </c:pt>
                <c:pt idx="3855">
                  <c:v>1.5180000000000001E-2</c:v>
                </c:pt>
                <c:pt idx="3856">
                  <c:v>1.6830000000000001E-2</c:v>
                </c:pt>
                <c:pt idx="3857">
                  <c:v>1.8870000000000001E-2</c:v>
                </c:pt>
                <c:pt idx="3858">
                  <c:v>2.077E-2</c:v>
                </c:pt>
                <c:pt idx="3859">
                  <c:v>2.3380000000000001E-2</c:v>
                </c:pt>
                <c:pt idx="3860">
                  <c:v>2.547E-2</c:v>
                </c:pt>
                <c:pt idx="3861">
                  <c:v>2.751E-2</c:v>
                </c:pt>
                <c:pt idx="3862">
                  <c:v>2.8889999999999999E-2</c:v>
                </c:pt>
                <c:pt idx="3863">
                  <c:v>3.0040000000000001E-2</c:v>
                </c:pt>
                <c:pt idx="3864">
                  <c:v>3.0360000000000002E-2</c:v>
                </c:pt>
                <c:pt idx="3865">
                  <c:v>2.928E-2</c:v>
                </c:pt>
                <c:pt idx="3866">
                  <c:v>2.7529999999999999E-2</c:v>
                </c:pt>
                <c:pt idx="3867">
                  <c:v>2.5170000000000001E-2</c:v>
                </c:pt>
                <c:pt idx="3868">
                  <c:v>2.231E-2</c:v>
                </c:pt>
                <c:pt idx="3869">
                  <c:v>1.9369999999999998E-2</c:v>
                </c:pt>
                <c:pt idx="3870">
                  <c:v>1.5869999999999999E-2</c:v>
                </c:pt>
                <c:pt idx="3871">
                  <c:v>1.319E-2</c:v>
                </c:pt>
                <c:pt idx="3872">
                  <c:v>1.0880000000000001E-2</c:v>
                </c:pt>
                <c:pt idx="3873">
                  <c:v>9.0299999999999998E-3</c:v>
                </c:pt>
                <c:pt idx="3874">
                  <c:v>7.1999999999999998E-3</c:v>
                </c:pt>
                <c:pt idx="3875">
                  <c:v>6.2199999999999998E-3</c:v>
                </c:pt>
                <c:pt idx="3876">
                  <c:v>5.3499999999999997E-3</c:v>
                </c:pt>
                <c:pt idx="3877">
                  <c:v>4.4400000000000004E-3</c:v>
                </c:pt>
                <c:pt idx="3878">
                  <c:v>4.0899999999999999E-3</c:v>
                </c:pt>
                <c:pt idx="3879">
                  <c:v>3.5300000000000002E-3</c:v>
                </c:pt>
                <c:pt idx="3880">
                  <c:v>3.1800000000000001E-3</c:v>
                </c:pt>
                <c:pt idx="3881">
                  <c:v>2.7899999999999999E-3</c:v>
                </c:pt>
                <c:pt idx="3882">
                  <c:v>2.5200000000000001E-3</c:v>
                </c:pt>
                <c:pt idx="3883">
                  <c:v>2.14E-3</c:v>
                </c:pt>
                <c:pt idx="3884">
                  <c:v>1.81E-3</c:v>
                </c:pt>
                <c:pt idx="3885">
                  <c:v>1.8600000000000001E-3</c:v>
                </c:pt>
                <c:pt idx="3886">
                  <c:v>1.2999999999999999E-3</c:v>
                </c:pt>
                <c:pt idx="3887">
                  <c:v>1.23E-3</c:v>
                </c:pt>
                <c:pt idx="3888">
                  <c:v>1.0300000000000001E-3</c:v>
                </c:pt>
                <c:pt idx="3889">
                  <c:v>7.6999999999999996E-4</c:v>
                </c:pt>
                <c:pt idx="3890">
                  <c:v>8.8999999999999995E-4</c:v>
                </c:pt>
                <c:pt idx="3891">
                  <c:v>5.5000000000000003E-4</c:v>
                </c:pt>
                <c:pt idx="3892">
                  <c:v>5.2999999999999998E-4</c:v>
                </c:pt>
                <c:pt idx="3893">
                  <c:v>4.2000000000000002E-4</c:v>
                </c:pt>
                <c:pt idx="3894">
                  <c:v>5.2999999999999998E-4</c:v>
                </c:pt>
                <c:pt idx="3895">
                  <c:v>4.8999999999999998E-4</c:v>
                </c:pt>
                <c:pt idx="3896">
                  <c:v>3.5E-4</c:v>
                </c:pt>
                <c:pt idx="3897">
                  <c:v>4.2000000000000002E-4</c:v>
                </c:pt>
                <c:pt idx="3898">
                  <c:v>5.9000000000000003E-4</c:v>
                </c:pt>
                <c:pt idx="3899">
                  <c:v>6.0999999999999997E-4</c:v>
                </c:pt>
                <c:pt idx="3900">
                  <c:v>3.6000000000000002E-4</c:v>
                </c:pt>
                <c:pt idx="3901">
                  <c:v>5.2999999999999998E-4</c:v>
                </c:pt>
                <c:pt idx="3902">
                  <c:v>5.2999999999999998E-4</c:v>
                </c:pt>
                <c:pt idx="3903">
                  <c:v>7.1000000000000002E-4</c:v>
                </c:pt>
                <c:pt idx="3904">
                  <c:v>1.01E-3</c:v>
                </c:pt>
                <c:pt idx="3905">
                  <c:v>8.7000000000000001E-4</c:v>
                </c:pt>
                <c:pt idx="3906">
                  <c:v>7.7999999999999999E-4</c:v>
                </c:pt>
                <c:pt idx="3907">
                  <c:v>1.06E-3</c:v>
                </c:pt>
                <c:pt idx="3908">
                  <c:v>1.24E-3</c:v>
                </c:pt>
                <c:pt idx="3909">
                  <c:v>1.41E-3</c:v>
                </c:pt>
                <c:pt idx="3910">
                  <c:v>1.75E-3</c:v>
                </c:pt>
                <c:pt idx="3911">
                  <c:v>1.91E-3</c:v>
                </c:pt>
                <c:pt idx="3912">
                  <c:v>1.8699999999999999E-3</c:v>
                </c:pt>
                <c:pt idx="3913">
                  <c:v>1.9400000000000001E-3</c:v>
                </c:pt>
                <c:pt idx="3914">
                  <c:v>1.82E-3</c:v>
                </c:pt>
                <c:pt idx="3915">
                  <c:v>1.8600000000000001E-3</c:v>
                </c:pt>
                <c:pt idx="3916">
                  <c:v>1.8E-3</c:v>
                </c:pt>
                <c:pt idx="3917">
                  <c:v>1.7600000000000001E-3</c:v>
                </c:pt>
                <c:pt idx="3918">
                  <c:v>1.49E-3</c:v>
                </c:pt>
                <c:pt idx="3919">
                  <c:v>1.2600000000000001E-3</c:v>
                </c:pt>
                <c:pt idx="3920">
                  <c:v>9.1E-4</c:v>
                </c:pt>
                <c:pt idx="3921">
                  <c:v>8.8999999999999995E-4</c:v>
                </c:pt>
                <c:pt idx="3922">
                  <c:v>7.7999999999999999E-4</c:v>
                </c:pt>
                <c:pt idx="3923">
                  <c:v>7.6000000000000004E-4</c:v>
                </c:pt>
                <c:pt idx="3924">
                  <c:v>1.0499999999999999E-3</c:v>
                </c:pt>
                <c:pt idx="3925">
                  <c:v>1.3799999999999999E-3</c:v>
                </c:pt>
                <c:pt idx="3926">
                  <c:v>1.8799999999999999E-3</c:v>
                </c:pt>
                <c:pt idx="3927">
                  <c:v>3.3700000000000002E-3</c:v>
                </c:pt>
                <c:pt idx="3928">
                  <c:v>5.8500000000000002E-3</c:v>
                </c:pt>
                <c:pt idx="3929">
                  <c:v>9.6500000000000006E-3</c:v>
                </c:pt>
                <c:pt idx="3930">
                  <c:v>1.5270000000000001E-2</c:v>
                </c:pt>
                <c:pt idx="3931">
                  <c:v>2.2550000000000001E-2</c:v>
                </c:pt>
                <c:pt idx="3932">
                  <c:v>3.1510000000000003E-2</c:v>
                </c:pt>
                <c:pt idx="3933">
                  <c:v>4.181E-2</c:v>
                </c:pt>
                <c:pt idx="3934">
                  <c:v>5.398E-2</c:v>
                </c:pt>
                <c:pt idx="3935">
                  <c:v>6.7299999999999999E-2</c:v>
                </c:pt>
                <c:pt idx="3936">
                  <c:v>8.0600000000000005E-2</c:v>
                </c:pt>
                <c:pt idx="3937">
                  <c:v>9.4560000000000005E-2</c:v>
                </c:pt>
                <c:pt idx="3938">
                  <c:v>0.1072</c:v>
                </c:pt>
                <c:pt idx="3939">
                  <c:v>0.11840000000000001</c:v>
                </c:pt>
                <c:pt idx="3940">
                  <c:v>0.12695000000000001</c:v>
                </c:pt>
                <c:pt idx="3941">
                  <c:v>0.13294</c:v>
                </c:pt>
                <c:pt idx="3942">
                  <c:v>0.13497000000000001</c:v>
                </c:pt>
                <c:pt idx="3943">
                  <c:v>0.13278999999999999</c:v>
                </c:pt>
                <c:pt idx="3944">
                  <c:v>0.12662000000000001</c:v>
                </c:pt>
                <c:pt idx="3945">
                  <c:v>0.11703</c:v>
                </c:pt>
                <c:pt idx="3946">
                  <c:v>0.10563</c:v>
                </c:pt>
                <c:pt idx="3947">
                  <c:v>9.4259999999999997E-2</c:v>
                </c:pt>
                <c:pt idx="3948">
                  <c:v>8.3150000000000002E-2</c:v>
                </c:pt>
                <c:pt idx="3949">
                  <c:v>7.3580000000000007E-2</c:v>
                </c:pt>
                <c:pt idx="3950">
                  <c:v>6.6350000000000006E-2</c:v>
                </c:pt>
                <c:pt idx="3951">
                  <c:v>6.1379999999999997E-2</c:v>
                </c:pt>
                <c:pt idx="3952">
                  <c:v>5.6829999999999999E-2</c:v>
                </c:pt>
                <c:pt idx="3953">
                  <c:v>5.3060000000000003E-2</c:v>
                </c:pt>
                <c:pt idx="3954">
                  <c:v>4.9540000000000001E-2</c:v>
                </c:pt>
                <c:pt idx="3955">
                  <c:v>4.5220000000000003E-2</c:v>
                </c:pt>
                <c:pt idx="3956">
                  <c:v>4.027E-2</c:v>
                </c:pt>
                <c:pt idx="3957">
                  <c:v>3.4840000000000003E-2</c:v>
                </c:pt>
                <c:pt idx="3958">
                  <c:v>2.9329999999999998E-2</c:v>
                </c:pt>
                <c:pt idx="3959">
                  <c:v>2.392E-2</c:v>
                </c:pt>
                <c:pt idx="3960">
                  <c:v>1.9179999999999999E-2</c:v>
                </c:pt>
                <c:pt idx="3961">
                  <c:v>1.516E-2</c:v>
                </c:pt>
                <c:pt idx="3962">
                  <c:v>1.188E-2</c:v>
                </c:pt>
                <c:pt idx="3963">
                  <c:v>8.8900000000000003E-3</c:v>
                </c:pt>
                <c:pt idx="3964">
                  <c:v>6.8500000000000002E-3</c:v>
                </c:pt>
                <c:pt idx="3965">
                  <c:v>5.2500000000000003E-3</c:v>
                </c:pt>
                <c:pt idx="3966">
                  <c:v>4.1000000000000003E-3</c:v>
                </c:pt>
                <c:pt idx="3967">
                  <c:v>3.3999999999999998E-3</c:v>
                </c:pt>
                <c:pt idx="3968">
                  <c:v>3.2200000000000002E-3</c:v>
                </c:pt>
                <c:pt idx="3969">
                  <c:v>2.98E-3</c:v>
                </c:pt>
                <c:pt idx="3970">
                  <c:v>3.3E-3</c:v>
                </c:pt>
                <c:pt idx="3971">
                  <c:v>3.9500000000000004E-3</c:v>
                </c:pt>
                <c:pt idx="3972">
                  <c:v>5.1000000000000004E-3</c:v>
                </c:pt>
                <c:pt idx="3973">
                  <c:v>6.6899999999999998E-3</c:v>
                </c:pt>
                <c:pt idx="3974">
                  <c:v>9.7000000000000003E-3</c:v>
                </c:pt>
                <c:pt idx="3975">
                  <c:v>1.289E-2</c:v>
                </c:pt>
                <c:pt idx="3976">
                  <c:v>1.6740000000000001E-2</c:v>
                </c:pt>
                <c:pt idx="3977">
                  <c:v>2.0830000000000001E-2</c:v>
                </c:pt>
                <c:pt idx="3978">
                  <c:v>2.5579999999999999E-2</c:v>
                </c:pt>
                <c:pt idx="3979">
                  <c:v>2.9729999999999999E-2</c:v>
                </c:pt>
                <c:pt idx="3980">
                  <c:v>3.3599999999999998E-2</c:v>
                </c:pt>
                <c:pt idx="3981">
                  <c:v>3.6630000000000003E-2</c:v>
                </c:pt>
                <c:pt idx="3982">
                  <c:v>3.8030000000000001E-2</c:v>
                </c:pt>
                <c:pt idx="3983">
                  <c:v>3.8300000000000001E-2</c:v>
                </c:pt>
                <c:pt idx="3984">
                  <c:v>3.6609999999999997E-2</c:v>
                </c:pt>
                <c:pt idx="3985">
                  <c:v>3.3529999999999997E-2</c:v>
                </c:pt>
                <c:pt idx="3986">
                  <c:v>2.9100000000000001E-2</c:v>
                </c:pt>
                <c:pt idx="3987">
                  <c:v>2.4309999999999998E-2</c:v>
                </c:pt>
                <c:pt idx="3988">
                  <c:v>1.934E-2</c:v>
                </c:pt>
                <c:pt idx="3989">
                  <c:v>1.528E-2</c:v>
                </c:pt>
                <c:pt idx="3990">
                  <c:v>1.132E-2</c:v>
                </c:pt>
                <c:pt idx="3991">
                  <c:v>8.4100000000000008E-3</c:v>
                </c:pt>
                <c:pt idx="3992">
                  <c:v>6.3200000000000001E-3</c:v>
                </c:pt>
                <c:pt idx="3993">
                  <c:v>4.8300000000000001E-3</c:v>
                </c:pt>
                <c:pt idx="3994">
                  <c:v>3.8999999999999998E-3</c:v>
                </c:pt>
                <c:pt idx="3995">
                  <c:v>3.5100000000000001E-3</c:v>
                </c:pt>
                <c:pt idx="3996">
                  <c:v>3.3999999999999998E-3</c:v>
                </c:pt>
                <c:pt idx="3997">
                  <c:v>3.2499999999999999E-3</c:v>
                </c:pt>
                <c:pt idx="3998">
                  <c:v>3.3500000000000001E-3</c:v>
                </c:pt>
                <c:pt idx="3999">
                  <c:v>3.32E-3</c:v>
                </c:pt>
                <c:pt idx="4000">
                  <c:v>3.3899999999999998E-3</c:v>
                </c:pt>
                <c:pt idx="4001">
                  <c:v>3.5500000000000002E-3</c:v>
                </c:pt>
                <c:pt idx="4002">
                  <c:v>3.5799999999999998E-3</c:v>
                </c:pt>
                <c:pt idx="4003">
                  <c:v>3.8500000000000001E-3</c:v>
                </c:pt>
                <c:pt idx="4004">
                  <c:v>3.8700000000000002E-3</c:v>
                </c:pt>
                <c:pt idx="4005">
                  <c:v>3.82E-3</c:v>
                </c:pt>
                <c:pt idx="4006">
                  <c:v>4.15E-3</c:v>
                </c:pt>
                <c:pt idx="4007">
                  <c:v>4.1200000000000004E-3</c:v>
                </c:pt>
                <c:pt idx="4008">
                  <c:v>4.2100000000000002E-3</c:v>
                </c:pt>
                <c:pt idx="4009">
                  <c:v>4.5300000000000002E-3</c:v>
                </c:pt>
                <c:pt idx="4010">
                  <c:v>4.4600000000000004E-3</c:v>
                </c:pt>
                <c:pt idx="4011">
                  <c:v>4.3899999999999998E-3</c:v>
                </c:pt>
                <c:pt idx="4012">
                  <c:v>4.2599999999999999E-3</c:v>
                </c:pt>
                <c:pt idx="4013">
                  <c:v>4.13E-3</c:v>
                </c:pt>
                <c:pt idx="4014">
                  <c:v>3.7499999999999999E-3</c:v>
                </c:pt>
                <c:pt idx="4015">
                  <c:v>3.32E-3</c:v>
                </c:pt>
                <c:pt idx="4016">
                  <c:v>3.0599999999999998E-3</c:v>
                </c:pt>
                <c:pt idx="4017">
                  <c:v>2.47E-3</c:v>
                </c:pt>
                <c:pt idx="4018">
                  <c:v>2.2599999999999999E-3</c:v>
                </c:pt>
                <c:pt idx="4019">
                  <c:v>1.7799999999999999E-3</c:v>
                </c:pt>
                <c:pt idx="4020">
                  <c:v>1.5499999999999999E-3</c:v>
                </c:pt>
                <c:pt idx="4021">
                  <c:v>1.5200000000000001E-3</c:v>
                </c:pt>
                <c:pt idx="4022">
                  <c:v>1.6199999999999999E-3</c:v>
                </c:pt>
                <c:pt idx="4023">
                  <c:v>1.5299999999999999E-3</c:v>
                </c:pt>
                <c:pt idx="4024">
                  <c:v>1.6999999999999999E-3</c:v>
                </c:pt>
                <c:pt idx="4025">
                  <c:v>1.89E-3</c:v>
                </c:pt>
                <c:pt idx="4026">
                  <c:v>1.92E-3</c:v>
                </c:pt>
                <c:pt idx="4027">
                  <c:v>1.8500000000000001E-3</c:v>
                </c:pt>
                <c:pt idx="4028">
                  <c:v>1.91E-3</c:v>
                </c:pt>
                <c:pt idx="4029">
                  <c:v>1.9E-3</c:v>
                </c:pt>
                <c:pt idx="4030">
                  <c:v>1.6900000000000001E-3</c:v>
                </c:pt>
                <c:pt idx="4031">
                  <c:v>1.8699999999999999E-3</c:v>
                </c:pt>
                <c:pt idx="4032">
                  <c:v>2.0200000000000001E-3</c:v>
                </c:pt>
                <c:pt idx="4033">
                  <c:v>2.2499999999999998E-3</c:v>
                </c:pt>
                <c:pt idx="4034">
                  <c:v>2.4299999999999999E-3</c:v>
                </c:pt>
                <c:pt idx="4035">
                  <c:v>2.64E-3</c:v>
                </c:pt>
                <c:pt idx="4036">
                  <c:v>2.9299999999999999E-3</c:v>
                </c:pt>
                <c:pt idx="4037">
                  <c:v>2.9499999999999999E-3</c:v>
                </c:pt>
                <c:pt idx="4038">
                  <c:v>2.8700000000000002E-3</c:v>
                </c:pt>
                <c:pt idx="4039">
                  <c:v>2.9299999999999999E-3</c:v>
                </c:pt>
                <c:pt idx="4040">
                  <c:v>2.8999999999999998E-3</c:v>
                </c:pt>
                <c:pt idx="4041">
                  <c:v>3.0799999999999998E-3</c:v>
                </c:pt>
                <c:pt idx="4042">
                  <c:v>2.7100000000000002E-3</c:v>
                </c:pt>
                <c:pt idx="4043">
                  <c:v>2.2100000000000002E-3</c:v>
                </c:pt>
                <c:pt idx="4044">
                  <c:v>2.15E-3</c:v>
                </c:pt>
                <c:pt idx="4045">
                  <c:v>1.6199999999999999E-3</c:v>
                </c:pt>
                <c:pt idx="4046">
                  <c:v>1.3500000000000001E-3</c:v>
                </c:pt>
                <c:pt idx="4047">
                  <c:v>9.7000000000000005E-4</c:v>
                </c:pt>
                <c:pt idx="4048">
                  <c:v>1.0399999999999999E-3</c:v>
                </c:pt>
                <c:pt idx="4049">
                  <c:v>7.7999999999999999E-4</c:v>
                </c:pt>
                <c:pt idx="4050">
                  <c:v>5.5000000000000003E-4</c:v>
                </c:pt>
                <c:pt idx="4051">
                  <c:v>3.2000000000000003E-4</c:v>
                </c:pt>
                <c:pt idx="4052">
                  <c:v>5.5000000000000003E-4</c:v>
                </c:pt>
                <c:pt idx="4053">
                  <c:v>5.9000000000000003E-4</c:v>
                </c:pt>
                <c:pt idx="4054">
                  <c:v>6.4999999999999997E-4</c:v>
                </c:pt>
                <c:pt idx="4055">
                  <c:v>6.2E-4</c:v>
                </c:pt>
                <c:pt idx="4056">
                  <c:v>4.6000000000000001E-4</c:v>
                </c:pt>
                <c:pt idx="4057">
                  <c:v>4.4000000000000002E-4</c:v>
                </c:pt>
                <c:pt idx="4058">
                  <c:v>3.4000000000000002E-4</c:v>
                </c:pt>
                <c:pt idx="4059">
                  <c:v>4.2000000000000002E-4</c:v>
                </c:pt>
                <c:pt idx="4060">
                  <c:v>5.5000000000000003E-4</c:v>
                </c:pt>
                <c:pt idx="4061">
                  <c:v>5.2999999999999998E-4</c:v>
                </c:pt>
                <c:pt idx="4062">
                  <c:v>7.7999999999999999E-4</c:v>
                </c:pt>
                <c:pt idx="4063">
                  <c:v>1E-3</c:v>
                </c:pt>
                <c:pt idx="4064">
                  <c:v>1.32E-3</c:v>
                </c:pt>
                <c:pt idx="4065">
                  <c:v>1.83E-3</c:v>
                </c:pt>
                <c:pt idx="4066">
                  <c:v>2.7899999999999999E-3</c:v>
                </c:pt>
                <c:pt idx="4067">
                  <c:v>3.9399999999999999E-3</c:v>
                </c:pt>
                <c:pt idx="4068">
                  <c:v>5.1500000000000001E-3</c:v>
                </c:pt>
                <c:pt idx="4069">
                  <c:v>7.0600000000000003E-3</c:v>
                </c:pt>
                <c:pt idx="4070">
                  <c:v>9.1800000000000007E-3</c:v>
                </c:pt>
                <c:pt idx="4071">
                  <c:v>1.1129999999999999E-2</c:v>
                </c:pt>
                <c:pt idx="4072">
                  <c:v>1.349E-2</c:v>
                </c:pt>
                <c:pt idx="4073">
                  <c:v>1.5630000000000002E-2</c:v>
                </c:pt>
                <c:pt idx="4074">
                  <c:v>1.7469999999999999E-2</c:v>
                </c:pt>
                <c:pt idx="4075">
                  <c:v>1.874E-2</c:v>
                </c:pt>
                <c:pt idx="4076">
                  <c:v>1.983E-2</c:v>
                </c:pt>
                <c:pt idx="4077">
                  <c:v>2.0199999999999999E-2</c:v>
                </c:pt>
                <c:pt idx="4078">
                  <c:v>1.9959999999999999E-2</c:v>
                </c:pt>
                <c:pt idx="4079">
                  <c:v>1.933E-2</c:v>
                </c:pt>
                <c:pt idx="4080">
                  <c:v>1.8800000000000001E-2</c:v>
                </c:pt>
                <c:pt idx="4081">
                  <c:v>1.8530000000000001E-2</c:v>
                </c:pt>
                <c:pt idx="4082">
                  <c:v>1.8419999999999999E-2</c:v>
                </c:pt>
                <c:pt idx="4083">
                  <c:v>1.899E-2</c:v>
                </c:pt>
                <c:pt idx="4084">
                  <c:v>2.0279999999999999E-2</c:v>
                </c:pt>
                <c:pt idx="4085">
                  <c:v>2.2190000000000001E-2</c:v>
                </c:pt>
                <c:pt idx="4086">
                  <c:v>2.392E-2</c:v>
                </c:pt>
                <c:pt idx="4087">
                  <c:v>2.6030000000000001E-2</c:v>
                </c:pt>
                <c:pt idx="4088">
                  <c:v>2.759E-2</c:v>
                </c:pt>
                <c:pt idx="4089">
                  <c:v>2.835E-2</c:v>
                </c:pt>
                <c:pt idx="4090">
                  <c:v>2.8080000000000001E-2</c:v>
                </c:pt>
                <c:pt idx="4091">
                  <c:v>2.6630000000000001E-2</c:v>
                </c:pt>
                <c:pt idx="4092">
                  <c:v>2.376E-2</c:v>
                </c:pt>
                <c:pt idx="4093">
                  <c:v>2.0310000000000002E-2</c:v>
                </c:pt>
                <c:pt idx="4094">
                  <c:v>1.6490000000000001E-2</c:v>
                </c:pt>
                <c:pt idx="4095">
                  <c:v>1.304E-2</c:v>
                </c:pt>
                <c:pt idx="4096">
                  <c:v>9.4400000000000005E-3</c:v>
                </c:pt>
                <c:pt idx="4097">
                  <c:v>6.8300000000000001E-3</c:v>
                </c:pt>
                <c:pt idx="4098">
                  <c:v>4.9500000000000004E-3</c:v>
                </c:pt>
                <c:pt idx="4099">
                  <c:v>3.64E-3</c:v>
                </c:pt>
                <c:pt idx="4100">
                  <c:v>2.7599999999999999E-3</c:v>
                </c:pt>
                <c:pt idx="4101">
                  <c:v>1.91E-3</c:v>
                </c:pt>
                <c:pt idx="4102">
                  <c:v>1.91E-3</c:v>
                </c:pt>
                <c:pt idx="4103">
                  <c:v>1.49E-3</c:v>
                </c:pt>
                <c:pt idx="4104">
                  <c:v>1.83E-3</c:v>
                </c:pt>
                <c:pt idx="4105">
                  <c:v>2.33E-3</c:v>
                </c:pt>
                <c:pt idx="4106">
                  <c:v>3.0899999999999999E-3</c:v>
                </c:pt>
                <c:pt idx="4107">
                  <c:v>3.6700000000000001E-3</c:v>
                </c:pt>
                <c:pt idx="4108">
                  <c:v>4.5300000000000002E-3</c:v>
                </c:pt>
                <c:pt idx="4109">
                  <c:v>5.7499999999999999E-3</c:v>
                </c:pt>
                <c:pt idx="4110">
                  <c:v>6.6899999999999998E-3</c:v>
                </c:pt>
                <c:pt idx="4111">
                  <c:v>7.5199999999999998E-3</c:v>
                </c:pt>
                <c:pt idx="4112">
                  <c:v>8.4799999999999997E-3</c:v>
                </c:pt>
                <c:pt idx="4113">
                  <c:v>9.0200000000000002E-3</c:v>
                </c:pt>
                <c:pt idx="4114">
                  <c:v>9.0500000000000008E-3</c:v>
                </c:pt>
                <c:pt idx="4115">
                  <c:v>8.6300000000000005E-3</c:v>
                </c:pt>
                <c:pt idx="4116">
                  <c:v>8.8100000000000001E-3</c:v>
                </c:pt>
                <c:pt idx="4117">
                  <c:v>7.9000000000000008E-3</c:v>
                </c:pt>
                <c:pt idx="4118">
                  <c:v>7.2500000000000004E-3</c:v>
                </c:pt>
                <c:pt idx="4119">
                  <c:v>6.3699999999999998E-3</c:v>
                </c:pt>
                <c:pt idx="4120">
                  <c:v>5.1599999999999997E-3</c:v>
                </c:pt>
                <c:pt idx="4121">
                  <c:v>4.5399999999999998E-3</c:v>
                </c:pt>
                <c:pt idx="4122">
                  <c:v>3.65E-3</c:v>
                </c:pt>
                <c:pt idx="4123">
                  <c:v>2.8500000000000001E-3</c:v>
                </c:pt>
                <c:pt idx="4124">
                  <c:v>2.5899999999999999E-3</c:v>
                </c:pt>
                <c:pt idx="4125">
                  <c:v>2.3E-3</c:v>
                </c:pt>
                <c:pt idx="4126">
                  <c:v>1.99E-3</c:v>
                </c:pt>
                <c:pt idx="4127">
                  <c:v>2.0600000000000002E-3</c:v>
                </c:pt>
                <c:pt idx="4128">
                  <c:v>2.0200000000000001E-3</c:v>
                </c:pt>
                <c:pt idx="4129">
                  <c:v>2.4299999999999999E-3</c:v>
                </c:pt>
                <c:pt idx="4130">
                  <c:v>2.9099999999999998E-3</c:v>
                </c:pt>
                <c:pt idx="4131">
                  <c:v>3.64E-3</c:v>
                </c:pt>
                <c:pt idx="4132">
                  <c:v>4.1999999999999997E-3</c:v>
                </c:pt>
                <c:pt idx="4133">
                  <c:v>4.9100000000000003E-3</c:v>
                </c:pt>
                <c:pt idx="4134">
                  <c:v>5.2300000000000003E-3</c:v>
                </c:pt>
                <c:pt idx="4135">
                  <c:v>5.6699999999999997E-3</c:v>
                </c:pt>
                <c:pt idx="4136">
                  <c:v>5.9199999999999999E-3</c:v>
                </c:pt>
                <c:pt idx="4137">
                  <c:v>5.8399999999999997E-3</c:v>
                </c:pt>
                <c:pt idx="4138">
                  <c:v>6.0200000000000002E-3</c:v>
                </c:pt>
                <c:pt idx="4139">
                  <c:v>6.1500000000000001E-3</c:v>
                </c:pt>
                <c:pt idx="4140">
                  <c:v>6.0699999999999999E-3</c:v>
                </c:pt>
                <c:pt idx="4141">
                  <c:v>6.0400000000000002E-3</c:v>
                </c:pt>
                <c:pt idx="4142">
                  <c:v>5.4900000000000001E-3</c:v>
                </c:pt>
                <c:pt idx="4143">
                  <c:v>5.2500000000000003E-3</c:v>
                </c:pt>
                <c:pt idx="4144">
                  <c:v>5.0299999999999997E-3</c:v>
                </c:pt>
                <c:pt idx="4145">
                  <c:v>4.5199999999999997E-3</c:v>
                </c:pt>
                <c:pt idx="4146">
                  <c:v>4.2100000000000002E-3</c:v>
                </c:pt>
                <c:pt idx="4147">
                  <c:v>4.2100000000000002E-3</c:v>
                </c:pt>
                <c:pt idx="4148">
                  <c:v>4.5599999999999998E-3</c:v>
                </c:pt>
                <c:pt idx="4149">
                  <c:v>5.2500000000000003E-3</c:v>
                </c:pt>
                <c:pt idx="4150">
                  <c:v>6.1399999999999996E-3</c:v>
                </c:pt>
                <c:pt idx="4151">
                  <c:v>7.8600000000000007E-3</c:v>
                </c:pt>
                <c:pt idx="4152">
                  <c:v>1.0240000000000001E-2</c:v>
                </c:pt>
                <c:pt idx="4153">
                  <c:v>1.3140000000000001E-2</c:v>
                </c:pt>
                <c:pt idx="4154">
                  <c:v>1.636E-2</c:v>
                </c:pt>
                <c:pt idx="4155">
                  <c:v>2.0250000000000001E-2</c:v>
                </c:pt>
                <c:pt idx="4156">
                  <c:v>2.4109999999999999E-2</c:v>
                </c:pt>
                <c:pt idx="4157">
                  <c:v>2.7629999999999998E-2</c:v>
                </c:pt>
                <c:pt idx="4158">
                  <c:v>3.0300000000000001E-2</c:v>
                </c:pt>
                <c:pt idx="4159">
                  <c:v>3.2210000000000003E-2</c:v>
                </c:pt>
                <c:pt idx="4160">
                  <c:v>3.2750000000000001E-2</c:v>
                </c:pt>
                <c:pt idx="4161">
                  <c:v>3.1379999999999998E-2</c:v>
                </c:pt>
                <c:pt idx="4162">
                  <c:v>2.852E-2</c:v>
                </c:pt>
                <c:pt idx="4163">
                  <c:v>2.4369999999999999E-2</c:v>
                </c:pt>
                <c:pt idx="4164">
                  <c:v>2.0410000000000001E-2</c:v>
                </c:pt>
                <c:pt idx="4165">
                  <c:v>1.643E-2</c:v>
                </c:pt>
                <c:pt idx="4166">
                  <c:v>1.3259999999999999E-2</c:v>
                </c:pt>
                <c:pt idx="4167">
                  <c:v>1.1440000000000001E-2</c:v>
                </c:pt>
                <c:pt idx="4168">
                  <c:v>1.0670000000000001E-2</c:v>
                </c:pt>
                <c:pt idx="4169">
                  <c:v>1.1429999999999999E-2</c:v>
                </c:pt>
                <c:pt idx="4170">
                  <c:v>1.379E-2</c:v>
                </c:pt>
                <c:pt idx="4171">
                  <c:v>1.736E-2</c:v>
                </c:pt>
                <c:pt idx="4172">
                  <c:v>2.2939999999999999E-2</c:v>
                </c:pt>
                <c:pt idx="4173">
                  <c:v>2.9669999999999998E-2</c:v>
                </c:pt>
                <c:pt idx="4174">
                  <c:v>3.7650000000000003E-2</c:v>
                </c:pt>
                <c:pt idx="4175">
                  <c:v>4.6019999999999998E-2</c:v>
                </c:pt>
                <c:pt idx="4176">
                  <c:v>5.4480000000000001E-2</c:v>
                </c:pt>
                <c:pt idx="4177">
                  <c:v>6.2649999999999997E-2</c:v>
                </c:pt>
                <c:pt idx="4178">
                  <c:v>6.9209999999999994E-2</c:v>
                </c:pt>
                <c:pt idx="4179">
                  <c:v>7.3660000000000003E-2</c:v>
                </c:pt>
                <c:pt idx="4180">
                  <c:v>7.5939999999999994E-2</c:v>
                </c:pt>
                <c:pt idx="4181">
                  <c:v>7.5069999999999998E-2</c:v>
                </c:pt>
                <c:pt idx="4182">
                  <c:v>7.1999999999999995E-2</c:v>
                </c:pt>
                <c:pt idx="4183">
                  <c:v>6.6500000000000004E-2</c:v>
                </c:pt>
                <c:pt idx="4184">
                  <c:v>5.9520000000000003E-2</c:v>
                </c:pt>
                <c:pt idx="4185">
                  <c:v>5.1369999999999999E-2</c:v>
                </c:pt>
                <c:pt idx="4186">
                  <c:v>4.2849999999999999E-2</c:v>
                </c:pt>
                <c:pt idx="4187">
                  <c:v>3.431E-2</c:v>
                </c:pt>
                <c:pt idx="4188">
                  <c:v>2.7050000000000001E-2</c:v>
                </c:pt>
                <c:pt idx="4189">
                  <c:v>2.0959999999999999E-2</c:v>
                </c:pt>
                <c:pt idx="4190">
                  <c:v>1.6140000000000002E-2</c:v>
                </c:pt>
                <c:pt idx="4191">
                  <c:v>1.26E-2</c:v>
                </c:pt>
                <c:pt idx="4192">
                  <c:v>1.0070000000000001E-2</c:v>
                </c:pt>
                <c:pt idx="4193">
                  <c:v>8.4799999999999997E-3</c:v>
                </c:pt>
                <c:pt idx="4194">
                  <c:v>7.3800000000000003E-3</c:v>
                </c:pt>
                <c:pt idx="4195">
                  <c:v>6.6499999999999997E-3</c:v>
                </c:pt>
                <c:pt idx="4196">
                  <c:v>6.11E-3</c:v>
                </c:pt>
                <c:pt idx="4197">
                  <c:v>5.9100000000000003E-3</c:v>
                </c:pt>
                <c:pt idx="4198">
                  <c:v>5.6600000000000001E-3</c:v>
                </c:pt>
                <c:pt idx="4199">
                  <c:v>5.0699999999999999E-3</c:v>
                </c:pt>
                <c:pt idx="4200">
                  <c:v>4.79E-3</c:v>
                </c:pt>
                <c:pt idx="4201">
                  <c:v>4.2199999999999998E-3</c:v>
                </c:pt>
                <c:pt idx="4202">
                  <c:v>3.8700000000000002E-3</c:v>
                </c:pt>
                <c:pt idx="4203">
                  <c:v>3.5300000000000002E-3</c:v>
                </c:pt>
                <c:pt idx="4204">
                  <c:v>3.15E-3</c:v>
                </c:pt>
                <c:pt idx="4205">
                  <c:v>2.7599999999999999E-3</c:v>
                </c:pt>
                <c:pt idx="4206">
                  <c:v>2.3800000000000002E-3</c:v>
                </c:pt>
                <c:pt idx="4207">
                  <c:v>2.0999999999999999E-3</c:v>
                </c:pt>
                <c:pt idx="4208">
                  <c:v>1.9300000000000001E-3</c:v>
                </c:pt>
                <c:pt idx="4209">
                  <c:v>1.67E-3</c:v>
                </c:pt>
                <c:pt idx="4210">
                  <c:v>1.58E-3</c:v>
                </c:pt>
                <c:pt idx="4211">
                  <c:v>1.42E-3</c:v>
                </c:pt>
                <c:pt idx="4212">
                  <c:v>1.09E-3</c:v>
                </c:pt>
                <c:pt idx="4213">
                  <c:v>9.6000000000000002E-4</c:v>
                </c:pt>
                <c:pt idx="4214">
                  <c:v>9.3000000000000005E-4</c:v>
                </c:pt>
                <c:pt idx="4215">
                  <c:v>1.1199999999999999E-3</c:v>
                </c:pt>
                <c:pt idx="4216">
                  <c:v>1.1900000000000001E-3</c:v>
                </c:pt>
                <c:pt idx="4217">
                  <c:v>1.2600000000000001E-3</c:v>
                </c:pt>
                <c:pt idx="4218">
                  <c:v>1.4300000000000001E-3</c:v>
                </c:pt>
                <c:pt idx="4219">
                  <c:v>1.6999999999999999E-3</c:v>
                </c:pt>
                <c:pt idx="4220">
                  <c:v>1.81E-3</c:v>
                </c:pt>
                <c:pt idx="4221">
                  <c:v>1.75E-3</c:v>
                </c:pt>
                <c:pt idx="4222">
                  <c:v>2.0699999999999998E-3</c:v>
                </c:pt>
                <c:pt idx="4223">
                  <c:v>1.8E-3</c:v>
                </c:pt>
                <c:pt idx="4224">
                  <c:v>1.92E-3</c:v>
                </c:pt>
                <c:pt idx="4225">
                  <c:v>1.83E-3</c:v>
                </c:pt>
                <c:pt idx="4226">
                  <c:v>1.6299999999999999E-3</c:v>
                </c:pt>
                <c:pt idx="4227">
                  <c:v>1.4400000000000001E-3</c:v>
                </c:pt>
                <c:pt idx="4228">
                  <c:v>1.32E-3</c:v>
                </c:pt>
                <c:pt idx="4229">
                  <c:v>1.1100000000000001E-3</c:v>
                </c:pt>
                <c:pt idx="4230">
                  <c:v>1.08E-3</c:v>
                </c:pt>
                <c:pt idx="4231">
                  <c:v>1.32E-3</c:v>
                </c:pt>
                <c:pt idx="4232">
                  <c:v>8.3000000000000001E-4</c:v>
                </c:pt>
                <c:pt idx="4233">
                  <c:v>9.3999999999999997E-4</c:v>
                </c:pt>
                <c:pt idx="4234">
                  <c:v>1.01E-3</c:v>
                </c:pt>
                <c:pt idx="4235">
                  <c:v>1.0200000000000001E-3</c:v>
                </c:pt>
                <c:pt idx="4236">
                  <c:v>9.7999999999999997E-4</c:v>
                </c:pt>
                <c:pt idx="4237">
                  <c:v>1.57E-3</c:v>
                </c:pt>
                <c:pt idx="4238">
                  <c:v>1.89E-3</c:v>
                </c:pt>
                <c:pt idx="4239">
                  <c:v>2.5400000000000002E-3</c:v>
                </c:pt>
                <c:pt idx="4240">
                  <c:v>3.2599999999999999E-3</c:v>
                </c:pt>
                <c:pt idx="4241">
                  <c:v>3.8700000000000002E-3</c:v>
                </c:pt>
                <c:pt idx="4242">
                  <c:v>4.5999999999999999E-3</c:v>
                </c:pt>
                <c:pt idx="4243">
                  <c:v>5.2199999999999998E-3</c:v>
                </c:pt>
                <c:pt idx="4244">
                  <c:v>5.9500000000000004E-3</c:v>
                </c:pt>
                <c:pt idx="4245">
                  <c:v>6.8500000000000002E-3</c:v>
                </c:pt>
                <c:pt idx="4246">
                  <c:v>7.6600000000000001E-3</c:v>
                </c:pt>
                <c:pt idx="4247">
                  <c:v>8.77E-3</c:v>
                </c:pt>
                <c:pt idx="4248">
                  <c:v>1.0030000000000001E-2</c:v>
                </c:pt>
                <c:pt idx="4249">
                  <c:v>1.176E-2</c:v>
                </c:pt>
                <c:pt idx="4250">
                  <c:v>1.362E-2</c:v>
                </c:pt>
                <c:pt idx="4251">
                  <c:v>1.635E-2</c:v>
                </c:pt>
                <c:pt idx="4252">
                  <c:v>1.9539999999999998E-2</c:v>
                </c:pt>
                <c:pt idx="4253">
                  <c:v>2.3259999999999999E-2</c:v>
                </c:pt>
                <c:pt idx="4254">
                  <c:v>2.6880000000000001E-2</c:v>
                </c:pt>
                <c:pt idx="4255">
                  <c:v>3.1060000000000001E-2</c:v>
                </c:pt>
                <c:pt idx="4256">
                  <c:v>3.474E-2</c:v>
                </c:pt>
                <c:pt idx="4257">
                  <c:v>3.7670000000000002E-2</c:v>
                </c:pt>
                <c:pt idx="4258">
                  <c:v>3.9809999999999998E-2</c:v>
                </c:pt>
                <c:pt idx="4259">
                  <c:v>4.1279999999999997E-2</c:v>
                </c:pt>
                <c:pt idx="4260">
                  <c:v>4.086E-2</c:v>
                </c:pt>
                <c:pt idx="4261">
                  <c:v>3.9390000000000001E-2</c:v>
                </c:pt>
                <c:pt idx="4262">
                  <c:v>3.6580000000000001E-2</c:v>
                </c:pt>
                <c:pt idx="4263">
                  <c:v>3.3029999999999997E-2</c:v>
                </c:pt>
                <c:pt idx="4264">
                  <c:v>2.904E-2</c:v>
                </c:pt>
                <c:pt idx="4265">
                  <c:v>2.4750000000000001E-2</c:v>
                </c:pt>
                <c:pt idx="4266">
                  <c:v>2.0840000000000001E-2</c:v>
                </c:pt>
                <c:pt idx="4267">
                  <c:v>1.753E-2</c:v>
                </c:pt>
                <c:pt idx="4268">
                  <c:v>1.4659999999999999E-2</c:v>
                </c:pt>
                <c:pt idx="4269">
                  <c:v>1.231E-2</c:v>
                </c:pt>
                <c:pt idx="4270">
                  <c:v>1.0699999999999999E-2</c:v>
                </c:pt>
                <c:pt idx="4271">
                  <c:v>9.4000000000000004E-3</c:v>
                </c:pt>
                <c:pt idx="4272">
                  <c:v>8.7600000000000004E-3</c:v>
                </c:pt>
                <c:pt idx="4273">
                  <c:v>8.7200000000000003E-3</c:v>
                </c:pt>
                <c:pt idx="4274">
                  <c:v>9.1000000000000004E-3</c:v>
                </c:pt>
                <c:pt idx="4275">
                  <c:v>1.039E-2</c:v>
                </c:pt>
                <c:pt idx="4276">
                  <c:v>1.1979999999999999E-2</c:v>
                </c:pt>
                <c:pt idx="4277">
                  <c:v>1.35E-2</c:v>
                </c:pt>
                <c:pt idx="4278">
                  <c:v>1.5559999999999999E-2</c:v>
                </c:pt>
                <c:pt idx="4279">
                  <c:v>1.7090000000000001E-2</c:v>
                </c:pt>
                <c:pt idx="4280">
                  <c:v>1.7919999999999998E-2</c:v>
                </c:pt>
                <c:pt idx="4281">
                  <c:v>1.8270000000000002E-2</c:v>
                </c:pt>
                <c:pt idx="4282">
                  <c:v>1.7579999999999998E-2</c:v>
                </c:pt>
                <c:pt idx="4283">
                  <c:v>1.6490000000000001E-2</c:v>
                </c:pt>
                <c:pt idx="4284">
                  <c:v>1.427E-2</c:v>
                </c:pt>
                <c:pt idx="4285">
                  <c:v>1.2160000000000001E-2</c:v>
                </c:pt>
                <c:pt idx="4286">
                  <c:v>9.9100000000000004E-3</c:v>
                </c:pt>
                <c:pt idx="4287">
                  <c:v>7.8700000000000003E-3</c:v>
                </c:pt>
                <c:pt idx="4288">
                  <c:v>6.1900000000000002E-3</c:v>
                </c:pt>
                <c:pt idx="4289">
                  <c:v>4.4299999999999999E-3</c:v>
                </c:pt>
                <c:pt idx="4290">
                  <c:v>3.5500000000000002E-3</c:v>
                </c:pt>
                <c:pt idx="4291">
                  <c:v>2.66E-3</c:v>
                </c:pt>
                <c:pt idx="4292">
                  <c:v>2.3400000000000001E-3</c:v>
                </c:pt>
                <c:pt idx="4293">
                  <c:v>2.2699999999999999E-3</c:v>
                </c:pt>
                <c:pt idx="4294">
                  <c:v>2.0899999999999998E-3</c:v>
                </c:pt>
                <c:pt idx="4295">
                  <c:v>1.92E-3</c:v>
                </c:pt>
                <c:pt idx="4296">
                  <c:v>1.74E-3</c:v>
                </c:pt>
                <c:pt idx="4297">
                  <c:v>1.5200000000000001E-3</c:v>
                </c:pt>
                <c:pt idx="4298">
                  <c:v>1.3500000000000001E-3</c:v>
                </c:pt>
                <c:pt idx="4299">
                  <c:v>1.57E-3</c:v>
                </c:pt>
                <c:pt idx="4300">
                  <c:v>1.57E-3</c:v>
                </c:pt>
                <c:pt idx="4301">
                  <c:v>1.56E-3</c:v>
                </c:pt>
                <c:pt idx="4302">
                  <c:v>1.9E-3</c:v>
                </c:pt>
                <c:pt idx="4303">
                  <c:v>2.0899999999999998E-3</c:v>
                </c:pt>
                <c:pt idx="4304">
                  <c:v>2.1900000000000001E-3</c:v>
                </c:pt>
                <c:pt idx="4305">
                  <c:v>2.4199999999999998E-3</c:v>
                </c:pt>
                <c:pt idx="4306">
                  <c:v>2.3E-3</c:v>
                </c:pt>
                <c:pt idx="4307">
                  <c:v>2.5200000000000001E-3</c:v>
                </c:pt>
                <c:pt idx="4308">
                  <c:v>2.5699999999999998E-3</c:v>
                </c:pt>
                <c:pt idx="4309">
                  <c:v>2.8E-3</c:v>
                </c:pt>
                <c:pt idx="4310">
                  <c:v>2.63E-3</c:v>
                </c:pt>
                <c:pt idx="4311">
                  <c:v>2.3700000000000001E-3</c:v>
                </c:pt>
                <c:pt idx="4312">
                  <c:v>2.3900000000000002E-3</c:v>
                </c:pt>
                <c:pt idx="4313">
                  <c:v>2.5200000000000001E-3</c:v>
                </c:pt>
                <c:pt idx="4314">
                  <c:v>2.3E-3</c:v>
                </c:pt>
                <c:pt idx="4315">
                  <c:v>1.67E-3</c:v>
                </c:pt>
                <c:pt idx="4316">
                  <c:v>1.67E-3</c:v>
                </c:pt>
                <c:pt idx="4317">
                  <c:v>1.4400000000000001E-3</c:v>
                </c:pt>
                <c:pt idx="4318">
                  <c:v>1.5100000000000001E-3</c:v>
                </c:pt>
                <c:pt idx="4319">
                  <c:v>1.5399999999999999E-3</c:v>
                </c:pt>
                <c:pt idx="4320">
                  <c:v>1.66E-3</c:v>
                </c:pt>
                <c:pt idx="4321">
                  <c:v>1.64E-3</c:v>
                </c:pt>
                <c:pt idx="4322">
                  <c:v>1.8600000000000001E-3</c:v>
                </c:pt>
                <c:pt idx="4323">
                  <c:v>1.99E-3</c:v>
                </c:pt>
                <c:pt idx="4324">
                  <c:v>2.2000000000000001E-3</c:v>
                </c:pt>
                <c:pt idx="4325">
                  <c:v>2.5600000000000002E-3</c:v>
                </c:pt>
                <c:pt idx="4326">
                  <c:v>2.99E-3</c:v>
                </c:pt>
                <c:pt idx="4327">
                  <c:v>3.29E-3</c:v>
                </c:pt>
                <c:pt idx="4328">
                  <c:v>3.3700000000000002E-3</c:v>
                </c:pt>
                <c:pt idx="4329">
                  <c:v>3.5400000000000002E-3</c:v>
                </c:pt>
                <c:pt idx="4330">
                  <c:v>3.5799999999999998E-3</c:v>
                </c:pt>
                <c:pt idx="4331">
                  <c:v>3.6099999999999999E-3</c:v>
                </c:pt>
                <c:pt idx="4332">
                  <c:v>3.3400000000000001E-3</c:v>
                </c:pt>
                <c:pt idx="4333">
                  <c:v>3.13E-3</c:v>
                </c:pt>
                <c:pt idx="4334">
                  <c:v>3.0000000000000001E-3</c:v>
                </c:pt>
                <c:pt idx="4335">
                  <c:v>2.6900000000000001E-3</c:v>
                </c:pt>
                <c:pt idx="4336">
                  <c:v>2.4199999999999998E-3</c:v>
                </c:pt>
                <c:pt idx="4337">
                  <c:v>2.2799999999999999E-3</c:v>
                </c:pt>
                <c:pt idx="4338">
                  <c:v>2.0899999999999998E-3</c:v>
                </c:pt>
                <c:pt idx="4339">
                  <c:v>1.73E-3</c:v>
                </c:pt>
                <c:pt idx="4340">
                  <c:v>1.81E-3</c:v>
                </c:pt>
                <c:pt idx="4341">
                  <c:v>1.47E-3</c:v>
                </c:pt>
                <c:pt idx="4342">
                  <c:v>1.2899999999999999E-3</c:v>
                </c:pt>
                <c:pt idx="4343">
                  <c:v>1.0300000000000001E-3</c:v>
                </c:pt>
                <c:pt idx="4344">
                  <c:v>1.0499999999999999E-3</c:v>
                </c:pt>
                <c:pt idx="4345">
                  <c:v>9.7000000000000005E-4</c:v>
                </c:pt>
                <c:pt idx="4346">
                  <c:v>6.0999999999999997E-4</c:v>
                </c:pt>
                <c:pt idx="4347">
                  <c:v>4.6999999999999999E-4</c:v>
                </c:pt>
                <c:pt idx="4348">
                  <c:v>5.5999999999999995E-4</c:v>
                </c:pt>
                <c:pt idx="4349">
                  <c:v>4.8000000000000001E-4</c:v>
                </c:pt>
                <c:pt idx="4350">
                  <c:v>5.5000000000000003E-4</c:v>
                </c:pt>
                <c:pt idx="4351">
                  <c:v>3.6999999999999999E-4</c:v>
                </c:pt>
                <c:pt idx="4352">
                  <c:v>5.1000000000000004E-4</c:v>
                </c:pt>
                <c:pt idx="4353">
                  <c:v>4.6999999999999999E-4</c:v>
                </c:pt>
                <c:pt idx="4354">
                  <c:v>3.5E-4</c:v>
                </c:pt>
                <c:pt idx="4355">
                  <c:v>5.9999999999999995E-4</c:v>
                </c:pt>
                <c:pt idx="4356">
                  <c:v>6.9999999999999999E-4</c:v>
                </c:pt>
                <c:pt idx="4357">
                  <c:v>8.5999999999999998E-4</c:v>
                </c:pt>
                <c:pt idx="4358">
                  <c:v>1.24E-3</c:v>
                </c:pt>
                <c:pt idx="4359">
                  <c:v>1.48E-3</c:v>
                </c:pt>
                <c:pt idx="4360">
                  <c:v>1.47E-3</c:v>
                </c:pt>
                <c:pt idx="4361">
                  <c:v>1.8500000000000001E-3</c:v>
                </c:pt>
                <c:pt idx="4362">
                  <c:v>2.16E-3</c:v>
                </c:pt>
                <c:pt idx="4363">
                  <c:v>1.91E-3</c:v>
                </c:pt>
                <c:pt idx="4364">
                  <c:v>1.98E-3</c:v>
                </c:pt>
                <c:pt idx="4365">
                  <c:v>2.15E-3</c:v>
                </c:pt>
                <c:pt idx="4366">
                  <c:v>2.14E-3</c:v>
                </c:pt>
                <c:pt idx="4367">
                  <c:v>1.7600000000000001E-3</c:v>
                </c:pt>
                <c:pt idx="4368">
                  <c:v>1.5900000000000001E-3</c:v>
                </c:pt>
                <c:pt idx="4369">
                  <c:v>1.5100000000000001E-3</c:v>
                </c:pt>
                <c:pt idx="4370">
                  <c:v>1.34E-3</c:v>
                </c:pt>
                <c:pt idx="4371">
                  <c:v>1.24E-3</c:v>
                </c:pt>
                <c:pt idx="4372">
                  <c:v>1.0499999999999999E-3</c:v>
                </c:pt>
                <c:pt idx="4373">
                  <c:v>9.7999999999999997E-4</c:v>
                </c:pt>
                <c:pt idx="4374">
                  <c:v>8.3000000000000001E-4</c:v>
                </c:pt>
                <c:pt idx="4375">
                  <c:v>7.7999999999999999E-4</c:v>
                </c:pt>
                <c:pt idx="4376">
                  <c:v>8.8999999999999995E-4</c:v>
                </c:pt>
                <c:pt idx="4377">
                  <c:v>1.1199999999999999E-3</c:v>
                </c:pt>
                <c:pt idx="4378">
                  <c:v>8.8000000000000003E-4</c:v>
                </c:pt>
                <c:pt idx="4379">
                  <c:v>7.6999999999999996E-4</c:v>
                </c:pt>
                <c:pt idx="4380">
                  <c:v>1.1800000000000001E-3</c:v>
                </c:pt>
                <c:pt idx="4381">
                  <c:v>1.2600000000000001E-3</c:v>
                </c:pt>
                <c:pt idx="4382">
                  <c:v>9.6000000000000002E-4</c:v>
                </c:pt>
                <c:pt idx="4383">
                  <c:v>1.0200000000000001E-3</c:v>
                </c:pt>
                <c:pt idx="4384">
                  <c:v>7.7999999999999999E-4</c:v>
                </c:pt>
                <c:pt idx="4385">
                  <c:v>5.4000000000000001E-4</c:v>
                </c:pt>
                <c:pt idx="4386">
                  <c:v>9.3999999999999997E-4</c:v>
                </c:pt>
                <c:pt idx="4387">
                  <c:v>1.25E-3</c:v>
                </c:pt>
                <c:pt idx="4388">
                  <c:v>1.5299999999999999E-3</c:v>
                </c:pt>
                <c:pt idx="4389">
                  <c:v>1.9400000000000001E-3</c:v>
                </c:pt>
                <c:pt idx="4390">
                  <c:v>2.3500000000000001E-3</c:v>
                </c:pt>
                <c:pt idx="4391">
                  <c:v>2.82E-3</c:v>
                </c:pt>
                <c:pt idx="4392">
                  <c:v>3.3899999999999998E-3</c:v>
                </c:pt>
                <c:pt idx="4393">
                  <c:v>3.8700000000000002E-3</c:v>
                </c:pt>
                <c:pt idx="4394">
                  <c:v>4.0899999999999999E-3</c:v>
                </c:pt>
                <c:pt idx="4395">
                  <c:v>4.5100000000000001E-3</c:v>
                </c:pt>
                <c:pt idx="4396">
                  <c:v>4.1999999999999997E-3</c:v>
                </c:pt>
                <c:pt idx="4397">
                  <c:v>4.0499999999999998E-3</c:v>
                </c:pt>
                <c:pt idx="4398">
                  <c:v>4.15E-3</c:v>
                </c:pt>
                <c:pt idx="4399">
                  <c:v>3.5500000000000002E-3</c:v>
                </c:pt>
                <c:pt idx="4400">
                  <c:v>3.0899999999999999E-3</c:v>
                </c:pt>
                <c:pt idx="4401">
                  <c:v>2.5100000000000001E-3</c:v>
                </c:pt>
                <c:pt idx="4402">
                  <c:v>2.16E-3</c:v>
                </c:pt>
                <c:pt idx="4403">
                  <c:v>1.66E-3</c:v>
                </c:pt>
                <c:pt idx="4404">
                  <c:v>1.5E-3</c:v>
                </c:pt>
                <c:pt idx="4405">
                  <c:v>1.3500000000000001E-3</c:v>
                </c:pt>
                <c:pt idx="4406">
                  <c:v>1.0399999999999999E-3</c:v>
                </c:pt>
                <c:pt idx="4407">
                  <c:v>1.1299999999999999E-3</c:v>
                </c:pt>
                <c:pt idx="4408">
                  <c:v>1.08E-3</c:v>
                </c:pt>
                <c:pt idx="4409">
                  <c:v>1.2600000000000001E-3</c:v>
                </c:pt>
                <c:pt idx="4410">
                  <c:v>1.25E-3</c:v>
                </c:pt>
                <c:pt idx="4411">
                  <c:v>1.4400000000000001E-3</c:v>
                </c:pt>
                <c:pt idx="4412">
                  <c:v>1.75E-3</c:v>
                </c:pt>
                <c:pt idx="4413">
                  <c:v>1.6900000000000001E-3</c:v>
                </c:pt>
                <c:pt idx="4414">
                  <c:v>1.48E-3</c:v>
                </c:pt>
                <c:pt idx="4415">
                  <c:v>1.81E-3</c:v>
                </c:pt>
                <c:pt idx="4416">
                  <c:v>1.73E-3</c:v>
                </c:pt>
                <c:pt idx="4417">
                  <c:v>1.91E-3</c:v>
                </c:pt>
                <c:pt idx="4418">
                  <c:v>2.0100000000000001E-3</c:v>
                </c:pt>
                <c:pt idx="4419">
                  <c:v>2.2599999999999999E-3</c:v>
                </c:pt>
                <c:pt idx="4420">
                  <c:v>2.31E-3</c:v>
                </c:pt>
                <c:pt idx="4421">
                  <c:v>3.0999999999999999E-3</c:v>
                </c:pt>
                <c:pt idx="4422">
                  <c:v>3.47E-3</c:v>
                </c:pt>
                <c:pt idx="4423">
                  <c:v>4.3699999999999998E-3</c:v>
                </c:pt>
                <c:pt idx="4424">
                  <c:v>4.8300000000000001E-3</c:v>
                </c:pt>
                <c:pt idx="4425">
                  <c:v>5.1999999999999998E-3</c:v>
                </c:pt>
                <c:pt idx="4426">
                  <c:v>5.5399999999999998E-3</c:v>
                </c:pt>
                <c:pt idx="4427">
                  <c:v>5.6299999999999996E-3</c:v>
                </c:pt>
                <c:pt idx="4428">
                  <c:v>5.8700000000000002E-3</c:v>
                </c:pt>
                <c:pt idx="4429">
                  <c:v>5.64E-3</c:v>
                </c:pt>
                <c:pt idx="4430">
                  <c:v>5.8100000000000001E-3</c:v>
                </c:pt>
                <c:pt idx="4431">
                  <c:v>6.2300000000000003E-3</c:v>
                </c:pt>
                <c:pt idx="4432">
                  <c:v>6.6899999999999998E-3</c:v>
                </c:pt>
                <c:pt idx="4433">
                  <c:v>7.9399999999999991E-3</c:v>
                </c:pt>
                <c:pt idx="4434">
                  <c:v>9.8600000000000007E-3</c:v>
                </c:pt>
                <c:pt idx="4435">
                  <c:v>1.2760000000000001E-2</c:v>
                </c:pt>
                <c:pt idx="4436">
                  <c:v>1.6740000000000001E-2</c:v>
                </c:pt>
                <c:pt idx="4437">
                  <c:v>2.1590000000000002E-2</c:v>
                </c:pt>
                <c:pt idx="4438">
                  <c:v>2.7439999999999999E-2</c:v>
                </c:pt>
                <c:pt idx="4439">
                  <c:v>3.4070000000000003E-2</c:v>
                </c:pt>
                <c:pt idx="4440">
                  <c:v>4.147E-2</c:v>
                </c:pt>
                <c:pt idx="4441">
                  <c:v>4.9000000000000002E-2</c:v>
                </c:pt>
                <c:pt idx="4442">
                  <c:v>5.6550000000000003E-2</c:v>
                </c:pt>
                <c:pt idx="4443">
                  <c:v>6.3920000000000005E-2</c:v>
                </c:pt>
                <c:pt idx="4444">
                  <c:v>7.0379999999999998E-2</c:v>
                </c:pt>
                <c:pt idx="4445">
                  <c:v>7.5569999999999998E-2</c:v>
                </c:pt>
                <c:pt idx="4446">
                  <c:v>7.9519999999999993E-2</c:v>
                </c:pt>
                <c:pt idx="4447">
                  <c:v>8.1019999999999995E-2</c:v>
                </c:pt>
                <c:pt idx="4448">
                  <c:v>7.9339999999999994E-2</c:v>
                </c:pt>
                <c:pt idx="4449">
                  <c:v>7.4219999999999994E-2</c:v>
                </c:pt>
                <c:pt idx="4450">
                  <c:v>6.5629999999999994E-2</c:v>
                </c:pt>
                <c:pt idx="4451">
                  <c:v>5.382E-2</c:v>
                </c:pt>
                <c:pt idx="4452">
                  <c:v>4.1770000000000002E-2</c:v>
                </c:pt>
                <c:pt idx="4453">
                  <c:v>2.9749999999999999E-2</c:v>
                </c:pt>
                <c:pt idx="4454">
                  <c:v>2.044E-2</c:v>
                </c:pt>
                <c:pt idx="4455">
                  <c:v>1.38E-2</c:v>
                </c:pt>
                <c:pt idx="4456">
                  <c:v>9.5899999999999996E-3</c:v>
                </c:pt>
                <c:pt idx="4457">
                  <c:v>7.1500000000000001E-3</c:v>
                </c:pt>
                <c:pt idx="4458">
                  <c:v>5.77E-3</c:v>
                </c:pt>
                <c:pt idx="4459">
                  <c:v>5.2199999999999998E-3</c:v>
                </c:pt>
                <c:pt idx="4460">
                  <c:v>4.9800000000000001E-3</c:v>
                </c:pt>
                <c:pt idx="4461">
                  <c:v>4.5799999999999999E-3</c:v>
                </c:pt>
                <c:pt idx="4462">
                  <c:v>4.1999999999999997E-3</c:v>
                </c:pt>
                <c:pt idx="4463">
                  <c:v>3.81E-3</c:v>
                </c:pt>
                <c:pt idx="4464">
                  <c:v>3.6099999999999999E-3</c:v>
                </c:pt>
                <c:pt idx="4465">
                  <c:v>3.62E-3</c:v>
                </c:pt>
                <c:pt idx="4466">
                  <c:v>3.4499999999999999E-3</c:v>
                </c:pt>
                <c:pt idx="4467">
                  <c:v>3.3999999999999998E-3</c:v>
                </c:pt>
                <c:pt idx="4468">
                  <c:v>3.2699999999999999E-3</c:v>
                </c:pt>
                <c:pt idx="4469">
                  <c:v>3.3300000000000001E-3</c:v>
                </c:pt>
                <c:pt idx="4470">
                  <c:v>3.5799999999999998E-3</c:v>
                </c:pt>
                <c:pt idx="4471">
                  <c:v>3.64E-3</c:v>
                </c:pt>
                <c:pt idx="4472">
                  <c:v>3.9199999999999999E-3</c:v>
                </c:pt>
                <c:pt idx="4473">
                  <c:v>3.9100000000000003E-3</c:v>
                </c:pt>
                <c:pt idx="4474">
                  <c:v>4.0200000000000001E-3</c:v>
                </c:pt>
                <c:pt idx="4475">
                  <c:v>3.7200000000000002E-3</c:v>
                </c:pt>
                <c:pt idx="4476">
                  <c:v>3.3500000000000001E-3</c:v>
                </c:pt>
                <c:pt idx="4477">
                  <c:v>3.2299999999999998E-3</c:v>
                </c:pt>
                <c:pt idx="4478">
                  <c:v>2.5999999999999999E-3</c:v>
                </c:pt>
                <c:pt idx="4479">
                  <c:v>2.5200000000000001E-3</c:v>
                </c:pt>
                <c:pt idx="4480">
                  <c:v>2.3400000000000001E-3</c:v>
                </c:pt>
                <c:pt idx="4481">
                  <c:v>1.8600000000000001E-3</c:v>
                </c:pt>
                <c:pt idx="4482">
                  <c:v>1.6000000000000001E-3</c:v>
                </c:pt>
                <c:pt idx="4483">
                  <c:v>1.2700000000000001E-3</c:v>
                </c:pt>
                <c:pt idx="4484">
                  <c:v>1.1100000000000001E-3</c:v>
                </c:pt>
                <c:pt idx="4485">
                  <c:v>8.8999999999999995E-4</c:v>
                </c:pt>
                <c:pt idx="4486">
                  <c:v>8.8000000000000003E-4</c:v>
                </c:pt>
                <c:pt idx="4487">
                  <c:v>7.7999999999999999E-4</c:v>
                </c:pt>
                <c:pt idx="4488">
                  <c:v>7.6000000000000004E-4</c:v>
                </c:pt>
                <c:pt idx="4489">
                  <c:v>7.6000000000000004E-4</c:v>
                </c:pt>
                <c:pt idx="4490">
                  <c:v>5.5999999999999995E-4</c:v>
                </c:pt>
                <c:pt idx="4491">
                  <c:v>8.3000000000000001E-4</c:v>
                </c:pt>
                <c:pt idx="4492">
                  <c:v>5.2999999999999998E-4</c:v>
                </c:pt>
                <c:pt idx="4493">
                  <c:v>3.8000000000000002E-4</c:v>
                </c:pt>
                <c:pt idx="4494">
                  <c:v>7.6000000000000004E-4</c:v>
                </c:pt>
                <c:pt idx="4495">
                  <c:v>5.1000000000000004E-4</c:v>
                </c:pt>
                <c:pt idx="4496">
                  <c:v>3.3E-4</c:v>
                </c:pt>
                <c:pt idx="4497">
                  <c:v>5.1000000000000004E-4</c:v>
                </c:pt>
                <c:pt idx="4498">
                  <c:v>4.4000000000000002E-4</c:v>
                </c:pt>
                <c:pt idx="4499">
                  <c:v>4.8999999999999998E-4</c:v>
                </c:pt>
                <c:pt idx="4500">
                  <c:v>5.9000000000000003E-4</c:v>
                </c:pt>
                <c:pt idx="4501">
                  <c:v>5.1999999999999995E-4</c:v>
                </c:pt>
                <c:pt idx="4502">
                  <c:v>2.9E-4</c:v>
                </c:pt>
                <c:pt idx="4503">
                  <c:v>2.3000000000000001E-4</c:v>
                </c:pt>
                <c:pt idx="4504">
                  <c:v>2.5000000000000001E-4</c:v>
                </c:pt>
                <c:pt idx="4505">
                  <c:v>3.8000000000000002E-4</c:v>
                </c:pt>
                <c:pt idx="4506">
                  <c:v>5.9999999999999995E-4</c:v>
                </c:pt>
                <c:pt idx="4507">
                  <c:v>5.5999999999999995E-4</c:v>
                </c:pt>
                <c:pt idx="4508">
                  <c:v>7.7999999999999999E-4</c:v>
                </c:pt>
                <c:pt idx="4509">
                  <c:v>1.75E-3</c:v>
                </c:pt>
                <c:pt idx="4510">
                  <c:v>2.7000000000000001E-3</c:v>
                </c:pt>
                <c:pt idx="4511">
                  <c:v>3.7200000000000002E-3</c:v>
                </c:pt>
                <c:pt idx="4512">
                  <c:v>5.3E-3</c:v>
                </c:pt>
                <c:pt idx="4513">
                  <c:v>7.0699999999999999E-3</c:v>
                </c:pt>
                <c:pt idx="4514">
                  <c:v>9.1800000000000007E-3</c:v>
                </c:pt>
                <c:pt idx="4515">
                  <c:v>1.1270000000000001E-2</c:v>
                </c:pt>
                <c:pt idx="4516">
                  <c:v>1.321E-2</c:v>
                </c:pt>
                <c:pt idx="4517">
                  <c:v>1.515E-2</c:v>
                </c:pt>
                <c:pt idx="4518">
                  <c:v>1.627E-2</c:v>
                </c:pt>
                <c:pt idx="4519">
                  <c:v>1.6580000000000001E-2</c:v>
                </c:pt>
                <c:pt idx="4520">
                  <c:v>1.5769999999999999E-2</c:v>
                </c:pt>
                <c:pt idx="4521">
                  <c:v>1.453E-2</c:v>
                </c:pt>
                <c:pt idx="4522">
                  <c:v>1.2789999999999999E-2</c:v>
                </c:pt>
                <c:pt idx="4523">
                  <c:v>1.073E-2</c:v>
                </c:pt>
                <c:pt idx="4524">
                  <c:v>8.77E-3</c:v>
                </c:pt>
                <c:pt idx="4525">
                  <c:v>7.3899999999999999E-3</c:v>
                </c:pt>
                <c:pt idx="4526">
                  <c:v>6.2399999999999999E-3</c:v>
                </c:pt>
                <c:pt idx="4527">
                  <c:v>5.9899999999999997E-3</c:v>
                </c:pt>
                <c:pt idx="4528">
                  <c:v>6.3400000000000001E-3</c:v>
                </c:pt>
                <c:pt idx="4529">
                  <c:v>7.77E-3</c:v>
                </c:pt>
                <c:pt idx="4530">
                  <c:v>9.75E-3</c:v>
                </c:pt>
                <c:pt idx="4531">
                  <c:v>1.209E-2</c:v>
                </c:pt>
                <c:pt idx="4532">
                  <c:v>1.5259999999999999E-2</c:v>
                </c:pt>
                <c:pt idx="4533">
                  <c:v>1.806E-2</c:v>
                </c:pt>
                <c:pt idx="4534">
                  <c:v>2.0570000000000001E-2</c:v>
                </c:pt>
                <c:pt idx="4535">
                  <c:v>2.2759999999999999E-2</c:v>
                </c:pt>
                <c:pt idx="4536">
                  <c:v>2.4219999999999998E-2</c:v>
                </c:pt>
                <c:pt idx="4537">
                  <c:v>2.445E-2</c:v>
                </c:pt>
                <c:pt idx="4538">
                  <c:v>2.3939999999999999E-2</c:v>
                </c:pt>
                <c:pt idx="4539">
                  <c:v>2.2349999999999998E-2</c:v>
                </c:pt>
                <c:pt idx="4540">
                  <c:v>2.0199999999999999E-2</c:v>
                </c:pt>
                <c:pt idx="4541">
                  <c:v>1.7350000000000001E-2</c:v>
                </c:pt>
                <c:pt idx="4542">
                  <c:v>1.4579999999999999E-2</c:v>
                </c:pt>
                <c:pt idx="4543">
                  <c:v>1.174E-2</c:v>
                </c:pt>
                <c:pt idx="4544">
                  <c:v>9.5200000000000007E-3</c:v>
                </c:pt>
                <c:pt idx="4545">
                  <c:v>7.7600000000000004E-3</c:v>
                </c:pt>
                <c:pt idx="4546">
                  <c:v>6.4000000000000003E-3</c:v>
                </c:pt>
                <c:pt idx="4547">
                  <c:v>4.9899999999999996E-3</c:v>
                </c:pt>
                <c:pt idx="4548">
                  <c:v>4.2399999999999998E-3</c:v>
                </c:pt>
                <c:pt idx="4549">
                  <c:v>3.5300000000000002E-3</c:v>
                </c:pt>
                <c:pt idx="4550">
                  <c:v>3.13E-3</c:v>
                </c:pt>
                <c:pt idx="4551">
                  <c:v>3.0200000000000001E-3</c:v>
                </c:pt>
                <c:pt idx="4552">
                  <c:v>2.96E-3</c:v>
                </c:pt>
                <c:pt idx="4553">
                  <c:v>3.16E-3</c:v>
                </c:pt>
                <c:pt idx="4554">
                  <c:v>3.7499999999999999E-3</c:v>
                </c:pt>
                <c:pt idx="4555">
                  <c:v>4.4200000000000003E-3</c:v>
                </c:pt>
                <c:pt idx="4556">
                  <c:v>5.4799999999999996E-3</c:v>
                </c:pt>
                <c:pt idx="4557">
                  <c:v>6.9699999999999996E-3</c:v>
                </c:pt>
                <c:pt idx="4558">
                  <c:v>8.3999999999999995E-3</c:v>
                </c:pt>
                <c:pt idx="4559">
                  <c:v>8.9200000000000008E-3</c:v>
                </c:pt>
                <c:pt idx="4560">
                  <c:v>1.017E-2</c:v>
                </c:pt>
                <c:pt idx="4561">
                  <c:v>1.072E-2</c:v>
                </c:pt>
                <c:pt idx="4562">
                  <c:v>1.082E-2</c:v>
                </c:pt>
                <c:pt idx="4563">
                  <c:v>1.0829999999999999E-2</c:v>
                </c:pt>
                <c:pt idx="4564">
                  <c:v>1.0449999999999999E-2</c:v>
                </c:pt>
                <c:pt idx="4565">
                  <c:v>9.4699999999999993E-3</c:v>
                </c:pt>
                <c:pt idx="4566">
                  <c:v>8.6700000000000006E-3</c:v>
                </c:pt>
                <c:pt idx="4567">
                  <c:v>7.4599999999999996E-3</c:v>
                </c:pt>
                <c:pt idx="4568">
                  <c:v>6.5900000000000004E-3</c:v>
                </c:pt>
                <c:pt idx="4569">
                  <c:v>5.8399999999999997E-3</c:v>
                </c:pt>
                <c:pt idx="4570">
                  <c:v>5.0000000000000001E-3</c:v>
                </c:pt>
                <c:pt idx="4571">
                  <c:v>4.0400000000000002E-3</c:v>
                </c:pt>
                <c:pt idx="4572">
                  <c:v>3.5200000000000001E-3</c:v>
                </c:pt>
                <c:pt idx="4573">
                  <c:v>3.1900000000000001E-3</c:v>
                </c:pt>
                <c:pt idx="4574">
                  <c:v>2.7299999999999998E-3</c:v>
                </c:pt>
                <c:pt idx="4575">
                  <c:v>2.3600000000000001E-3</c:v>
                </c:pt>
                <c:pt idx="4576">
                  <c:v>2.0400000000000001E-3</c:v>
                </c:pt>
                <c:pt idx="4577">
                  <c:v>1.6900000000000001E-3</c:v>
                </c:pt>
                <c:pt idx="4578">
                  <c:v>1.74E-3</c:v>
                </c:pt>
                <c:pt idx="4579">
                  <c:v>1.31E-3</c:v>
                </c:pt>
                <c:pt idx="4580">
                  <c:v>1.2899999999999999E-3</c:v>
                </c:pt>
                <c:pt idx="4581">
                  <c:v>1.2800000000000001E-3</c:v>
                </c:pt>
                <c:pt idx="4582">
                  <c:v>1.4E-3</c:v>
                </c:pt>
                <c:pt idx="4583">
                  <c:v>1.6100000000000001E-3</c:v>
                </c:pt>
                <c:pt idx="4584">
                  <c:v>1.9499999999999999E-3</c:v>
                </c:pt>
                <c:pt idx="4585">
                  <c:v>2.4099999999999998E-3</c:v>
                </c:pt>
                <c:pt idx="4586">
                  <c:v>2.82E-3</c:v>
                </c:pt>
                <c:pt idx="4587">
                  <c:v>3.2499999999999999E-3</c:v>
                </c:pt>
                <c:pt idx="4588">
                  <c:v>3.8700000000000002E-3</c:v>
                </c:pt>
                <c:pt idx="4589">
                  <c:v>4.4999999999999997E-3</c:v>
                </c:pt>
                <c:pt idx="4590">
                  <c:v>5.1700000000000001E-3</c:v>
                </c:pt>
                <c:pt idx="4591">
                  <c:v>5.8300000000000001E-3</c:v>
                </c:pt>
                <c:pt idx="4592">
                  <c:v>6.7499999999999999E-3</c:v>
                </c:pt>
                <c:pt idx="4593">
                  <c:v>7.5100000000000002E-3</c:v>
                </c:pt>
                <c:pt idx="4594">
                  <c:v>8.0700000000000008E-3</c:v>
                </c:pt>
                <c:pt idx="4595">
                  <c:v>8.9700000000000005E-3</c:v>
                </c:pt>
                <c:pt idx="4596">
                  <c:v>9.2999999999999992E-3</c:v>
                </c:pt>
                <c:pt idx="4597">
                  <c:v>9.5200000000000007E-3</c:v>
                </c:pt>
                <c:pt idx="4598">
                  <c:v>8.9999999999999993E-3</c:v>
                </c:pt>
                <c:pt idx="4599">
                  <c:v>8.4100000000000008E-3</c:v>
                </c:pt>
                <c:pt idx="4600">
                  <c:v>7.45E-3</c:v>
                </c:pt>
                <c:pt idx="4601">
                  <c:v>6.3899999999999998E-3</c:v>
                </c:pt>
                <c:pt idx="4602">
                  <c:v>5.5599999999999998E-3</c:v>
                </c:pt>
                <c:pt idx="4603">
                  <c:v>4.4400000000000004E-3</c:v>
                </c:pt>
                <c:pt idx="4604">
                  <c:v>3.8800000000000002E-3</c:v>
                </c:pt>
                <c:pt idx="4605">
                  <c:v>3.2200000000000002E-3</c:v>
                </c:pt>
                <c:pt idx="4606">
                  <c:v>3.16E-3</c:v>
                </c:pt>
                <c:pt idx="4607">
                  <c:v>3.4099999999999998E-3</c:v>
                </c:pt>
                <c:pt idx="4608">
                  <c:v>3.3999999999999998E-3</c:v>
                </c:pt>
                <c:pt idx="4609">
                  <c:v>4.0699999999999998E-3</c:v>
                </c:pt>
                <c:pt idx="4610">
                  <c:v>4.8300000000000001E-3</c:v>
                </c:pt>
                <c:pt idx="4611">
                  <c:v>5.5100000000000001E-3</c:v>
                </c:pt>
                <c:pt idx="4612">
                  <c:v>6.4900000000000001E-3</c:v>
                </c:pt>
                <c:pt idx="4613">
                  <c:v>7.1300000000000001E-3</c:v>
                </c:pt>
                <c:pt idx="4614">
                  <c:v>7.6E-3</c:v>
                </c:pt>
                <c:pt idx="4615">
                  <c:v>7.9100000000000004E-3</c:v>
                </c:pt>
                <c:pt idx="4616">
                  <c:v>8.1200000000000005E-3</c:v>
                </c:pt>
                <c:pt idx="4617">
                  <c:v>8.3099999999999997E-3</c:v>
                </c:pt>
                <c:pt idx="4618">
                  <c:v>8.4200000000000004E-3</c:v>
                </c:pt>
                <c:pt idx="4619">
                  <c:v>8.8000000000000005E-3</c:v>
                </c:pt>
                <c:pt idx="4620">
                  <c:v>9.1900000000000003E-3</c:v>
                </c:pt>
                <c:pt idx="4621">
                  <c:v>9.5200000000000007E-3</c:v>
                </c:pt>
                <c:pt idx="4622">
                  <c:v>1.0019999999999999E-2</c:v>
                </c:pt>
                <c:pt idx="4623">
                  <c:v>1.0070000000000001E-2</c:v>
                </c:pt>
                <c:pt idx="4624">
                  <c:v>9.9000000000000008E-3</c:v>
                </c:pt>
                <c:pt idx="4625">
                  <c:v>9.4500000000000001E-3</c:v>
                </c:pt>
                <c:pt idx="4626">
                  <c:v>8.9800000000000001E-3</c:v>
                </c:pt>
                <c:pt idx="4627">
                  <c:v>8.0999999999999996E-3</c:v>
                </c:pt>
                <c:pt idx="4628">
                  <c:v>6.96E-3</c:v>
                </c:pt>
                <c:pt idx="4629">
                  <c:v>5.5300000000000002E-3</c:v>
                </c:pt>
                <c:pt idx="4630">
                  <c:v>4.4000000000000003E-3</c:v>
                </c:pt>
                <c:pt idx="4631">
                  <c:v>3.64E-3</c:v>
                </c:pt>
                <c:pt idx="4632">
                  <c:v>3.1800000000000001E-3</c:v>
                </c:pt>
                <c:pt idx="4633">
                  <c:v>3.2699999999999999E-3</c:v>
                </c:pt>
                <c:pt idx="4634">
                  <c:v>3.5300000000000002E-3</c:v>
                </c:pt>
                <c:pt idx="4635">
                  <c:v>4.0800000000000003E-3</c:v>
                </c:pt>
                <c:pt idx="4636">
                  <c:v>4.8700000000000002E-3</c:v>
                </c:pt>
                <c:pt idx="4637">
                  <c:v>5.7800000000000004E-3</c:v>
                </c:pt>
                <c:pt idx="4638">
                  <c:v>6.2500000000000003E-3</c:v>
                </c:pt>
                <c:pt idx="4639">
                  <c:v>6.9300000000000004E-3</c:v>
                </c:pt>
                <c:pt idx="4640">
                  <c:v>7.3899999999999999E-3</c:v>
                </c:pt>
                <c:pt idx="4641">
                  <c:v>7.1199999999999996E-3</c:v>
                </c:pt>
                <c:pt idx="4642">
                  <c:v>6.77E-3</c:v>
                </c:pt>
                <c:pt idx="4643">
                  <c:v>6.0499999999999998E-3</c:v>
                </c:pt>
                <c:pt idx="4644">
                  <c:v>5.4099999999999999E-3</c:v>
                </c:pt>
                <c:pt idx="4645">
                  <c:v>4.5399999999999998E-3</c:v>
                </c:pt>
                <c:pt idx="4646">
                  <c:v>3.5000000000000001E-3</c:v>
                </c:pt>
                <c:pt idx="4647">
                  <c:v>2.6900000000000001E-3</c:v>
                </c:pt>
                <c:pt idx="4648">
                  <c:v>2.2200000000000002E-3</c:v>
                </c:pt>
                <c:pt idx="4649">
                  <c:v>1.6000000000000001E-3</c:v>
                </c:pt>
                <c:pt idx="4650">
                  <c:v>1.2199999999999999E-3</c:v>
                </c:pt>
                <c:pt idx="4651">
                  <c:v>1.2199999999999999E-3</c:v>
                </c:pt>
                <c:pt idx="4652">
                  <c:v>1.09E-3</c:v>
                </c:pt>
                <c:pt idx="4653">
                  <c:v>1.15E-3</c:v>
                </c:pt>
                <c:pt idx="4654">
                  <c:v>1.6800000000000001E-3</c:v>
                </c:pt>
                <c:pt idx="4655">
                  <c:v>2.2599999999999999E-3</c:v>
                </c:pt>
                <c:pt idx="4656">
                  <c:v>3.5999999999999999E-3</c:v>
                </c:pt>
                <c:pt idx="4657">
                  <c:v>5.2900000000000004E-3</c:v>
                </c:pt>
                <c:pt idx="4658">
                  <c:v>7.62E-3</c:v>
                </c:pt>
                <c:pt idx="4659">
                  <c:v>1.0189999999999999E-2</c:v>
                </c:pt>
                <c:pt idx="4660">
                  <c:v>1.357E-2</c:v>
                </c:pt>
                <c:pt idx="4661">
                  <c:v>1.7389999999999999E-2</c:v>
                </c:pt>
                <c:pt idx="4662">
                  <c:v>2.1729999999999999E-2</c:v>
                </c:pt>
                <c:pt idx="4663">
                  <c:v>2.614E-2</c:v>
                </c:pt>
                <c:pt idx="4664">
                  <c:v>3.0099999999999998E-2</c:v>
                </c:pt>
                <c:pt idx="4665">
                  <c:v>3.3320000000000002E-2</c:v>
                </c:pt>
                <c:pt idx="4666">
                  <c:v>3.4779999999999998E-2</c:v>
                </c:pt>
                <c:pt idx="4667">
                  <c:v>3.5270000000000003E-2</c:v>
                </c:pt>
                <c:pt idx="4668">
                  <c:v>3.3680000000000002E-2</c:v>
                </c:pt>
                <c:pt idx="4669">
                  <c:v>3.065E-2</c:v>
                </c:pt>
                <c:pt idx="4670">
                  <c:v>2.683E-2</c:v>
                </c:pt>
                <c:pt idx="4671">
                  <c:v>2.2499999999999999E-2</c:v>
                </c:pt>
                <c:pt idx="4672">
                  <c:v>1.822E-2</c:v>
                </c:pt>
                <c:pt idx="4673">
                  <c:v>1.46E-2</c:v>
                </c:pt>
                <c:pt idx="4674">
                  <c:v>1.1129999999999999E-2</c:v>
                </c:pt>
                <c:pt idx="4675">
                  <c:v>8.7500000000000008E-3</c:v>
                </c:pt>
                <c:pt idx="4676">
                  <c:v>6.6899999999999998E-3</c:v>
                </c:pt>
                <c:pt idx="4677">
                  <c:v>5.4400000000000004E-3</c:v>
                </c:pt>
                <c:pt idx="4678">
                  <c:v>4.3600000000000002E-3</c:v>
                </c:pt>
                <c:pt idx="4679">
                  <c:v>4.2599999999999999E-3</c:v>
                </c:pt>
                <c:pt idx="4680">
                  <c:v>4.2700000000000004E-3</c:v>
                </c:pt>
                <c:pt idx="4681">
                  <c:v>4.7099999999999998E-3</c:v>
                </c:pt>
                <c:pt idx="4682">
                  <c:v>5.9100000000000003E-3</c:v>
                </c:pt>
                <c:pt idx="4683">
                  <c:v>6.7999999999999996E-3</c:v>
                </c:pt>
                <c:pt idx="4684">
                  <c:v>7.77E-3</c:v>
                </c:pt>
                <c:pt idx="4685">
                  <c:v>8.8400000000000006E-3</c:v>
                </c:pt>
                <c:pt idx="4686">
                  <c:v>1.023E-2</c:v>
                </c:pt>
                <c:pt idx="4687">
                  <c:v>1.093E-2</c:v>
                </c:pt>
                <c:pt idx="4688">
                  <c:v>1.123E-2</c:v>
                </c:pt>
                <c:pt idx="4689">
                  <c:v>1.1339999999999999E-2</c:v>
                </c:pt>
                <c:pt idx="4690">
                  <c:v>1.085E-2</c:v>
                </c:pt>
                <c:pt idx="4691">
                  <c:v>9.8200000000000006E-3</c:v>
                </c:pt>
                <c:pt idx="4692">
                  <c:v>8.3899999999999999E-3</c:v>
                </c:pt>
                <c:pt idx="4693">
                  <c:v>7.0699999999999999E-3</c:v>
                </c:pt>
                <c:pt idx="4694">
                  <c:v>5.6600000000000001E-3</c:v>
                </c:pt>
                <c:pt idx="4695">
                  <c:v>4.5399999999999998E-3</c:v>
                </c:pt>
                <c:pt idx="4696">
                  <c:v>3.7200000000000002E-3</c:v>
                </c:pt>
                <c:pt idx="4697">
                  <c:v>3.2299999999999998E-3</c:v>
                </c:pt>
                <c:pt idx="4698">
                  <c:v>2.6099999999999999E-3</c:v>
                </c:pt>
                <c:pt idx="4699">
                  <c:v>2.6199999999999999E-3</c:v>
                </c:pt>
                <c:pt idx="4700">
                  <c:v>3.0000000000000001E-3</c:v>
                </c:pt>
                <c:pt idx="4701">
                  <c:v>3.2499999999999999E-3</c:v>
                </c:pt>
                <c:pt idx="4702">
                  <c:v>4.0099999999999997E-3</c:v>
                </c:pt>
                <c:pt idx="4703">
                  <c:v>4.62E-3</c:v>
                </c:pt>
                <c:pt idx="4704">
                  <c:v>5.8500000000000002E-3</c:v>
                </c:pt>
                <c:pt idx="4705">
                  <c:v>6.7499999999999999E-3</c:v>
                </c:pt>
                <c:pt idx="4706">
                  <c:v>7.4000000000000003E-3</c:v>
                </c:pt>
                <c:pt idx="4707">
                  <c:v>8.2299999999999995E-3</c:v>
                </c:pt>
                <c:pt idx="4708">
                  <c:v>8.3199999999999993E-3</c:v>
                </c:pt>
                <c:pt idx="4709">
                  <c:v>8.2199999999999999E-3</c:v>
                </c:pt>
                <c:pt idx="4710">
                  <c:v>7.7299999999999999E-3</c:v>
                </c:pt>
                <c:pt idx="4711">
                  <c:v>6.62E-3</c:v>
                </c:pt>
                <c:pt idx="4712">
                  <c:v>5.7099999999999998E-3</c:v>
                </c:pt>
                <c:pt idx="4713">
                  <c:v>4.8199999999999996E-3</c:v>
                </c:pt>
                <c:pt idx="4714">
                  <c:v>3.9399999999999999E-3</c:v>
                </c:pt>
                <c:pt idx="4715">
                  <c:v>3.2599999999999999E-3</c:v>
                </c:pt>
                <c:pt idx="4716">
                  <c:v>2.7899999999999999E-3</c:v>
                </c:pt>
                <c:pt idx="4717">
                  <c:v>2.7799999999999999E-3</c:v>
                </c:pt>
                <c:pt idx="4718">
                  <c:v>2.8300000000000001E-3</c:v>
                </c:pt>
                <c:pt idx="4719">
                  <c:v>3.3300000000000001E-3</c:v>
                </c:pt>
                <c:pt idx="4720">
                  <c:v>4.1700000000000001E-3</c:v>
                </c:pt>
                <c:pt idx="4721">
                  <c:v>5.0800000000000003E-3</c:v>
                </c:pt>
                <c:pt idx="4722">
                  <c:v>6.28E-3</c:v>
                </c:pt>
                <c:pt idx="4723">
                  <c:v>7.62E-3</c:v>
                </c:pt>
                <c:pt idx="4724">
                  <c:v>8.6599999999999993E-3</c:v>
                </c:pt>
                <c:pt idx="4725">
                  <c:v>9.4800000000000006E-3</c:v>
                </c:pt>
                <c:pt idx="4726">
                  <c:v>1.0070000000000001E-2</c:v>
                </c:pt>
                <c:pt idx="4727">
                  <c:v>1.04E-2</c:v>
                </c:pt>
                <c:pt idx="4728">
                  <c:v>1.001E-2</c:v>
                </c:pt>
                <c:pt idx="4729">
                  <c:v>9.6600000000000002E-3</c:v>
                </c:pt>
                <c:pt idx="4730">
                  <c:v>8.8599999999999998E-3</c:v>
                </c:pt>
                <c:pt idx="4731">
                  <c:v>8.3400000000000002E-3</c:v>
                </c:pt>
                <c:pt idx="4732">
                  <c:v>7.4900000000000001E-3</c:v>
                </c:pt>
                <c:pt idx="4733">
                  <c:v>6.7299999999999999E-3</c:v>
                </c:pt>
                <c:pt idx="4734">
                  <c:v>5.9699999999999996E-3</c:v>
                </c:pt>
                <c:pt idx="4735">
                  <c:v>5.7299999999999999E-3</c:v>
                </c:pt>
                <c:pt idx="4736">
                  <c:v>5.3899999999999998E-3</c:v>
                </c:pt>
                <c:pt idx="4737">
                  <c:v>4.8399999999999997E-3</c:v>
                </c:pt>
                <c:pt idx="4738">
                  <c:v>4.7099999999999998E-3</c:v>
                </c:pt>
                <c:pt idx="4739">
                  <c:v>4.7299999999999998E-3</c:v>
                </c:pt>
                <c:pt idx="4740">
                  <c:v>5.1200000000000004E-3</c:v>
                </c:pt>
                <c:pt idx="4741">
                  <c:v>5.2399999999999999E-3</c:v>
                </c:pt>
                <c:pt idx="4742">
                  <c:v>5.13E-3</c:v>
                </c:pt>
                <c:pt idx="4743">
                  <c:v>5.1799999999999997E-3</c:v>
                </c:pt>
                <c:pt idx="4744">
                  <c:v>5.0099999999999997E-3</c:v>
                </c:pt>
                <c:pt idx="4745">
                  <c:v>4.5199999999999997E-3</c:v>
                </c:pt>
                <c:pt idx="4746">
                  <c:v>4.7200000000000002E-3</c:v>
                </c:pt>
                <c:pt idx="4747">
                  <c:v>4.4200000000000003E-3</c:v>
                </c:pt>
                <c:pt idx="4748">
                  <c:v>4.1000000000000003E-3</c:v>
                </c:pt>
                <c:pt idx="4749">
                  <c:v>3.8300000000000001E-3</c:v>
                </c:pt>
                <c:pt idx="4750">
                  <c:v>3.3800000000000002E-3</c:v>
                </c:pt>
                <c:pt idx="4751">
                  <c:v>3.0699999999999998E-3</c:v>
                </c:pt>
                <c:pt idx="4752">
                  <c:v>3.0699999999999998E-3</c:v>
                </c:pt>
                <c:pt idx="4753">
                  <c:v>3.2100000000000002E-3</c:v>
                </c:pt>
                <c:pt idx="4754">
                  <c:v>3.6900000000000001E-3</c:v>
                </c:pt>
                <c:pt idx="4755">
                  <c:v>4.7699999999999999E-3</c:v>
                </c:pt>
                <c:pt idx="4756">
                  <c:v>5.96E-3</c:v>
                </c:pt>
                <c:pt idx="4757">
                  <c:v>7.8499999999999993E-3</c:v>
                </c:pt>
                <c:pt idx="4758">
                  <c:v>1.0149999999999999E-2</c:v>
                </c:pt>
                <c:pt idx="4759">
                  <c:v>1.306E-2</c:v>
                </c:pt>
                <c:pt idx="4760">
                  <c:v>1.6840000000000001E-2</c:v>
                </c:pt>
                <c:pt idx="4761">
                  <c:v>2.103E-2</c:v>
                </c:pt>
                <c:pt idx="4762">
                  <c:v>2.5499999999999998E-2</c:v>
                </c:pt>
                <c:pt idx="4763">
                  <c:v>3.0509999999999999E-2</c:v>
                </c:pt>
                <c:pt idx="4764">
                  <c:v>3.5189999999999999E-2</c:v>
                </c:pt>
                <c:pt idx="4765">
                  <c:v>3.9559999999999998E-2</c:v>
                </c:pt>
                <c:pt idx="4766">
                  <c:v>4.2259999999999999E-2</c:v>
                </c:pt>
                <c:pt idx="4767">
                  <c:v>4.4389999999999999E-2</c:v>
                </c:pt>
                <c:pt idx="4768">
                  <c:v>4.3880000000000002E-2</c:v>
                </c:pt>
                <c:pt idx="4769">
                  <c:v>4.197E-2</c:v>
                </c:pt>
                <c:pt idx="4770">
                  <c:v>3.8199999999999998E-2</c:v>
                </c:pt>
                <c:pt idx="4771">
                  <c:v>3.3799999999999997E-2</c:v>
                </c:pt>
                <c:pt idx="4772">
                  <c:v>2.9250000000000002E-2</c:v>
                </c:pt>
                <c:pt idx="4773">
                  <c:v>2.5159999999999998E-2</c:v>
                </c:pt>
                <c:pt idx="4774">
                  <c:v>2.1999999999999999E-2</c:v>
                </c:pt>
                <c:pt idx="4775">
                  <c:v>1.9560000000000001E-2</c:v>
                </c:pt>
                <c:pt idx="4776">
                  <c:v>1.813E-2</c:v>
                </c:pt>
                <c:pt idx="4777">
                  <c:v>1.755E-2</c:v>
                </c:pt>
                <c:pt idx="4778">
                  <c:v>1.7940000000000001E-2</c:v>
                </c:pt>
                <c:pt idx="4779">
                  <c:v>1.924E-2</c:v>
                </c:pt>
                <c:pt idx="4780">
                  <c:v>2.1049999999999999E-2</c:v>
                </c:pt>
                <c:pt idx="4781">
                  <c:v>2.332E-2</c:v>
                </c:pt>
                <c:pt idx="4782">
                  <c:v>2.5329999999999998E-2</c:v>
                </c:pt>
                <c:pt idx="4783">
                  <c:v>2.7179999999999999E-2</c:v>
                </c:pt>
                <c:pt idx="4784">
                  <c:v>2.8119999999999999E-2</c:v>
                </c:pt>
                <c:pt idx="4785">
                  <c:v>2.818E-2</c:v>
                </c:pt>
                <c:pt idx="4786">
                  <c:v>2.726E-2</c:v>
                </c:pt>
                <c:pt idx="4787">
                  <c:v>2.5270000000000001E-2</c:v>
                </c:pt>
                <c:pt idx="4788">
                  <c:v>2.196E-2</c:v>
                </c:pt>
                <c:pt idx="4789">
                  <c:v>1.8450000000000001E-2</c:v>
                </c:pt>
                <c:pt idx="4790">
                  <c:v>1.472E-2</c:v>
                </c:pt>
                <c:pt idx="4791">
                  <c:v>1.153E-2</c:v>
                </c:pt>
                <c:pt idx="4792">
                  <c:v>8.7100000000000007E-3</c:v>
                </c:pt>
                <c:pt idx="4793">
                  <c:v>6.6400000000000001E-3</c:v>
                </c:pt>
                <c:pt idx="4794">
                  <c:v>4.8799999999999998E-3</c:v>
                </c:pt>
                <c:pt idx="4795">
                  <c:v>3.8400000000000001E-3</c:v>
                </c:pt>
                <c:pt idx="4796">
                  <c:v>3.3500000000000001E-3</c:v>
                </c:pt>
                <c:pt idx="4797">
                  <c:v>3.2499999999999999E-3</c:v>
                </c:pt>
                <c:pt idx="4798">
                  <c:v>3.1199999999999999E-3</c:v>
                </c:pt>
                <c:pt idx="4799">
                  <c:v>3.6800000000000001E-3</c:v>
                </c:pt>
                <c:pt idx="4800">
                  <c:v>4.3299999999999996E-3</c:v>
                </c:pt>
                <c:pt idx="4801">
                  <c:v>5.0600000000000003E-3</c:v>
                </c:pt>
                <c:pt idx="4802">
                  <c:v>5.6800000000000002E-3</c:v>
                </c:pt>
                <c:pt idx="4803">
                  <c:v>6.4799999999999996E-3</c:v>
                </c:pt>
                <c:pt idx="4804">
                  <c:v>7.0800000000000004E-3</c:v>
                </c:pt>
                <c:pt idx="4805">
                  <c:v>7.5500000000000003E-3</c:v>
                </c:pt>
                <c:pt idx="4806">
                  <c:v>7.8200000000000006E-3</c:v>
                </c:pt>
                <c:pt idx="4807">
                  <c:v>7.62E-3</c:v>
                </c:pt>
                <c:pt idx="4808">
                  <c:v>7.4799999999999997E-3</c:v>
                </c:pt>
                <c:pt idx="4809">
                  <c:v>7.2700000000000004E-3</c:v>
                </c:pt>
                <c:pt idx="4810">
                  <c:v>7.1199999999999996E-3</c:v>
                </c:pt>
                <c:pt idx="4811">
                  <c:v>7.0200000000000002E-3</c:v>
                </c:pt>
                <c:pt idx="4812">
                  <c:v>6.7400000000000003E-3</c:v>
                </c:pt>
                <c:pt idx="4813">
                  <c:v>6.5100000000000002E-3</c:v>
                </c:pt>
                <c:pt idx="4814">
                  <c:v>6.6400000000000001E-3</c:v>
                </c:pt>
                <c:pt idx="4815">
                  <c:v>6.8500000000000002E-3</c:v>
                </c:pt>
                <c:pt idx="4816">
                  <c:v>7.6E-3</c:v>
                </c:pt>
                <c:pt idx="4817">
                  <c:v>8.5000000000000006E-3</c:v>
                </c:pt>
                <c:pt idx="4818">
                  <c:v>9.7300000000000008E-3</c:v>
                </c:pt>
                <c:pt idx="4819">
                  <c:v>1.1089999999999999E-2</c:v>
                </c:pt>
                <c:pt idx="4820">
                  <c:v>1.2999999999999999E-2</c:v>
                </c:pt>
                <c:pt idx="4821">
                  <c:v>1.4930000000000001E-2</c:v>
                </c:pt>
                <c:pt idx="4822">
                  <c:v>1.721E-2</c:v>
                </c:pt>
                <c:pt idx="4823">
                  <c:v>1.9369999999999998E-2</c:v>
                </c:pt>
                <c:pt idx="4824">
                  <c:v>2.1229999999999999E-2</c:v>
                </c:pt>
                <c:pt idx="4825">
                  <c:v>2.256E-2</c:v>
                </c:pt>
                <c:pt idx="4826">
                  <c:v>2.2800000000000001E-2</c:v>
                </c:pt>
                <c:pt idx="4827">
                  <c:v>2.189E-2</c:v>
                </c:pt>
                <c:pt idx="4828">
                  <c:v>2.068E-2</c:v>
                </c:pt>
                <c:pt idx="4829">
                  <c:v>1.8499999999999999E-2</c:v>
                </c:pt>
                <c:pt idx="4830">
                  <c:v>1.5789999999999998E-2</c:v>
                </c:pt>
                <c:pt idx="4831">
                  <c:v>1.3270000000000001E-2</c:v>
                </c:pt>
                <c:pt idx="4832">
                  <c:v>1.11E-2</c:v>
                </c:pt>
                <c:pt idx="4833">
                  <c:v>9.41E-3</c:v>
                </c:pt>
                <c:pt idx="4834">
                  <c:v>7.8499999999999993E-3</c:v>
                </c:pt>
                <c:pt idx="4835">
                  <c:v>6.5199999999999998E-3</c:v>
                </c:pt>
                <c:pt idx="4836">
                  <c:v>5.8700000000000002E-3</c:v>
                </c:pt>
                <c:pt idx="4837">
                  <c:v>5.3699999999999998E-3</c:v>
                </c:pt>
                <c:pt idx="4838">
                  <c:v>4.62E-3</c:v>
                </c:pt>
                <c:pt idx="4839">
                  <c:v>4.2500000000000003E-3</c:v>
                </c:pt>
                <c:pt idx="4840">
                  <c:v>4.1999999999999997E-3</c:v>
                </c:pt>
                <c:pt idx="4841">
                  <c:v>4.1599999999999996E-3</c:v>
                </c:pt>
                <c:pt idx="4842">
                  <c:v>4.4099999999999999E-3</c:v>
                </c:pt>
                <c:pt idx="4843">
                  <c:v>5.0899999999999999E-3</c:v>
                </c:pt>
                <c:pt idx="4844">
                  <c:v>6.3200000000000001E-3</c:v>
                </c:pt>
                <c:pt idx="4845">
                  <c:v>8.2799999999999992E-3</c:v>
                </c:pt>
                <c:pt idx="4846">
                  <c:v>1.1169999999999999E-2</c:v>
                </c:pt>
                <c:pt idx="4847">
                  <c:v>1.542E-2</c:v>
                </c:pt>
                <c:pt idx="4848">
                  <c:v>2.019E-2</c:v>
                </c:pt>
                <c:pt idx="4849">
                  <c:v>2.6589999999999999E-2</c:v>
                </c:pt>
                <c:pt idx="4850">
                  <c:v>3.338E-2</c:v>
                </c:pt>
                <c:pt idx="4851">
                  <c:v>4.0469999999999999E-2</c:v>
                </c:pt>
                <c:pt idx="4852">
                  <c:v>4.7660000000000001E-2</c:v>
                </c:pt>
                <c:pt idx="4853">
                  <c:v>5.3580000000000003E-2</c:v>
                </c:pt>
                <c:pt idx="4854">
                  <c:v>5.7770000000000002E-2</c:v>
                </c:pt>
                <c:pt idx="4855">
                  <c:v>5.9920000000000001E-2</c:v>
                </c:pt>
                <c:pt idx="4856">
                  <c:v>5.901E-2</c:v>
                </c:pt>
                <c:pt idx="4857">
                  <c:v>5.5530000000000003E-2</c:v>
                </c:pt>
                <c:pt idx="4858">
                  <c:v>4.9959999999999997E-2</c:v>
                </c:pt>
                <c:pt idx="4859">
                  <c:v>4.2770000000000002E-2</c:v>
                </c:pt>
                <c:pt idx="4860">
                  <c:v>3.5540000000000002E-2</c:v>
                </c:pt>
                <c:pt idx="4861">
                  <c:v>2.836E-2</c:v>
                </c:pt>
                <c:pt idx="4862">
                  <c:v>2.317E-2</c:v>
                </c:pt>
                <c:pt idx="4863">
                  <c:v>1.9820000000000001E-2</c:v>
                </c:pt>
                <c:pt idx="4864">
                  <c:v>1.8440000000000002E-2</c:v>
                </c:pt>
                <c:pt idx="4865">
                  <c:v>1.8550000000000001E-2</c:v>
                </c:pt>
                <c:pt idx="4866">
                  <c:v>2.0590000000000001E-2</c:v>
                </c:pt>
                <c:pt idx="4867">
                  <c:v>2.349E-2</c:v>
                </c:pt>
                <c:pt idx="4868">
                  <c:v>2.656E-2</c:v>
                </c:pt>
                <c:pt idx="4869">
                  <c:v>2.9149999999999999E-2</c:v>
                </c:pt>
                <c:pt idx="4870">
                  <c:v>3.0470000000000001E-2</c:v>
                </c:pt>
                <c:pt idx="4871">
                  <c:v>3.04E-2</c:v>
                </c:pt>
                <c:pt idx="4872">
                  <c:v>2.8719999999999999E-2</c:v>
                </c:pt>
                <c:pt idx="4873">
                  <c:v>2.564E-2</c:v>
                </c:pt>
                <c:pt idx="4874">
                  <c:v>2.1909999999999999E-2</c:v>
                </c:pt>
                <c:pt idx="4875">
                  <c:v>1.7510000000000001E-2</c:v>
                </c:pt>
                <c:pt idx="4876">
                  <c:v>1.4030000000000001E-2</c:v>
                </c:pt>
                <c:pt idx="4877">
                  <c:v>1.0619999999999999E-2</c:v>
                </c:pt>
                <c:pt idx="4878">
                  <c:v>7.8799999999999999E-3</c:v>
                </c:pt>
                <c:pt idx="4879">
                  <c:v>6.45E-3</c:v>
                </c:pt>
                <c:pt idx="4880">
                  <c:v>4.7699999999999999E-3</c:v>
                </c:pt>
                <c:pt idx="4881">
                  <c:v>3.9100000000000003E-3</c:v>
                </c:pt>
                <c:pt idx="4882">
                  <c:v>3.5200000000000001E-3</c:v>
                </c:pt>
                <c:pt idx="4883">
                  <c:v>3.7200000000000002E-3</c:v>
                </c:pt>
                <c:pt idx="4884">
                  <c:v>4.4000000000000003E-3</c:v>
                </c:pt>
                <c:pt idx="4885">
                  <c:v>5.6499999999999996E-3</c:v>
                </c:pt>
                <c:pt idx="4886">
                  <c:v>6.94E-3</c:v>
                </c:pt>
                <c:pt idx="4887">
                  <c:v>8.6499999999999997E-3</c:v>
                </c:pt>
                <c:pt idx="4888">
                  <c:v>1.099E-2</c:v>
                </c:pt>
                <c:pt idx="4889">
                  <c:v>1.323E-2</c:v>
                </c:pt>
                <c:pt idx="4890">
                  <c:v>1.5440000000000001E-2</c:v>
                </c:pt>
                <c:pt idx="4891">
                  <c:v>1.7559999999999999E-2</c:v>
                </c:pt>
                <c:pt idx="4892">
                  <c:v>1.8509999999999999E-2</c:v>
                </c:pt>
                <c:pt idx="4893">
                  <c:v>1.864E-2</c:v>
                </c:pt>
                <c:pt idx="4894">
                  <c:v>1.7080000000000001E-2</c:v>
                </c:pt>
                <c:pt idx="4895">
                  <c:v>1.528E-2</c:v>
                </c:pt>
                <c:pt idx="4896">
                  <c:v>1.3100000000000001E-2</c:v>
                </c:pt>
                <c:pt idx="4897">
                  <c:v>1.0460000000000001E-2</c:v>
                </c:pt>
                <c:pt idx="4898">
                  <c:v>8.0800000000000004E-3</c:v>
                </c:pt>
                <c:pt idx="4899">
                  <c:v>6.11E-3</c:v>
                </c:pt>
                <c:pt idx="4900">
                  <c:v>4.3E-3</c:v>
                </c:pt>
                <c:pt idx="4901">
                  <c:v>3.32E-3</c:v>
                </c:pt>
                <c:pt idx="4902">
                  <c:v>2.2599999999999999E-3</c:v>
                </c:pt>
                <c:pt idx="4903">
                  <c:v>1.81E-3</c:v>
                </c:pt>
                <c:pt idx="4904">
                  <c:v>1.8400000000000001E-3</c:v>
                </c:pt>
                <c:pt idx="4905">
                  <c:v>1.5100000000000001E-3</c:v>
                </c:pt>
                <c:pt idx="4906">
                  <c:v>1.4499999999999999E-3</c:v>
                </c:pt>
                <c:pt idx="4907">
                  <c:v>1.7099999999999999E-3</c:v>
                </c:pt>
                <c:pt idx="4908">
                  <c:v>1.9499999999999999E-3</c:v>
                </c:pt>
                <c:pt idx="4909">
                  <c:v>2.66E-3</c:v>
                </c:pt>
                <c:pt idx="4910">
                  <c:v>3.8400000000000001E-3</c:v>
                </c:pt>
                <c:pt idx="4911">
                  <c:v>5.8700000000000002E-3</c:v>
                </c:pt>
                <c:pt idx="4912">
                  <c:v>8.7299999999999999E-3</c:v>
                </c:pt>
                <c:pt idx="4913">
                  <c:v>1.261E-2</c:v>
                </c:pt>
                <c:pt idx="4914">
                  <c:v>1.7819999999999999E-2</c:v>
                </c:pt>
                <c:pt idx="4915">
                  <c:v>2.3199999999999998E-2</c:v>
                </c:pt>
                <c:pt idx="4916">
                  <c:v>2.9270000000000001E-2</c:v>
                </c:pt>
                <c:pt idx="4917">
                  <c:v>3.4819999999999997E-2</c:v>
                </c:pt>
                <c:pt idx="4918">
                  <c:v>3.9419999999999997E-2</c:v>
                </c:pt>
                <c:pt idx="4919">
                  <c:v>4.2450000000000002E-2</c:v>
                </c:pt>
                <c:pt idx="4920">
                  <c:v>4.3880000000000002E-2</c:v>
                </c:pt>
                <c:pt idx="4921">
                  <c:v>4.3139999999999998E-2</c:v>
                </c:pt>
                <c:pt idx="4922">
                  <c:v>4.0689999999999997E-2</c:v>
                </c:pt>
                <c:pt idx="4923">
                  <c:v>3.6600000000000001E-2</c:v>
                </c:pt>
                <c:pt idx="4924">
                  <c:v>3.2030000000000003E-2</c:v>
                </c:pt>
                <c:pt idx="4925">
                  <c:v>2.76E-2</c:v>
                </c:pt>
                <c:pt idx="4926">
                  <c:v>2.3980000000000001E-2</c:v>
                </c:pt>
                <c:pt idx="4927">
                  <c:v>2.104E-2</c:v>
                </c:pt>
                <c:pt idx="4928">
                  <c:v>1.925E-2</c:v>
                </c:pt>
                <c:pt idx="4929">
                  <c:v>1.8089999999999998E-2</c:v>
                </c:pt>
                <c:pt idx="4930">
                  <c:v>1.7809999999999999E-2</c:v>
                </c:pt>
                <c:pt idx="4931">
                  <c:v>1.8339999999999999E-2</c:v>
                </c:pt>
                <c:pt idx="4932">
                  <c:v>1.8859999999999998E-2</c:v>
                </c:pt>
                <c:pt idx="4933">
                  <c:v>1.942E-2</c:v>
                </c:pt>
                <c:pt idx="4934">
                  <c:v>1.9900000000000001E-2</c:v>
                </c:pt>
                <c:pt idx="4935">
                  <c:v>1.992E-2</c:v>
                </c:pt>
                <c:pt idx="4936">
                  <c:v>1.9290000000000002E-2</c:v>
                </c:pt>
                <c:pt idx="4937">
                  <c:v>1.8100000000000002E-2</c:v>
                </c:pt>
                <c:pt idx="4938">
                  <c:v>1.634E-2</c:v>
                </c:pt>
                <c:pt idx="4939">
                  <c:v>1.4579999999999999E-2</c:v>
                </c:pt>
                <c:pt idx="4940">
                  <c:v>1.289E-2</c:v>
                </c:pt>
                <c:pt idx="4941">
                  <c:v>1.119E-2</c:v>
                </c:pt>
                <c:pt idx="4942">
                  <c:v>9.9100000000000004E-3</c:v>
                </c:pt>
                <c:pt idx="4943">
                  <c:v>9.2800000000000001E-3</c:v>
                </c:pt>
                <c:pt idx="4944">
                  <c:v>9.0200000000000002E-3</c:v>
                </c:pt>
                <c:pt idx="4945">
                  <c:v>9.2499999999999995E-3</c:v>
                </c:pt>
                <c:pt idx="4946">
                  <c:v>9.9600000000000001E-3</c:v>
                </c:pt>
                <c:pt idx="4947">
                  <c:v>1.055E-2</c:v>
                </c:pt>
                <c:pt idx="4948">
                  <c:v>1.123E-2</c:v>
                </c:pt>
                <c:pt idx="4949">
                  <c:v>1.133E-2</c:v>
                </c:pt>
                <c:pt idx="4950">
                  <c:v>1.146E-2</c:v>
                </c:pt>
                <c:pt idx="4951">
                  <c:v>1.123E-2</c:v>
                </c:pt>
                <c:pt idx="4952">
                  <c:v>1.059E-2</c:v>
                </c:pt>
                <c:pt idx="4953">
                  <c:v>9.6299999999999997E-3</c:v>
                </c:pt>
                <c:pt idx="4954">
                  <c:v>8.7799999999999996E-3</c:v>
                </c:pt>
                <c:pt idx="4955">
                  <c:v>7.62E-3</c:v>
                </c:pt>
                <c:pt idx="4956">
                  <c:v>6.45E-3</c:v>
                </c:pt>
                <c:pt idx="4957">
                  <c:v>5.2199999999999998E-3</c:v>
                </c:pt>
                <c:pt idx="4958">
                  <c:v>4.1000000000000003E-3</c:v>
                </c:pt>
                <c:pt idx="4959">
                  <c:v>3.5100000000000001E-3</c:v>
                </c:pt>
                <c:pt idx="4960">
                  <c:v>2.64E-3</c:v>
                </c:pt>
                <c:pt idx="4961">
                  <c:v>2E-3</c:v>
                </c:pt>
                <c:pt idx="4962">
                  <c:v>1.47E-3</c:v>
                </c:pt>
                <c:pt idx="4963">
                  <c:v>1.34E-3</c:v>
                </c:pt>
                <c:pt idx="4964">
                  <c:v>1.2099999999999999E-3</c:v>
                </c:pt>
                <c:pt idx="4965">
                  <c:v>1E-3</c:v>
                </c:pt>
                <c:pt idx="4966">
                  <c:v>8.0000000000000004E-4</c:v>
                </c:pt>
                <c:pt idx="4967">
                  <c:v>8.7000000000000001E-4</c:v>
                </c:pt>
                <c:pt idx="4968">
                  <c:v>1.1800000000000001E-3</c:v>
                </c:pt>
                <c:pt idx="4969">
                  <c:v>1.23E-3</c:v>
                </c:pt>
                <c:pt idx="4970">
                  <c:v>1.1000000000000001E-3</c:v>
                </c:pt>
                <c:pt idx="4971">
                  <c:v>1.2600000000000001E-3</c:v>
                </c:pt>
                <c:pt idx="4972">
                  <c:v>1.4E-3</c:v>
                </c:pt>
                <c:pt idx="4973">
                  <c:v>1.5100000000000001E-3</c:v>
                </c:pt>
                <c:pt idx="4974">
                  <c:v>1.7600000000000001E-3</c:v>
                </c:pt>
                <c:pt idx="4975">
                  <c:v>2.4499999999999999E-3</c:v>
                </c:pt>
                <c:pt idx="4976">
                  <c:v>2.96E-3</c:v>
                </c:pt>
                <c:pt idx="4977">
                  <c:v>3.5599999999999998E-3</c:v>
                </c:pt>
                <c:pt idx="4978">
                  <c:v>4.6699999999999997E-3</c:v>
                </c:pt>
                <c:pt idx="4979">
                  <c:v>6.0899999999999999E-3</c:v>
                </c:pt>
                <c:pt idx="4980">
                  <c:v>7.6099999999999996E-3</c:v>
                </c:pt>
                <c:pt idx="4981">
                  <c:v>8.8000000000000005E-3</c:v>
                </c:pt>
                <c:pt idx="4982">
                  <c:v>1.0659999999999999E-2</c:v>
                </c:pt>
                <c:pt idx="4983">
                  <c:v>1.2279999999999999E-2</c:v>
                </c:pt>
                <c:pt idx="4984">
                  <c:v>1.4149999999999999E-2</c:v>
                </c:pt>
                <c:pt idx="4985">
                  <c:v>1.5559999999999999E-2</c:v>
                </c:pt>
                <c:pt idx="4986">
                  <c:v>1.745E-2</c:v>
                </c:pt>
                <c:pt idx="4987">
                  <c:v>1.9609999999999999E-2</c:v>
                </c:pt>
                <c:pt idx="4988">
                  <c:v>2.2790000000000001E-2</c:v>
                </c:pt>
                <c:pt idx="4989">
                  <c:v>2.632E-2</c:v>
                </c:pt>
                <c:pt idx="4990">
                  <c:v>2.9989999999999999E-2</c:v>
                </c:pt>
                <c:pt idx="4991">
                  <c:v>3.3799999999999997E-2</c:v>
                </c:pt>
                <c:pt idx="4992">
                  <c:v>3.6880000000000003E-2</c:v>
                </c:pt>
                <c:pt idx="4993">
                  <c:v>3.9320000000000001E-2</c:v>
                </c:pt>
                <c:pt idx="4994">
                  <c:v>4.0919999999999998E-2</c:v>
                </c:pt>
                <c:pt idx="4995">
                  <c:v>4.122E-2</c:v>
                </c:pt>
                <c:pt idx="4996">
                  <c:v>4.0620000000000003E-2</c:v>
                </c:pt>
                <c:pt idx="4997">
                  <c:v>3.9300000000000002E-2</c:v>
                </c:pt>
                <c:pt idx="4998">
                  <c:v>3.7240000000000002E-2</c:v>
                </c:pt>
                <c:pt idx="4999">
                  <c:v>3.4389999999999997E-2</c:v>
                </c:pt>
                <c:pt idx="5000">
                  <c:v>3.1210000000000002E-2</c:v>
                </c:pt>
                <c:pt idx="5001">
                  <c:v>2.7789999999999999E-2</c:v>
                </c:pt>
                <c:pt idx="5002">
                  <c:v>2.367E-2</c:v>
                </c:pt>
                <c:pt idx="5003">
                  <c:v>1.9210000000000001E-2</c:v>
                </c:pt>
                <c:pt idx="5004">
                  <c:v>1.533E-2</c:v>
                </c:pt>
                <c:pt idx="5005">
                  <c:v>1.183E-2</c:v>
                </c:pt>
                <c:pt idx="5006">
                  <c:v>9.1199999999999996E-3</c:v>
                </c:pt>
                <c:pt idx="5007">
                  <c:v>7.4099999999999999E-3</c:v>
                </c:pt>
                <c:pt idx="5008">
                  <c:v>6.6400000000000001E-3</c:v>
                </c:pt>
                <c:pt idx="5009">
                  <c:v>6.5500000000000003E-3</c:v>
                </c:pt>
                <c:pt idx="5010">
                  <c:v>6.9199999999999999E-3</c:v>
                </c:pt>
                <c:pt idx="5011">
                  <c:v>7.4900000000000001E-3</c:v>
                </c:pt>
                <c:pt idx="5012">
                  <c:v>8.3700000000000007E-3</c:v>
                </c:pt>
                <c:pt idx="5013">
                  <c:v>9.9500000000000005E-3</c:v>
                </c:pt>
                <c:pt idx="5014">
                  <c:v>1.1480000000000001E-2</c:v>
                </c:pt>
                <c:pt idx="5015">
                  <c:v>1.336E-2</c:v>
                </c:pt>
                <c:pt idx="5016">
                  <c:v>1.5900000000000001E-2</c:v>
                </c:pt>
                <c:pt idx="5017">
                  <c:v>1.83E-2</c:v>
                </c:pt>
                <c:pt idx="5018">
                  <c:v>2.0660000000000001E-2</c:v>
                </c:pt>
                <c:pt idx="5019">
                  <c:v>2.3349999999999999E-2</c:v>
                </c:pt>
                <c:pt idx="5020">
                  <c:v>2.5219999999999999E-2</c:v>
                </c:pt>
                <c:pt idx="5021">
                  <c:v>2.5940000000000001E-2</c:v>
                </c:pt>
                <c:pt idx="5022">
                  <c:v>2.58E-2</c:v>
                </c:pt>
                <c:pt idx="5023">
                  <c:v>2.4219999999999998E-2</c:v>
                </c:pt>
                <c:pt idx="5024">
                  <c:v>2.1680000000000001E-2</c:v>
                </c:pt>
                <c:pt idx="5025">
                  <c:v>1.8370000000000001E-2</c:v>
                </c:pt>
                <c:pt idx="5026">
                  <c:v>1.5049999999999999E-2</c:v>
                </c:pt>
                <c:pt idx="5027">
                  <c:v>1.193E-2</c:v>
                </c:pt>
                <c:pt idx="5028">
                  <c:v>9.0299999999999998E-3</c:v>
                </c:pt>
                <c:pt idx="5029">
                  <c:v>7.1999999999999998E-3</c:v>
                </c:pt>
                <c:pt idx="5030">
                  <c:v>5.7999999999999996E-3</c:v>
                </c:pt>
                <c:pt idx="5031">
                  <c:v>5.0800000000000003E-3</c:v>
                </c:pt>
                <c:pt idx="5032">
                  <c:v>4.7699999999999999E-3</c:v>
                </c:pt>
                <c:pt idx="5033">
                  <c:v>4.6299999999999996E-3</c:v>
                </c:pt>
                <c:pt idx="5034">
                  <c:v>4.96E-3</c:v>
                </c:pt>
                <c:pt idx="5035">
                  <c:v>5.5599999999999998E-3</c:v>
                </c:pt>
                <c:pt idx="5036">
                  <c:v>6.0899999999999999E-3</c:v>
                </c:pt>
                <c:pt idx="5037">
                  <c:v>7.0899999999999999E-3</c:v>
                </c:pt>
                <c:pt idx="5038">
                  <c:v>8.1499999999999993E-3</c:v>
                </c:pt>
                <c:pt idx="5039">
                  <c:v>9.1199999999999996E-3</c:v>
                </c:pt>
                <c:pt idx="5040">
                  <c:v>1.0070000000000001E-2</c:v>
                </c:pt>
                <c:pt idx="5041">
                  <c:v>1.099E-2</c:v>
                </c:pt>
                <c:pt idx="5042">
                  <c:v>1.142E-2</c:v>
                </c:pt>
                <c:pt idx="5043">
                  <c:v>1.1780000000000001E-2</c:v>
                </c:pt>
                <c:pt idx="5044">
                  <c:v>1.133E-2</c:v>
                </c:pt>
                <c:pt idx="5045">
                  <c:v>1.055E-2</c:v>
                </c:pt>
                <c:pt idx="5046">
                  <c:v>9.9000000000000008E-3</c:v>
                </c:pt>
                <c:pt idx="5047">
                  <c:v>9.2800000000000001E-3</c:v>
                </c:pt>
                <c:pt idx="5048">
                  <c:v>8.4700000000000001E-3</c:v>
                </c:pt>
                <c:pt idx="5049">
                  <c:v>7.8200000000000006E-3</c:v>
                </c:pt>
                <c:pt idx="5050">
                  <c:v>7.1199999999999996E-3</c:v>
                </c:pt>
                <c:pt idx="5051">
                  <c:v>6.7400000000000003E-3</c:v>
                </c:pt>
                <c:pt idx="5052">
                  <c:v>6.1399999999999996E-3</c:v>
                </c:pt>
                <c:pt idx="5053">
                  <c:v>5.9800000000000001E-3</c:v>
                </c:pt>
                <c:pt idx="5054">
                  <c:v>5.7999999999999996E-3</c:v>
                </c:pt>
                <c:pt idx="5055">
                  <c:v>5.5799999999999999E-3</c:v>
                </c:pt>
                <c:pt idx="5056">
                  <c:v>5.62E-3</c:v>
                </c:pt>
                <c:pt idx="5057">
                  <c:v>5.2399999999999999E-3</c:v>
                </c:pt>
                <c:pt idx="5058">
                  <c:v>5.0600000000000003E-3</c:v>
                </c:pt>
                <c:pt idx="5059">
                  <c:v>5.2300000000000003E-3</c:v>
                </c:pt>
                <c:pt idx="5060">
                  <c:v>5.5599999999999998E-3</c:v>
                </c:pt>
                <c:pt idx="5061">
                  <c:v>5.7099999999999998E-3</c:v>
                </c:pt>
                <c:pt idx="5062">
                  <c:v>6.3800000000000003E-3</c:v>
                </c:pt>
                <c:pt idx="5063">
                  <c:v>7.5399999999999998E-3</c:v>
                </c:pt>
                <c:pt idx="5064">
                  <c:v>8.7200000000000003E-3</c:v>
                </c:pt>
                <c:pt idx="5065">
                  <c:v>1.014E-2</c:v>
                </c:pt>
                <c:pt idx="5066">
                  <c:v>1.204E-2</c:v>
                </c:pt>
                <c:pt idx="5067">
                  <c:v>1.4239999999999999E-2</c:v>
                </c:pt>
                <c:pt idx="5068">
                  <c:v>1.601E-2</c:v>
                </c:pt>
                <c:pt idx="5069">
                  <c:v>1.7999999999999999E-2</c:v>
                </c:pt>
                <c:pt idx="5070">
                  <c:v>1.9900000000000001E-2</c:v>
                </c:pt>
                <c:pt idx="5071">
                  <c:v>2.0889999999999999E-2</c:v>
                </c:pt>
                <c:pt idx="5072">
                  <c:v>2.0979999999999999E-2</c:v>
                </c:pt>
                <c:pt idx="5073">
                  <c:v>2.0330000000000001E-2</c:v>
                </c:pt>
                <c:pt idx="5074">
                  <c:v>1.9109999999999999E-2</c:v>
                </c:pt>
                <c:pt idx="5075">
                  <c:v>1.6709999999999999E-2</c:v>
                </c:pt>
                <c:pt idx="5076">
                  <c:v>1.3690000000000001E-2</c:v>
                </c:pt>
                <c:pt idx="5077">
                  <c:v>1.0999999999999999E-2</c:v>
                </c:pt>
                <c:pt idx="5078">
                  <c:v>8.2000000000000007E-3</c:v>
                </c:pt>
                <c:pt idx="5079">
                  <c:v>5.9899999999999997E-3</c:v>
                </c:pt>
                <c:pt idx="5080">
                  <c:v>4.4200000000000003E-3</c:v>
                </c:pt>
                <c:pt idx="5081">
                  <c:v>3.48E-3</c:v>
                </c:pt>
                <c:pt idx="5082">
                  <c:v>2.6800000000000001E-3</c:v>
                </c:pt>
                <c:pt idx="5083">
                  <c:v>2.2599999999999999E-3</c:v>
                </c:pt>
                <c:pt idx="5084">
                  <c:v>1.98E-3</c:v>
                </c:pt>
                <c:pt idx="5085">
                  <c:v>1.72E-3</c:v>
                </c:pt>
                <c:pt idx="5086">
                  <c:v>1.89E-3</c:v>
                </c:pt>
                <c:pt idx="5087">
                  <c:v>1.92E-3</c:v>
                </c:pt>
                <c:pt idx="5088">
                  <c:v>1.8699999999999999E-3</c:v>
                </c:pt>
                <c:pt idx="5089">
                  <c:v>1.9400000000000001E-3</c:v>
                </c:pt>
                <c:pt idx="5090">
                  <c:v>2.1199999999999999E-3</c:v>
                </c:pt>
                <c:pt idx="5091">
                  <c:v>2.2100000000000002E-3</c:v>
                </c:pt>
                <c:pt idx="5092">
                  <c:v>2.1900000000000001E-3</c:v>
                </c:pt>
                <c:pt idx="5093">
                  <c:v>2.5400000000000002E-3</c:v>
                </c:pt>
                <c:pt idx="5094">
                  <c:v>2.5799999999999998E-3</c:v>
                </c:pt>
                <c:pt idx="5095">
                  <c:v>2.7200000000000002E-3</c:v>
                </c:pt>
                <c:pt idx="5096">
                  <c:v>2.8400000000000001E-3</c:v>
                </c:pt>
                <c:pt idx="5097">
                  <c:v>3.0200000000000001E-3</c:v>
                </c:pt>
                <c:pt idx="5098">
                  <c:v>3.0699999999999998E-3</c:v>
                </c:pt>
                <c:pt idx="5099">
                  <c:v>3.4299999999999999E-3</c:v>
                </c:pt>
                <c:pt idx="5100">
                  <c:v>3.4199999999999999E-3</c:v>
                </c:pt>
                <c:pt idx="5101">
                  <c:v>3.5100000000000001E-3</c:v>
                </c:pt>
                <c:pt idx="5102">
                  <c:v>3.7000000000000002E-3</c:v>
                </c:pt>
                <c:pt idx="5103">
                  <c:v>4.0299999999999997E-3</c:v>
                </c:pt>
                <c:pt idx="5104">
                  <c:v>4.4900000000000001E-3</c:v>
                </c:pt>
                <c:pt idx="5105">
                  <c:v>5.8700000000000002E-3</c:v>
                </c:pt>
                <c:pt idx="5106">
                  <c:v>8.26E-3</c:v>
                </c:pt>
                <c:pt idx="5107">
                  <c:v>1.2019999999999999E-2</c:v>
                </c:pt>
                <c:pt idx="5108">
                  <c:v>1.7590000000000001E-2</c:v>
                </c:pt>
                <c:pt idx="5109">
                  <c:v>2.5559999999999999E-2</c:v>
                </c:pt>
                <c:pt idx="5110">
                  <c:v>3.6330000000000001E-2</c:v>
                </c:pt>
                <c:pt idx="5111">
                  <c:v>4.8149999999999998E-2</c:v>
                </c:pt>
                <c:pt idx="5112">
                  <c:v>6.2920000000000004E-2</c:v>
                </c:pt>
                <c:pt idx="5113">
                  <c:v>7.8820000000000001E-2</c:v>
                </c:pt>
                <c:pt idx="5114">
                  <c:v>9.4170000000000004E-2</c:v>
                </c:pt>
                <c:pt idx="5115">
                  <c:v>0.10946</c:v>
                </c:pt>
                <c:pt idx="5116">
                  <c:v>0.12178</c:v>
                </c:pt>
                <c:pt idx="5117">
                  <c:v>0.12933</c:v>
                </c:pt>
                <c:pt idx="5118">
                  <c:v>0.13074</c:v>
                </c:pt>
                <c:pt idx="5119">
                  <c:v>0.12576999999999999</c:v>
                </c:pt>
                <c:pt idx="5120">
                  <c:v>0.11376</c:v>
                </c:pt>
                <c:pt idx="5121">
                  <c:v>9.6390000000000003E-2</c:v>
                </c:pt>
                <c:pt idx="5122">
                  <c:v>7.7780000000000002E-2</c:v>
                </c:pt>
                <c:pt idx="5123">
                  <c:v>5.8840000000000003E-2</c:v>
                </c:pt>
                <c:pt idx="5124">
                  <c:v>4.2250000000000003E-2</c:v>
                </c:pt>
                <c:pt idx="5125">
                  <c:v>3.1029999999999999E-2</c:v>
                </c:pt>
                <c:pt idx="5126">
                  <c:v>2.308E-2</c:v>
                </c:pt>
                <c:pt idx="5127">
                  <c:v>1.917E-2</c:v>
                </c:pt>
                <c:pt idx="5128">
                  <c:v>1.7319999999999999E-2</c:v>
                </c:pt>
                <c:pt idx="5129">
                  <c:v>1.7219999999999999E-2</c:v>
                </c:pt>
                <c:pt idx="5130">
                  <c:v>1.8249999999999999E-2</c:v>
                </c:pt>
                <c:pt idx="5131">
                  <c:v>1.9269999999999999E-2</c:v>
                </c:pt>
                <c:pt idx="5132">
                  <c:v>1.9609999999999999E-2</c:v>
                </c:pt>
                <c:pt idx="5133">
                  <c:v>1.9099999999999999E-2</c:v>
                </c:pt>
                <c:pt idx="5134">
                  <c:v>1.754E-2</c:v>
                </c:pt>
                <c:pt idx="5135">
                  <c:v>1.536E-2</c:v>
                </c:pt>
                <c:pt idx="5136">
                  <c:v>1.285E-2</c:v>
                </c:pt>
                <c:pt idx="5137">
                  <c:v>1.0410000000000001E-2</c:v>
                </c:pt>
                <c:pt idx="5138">
                  <c:v>8.1799999999999998E-3</c:v>
                </c:pt>
                <c:pt idx="5139">
                  <c:v>6.6100000000000004E-3</c:v>
                </c:pt>
                <c:pt idx="5140">
                  <c:v>5.79E-3</c:v>
                </c:pt>
                <c:pt idx="5141">
                  <c:v>5.7000000000000002E-3</c:v>
                </c:pt>
                <c:pt idx="5142">
                  <c:v>5.9699999999999996E-3</c:v>
                </c:pt>
                <c:pt idx="5143">
                  <c:v>6.5799999999999999E-3</c:v>
                </c:pt>
                <c:pt idx="5144">
                  <c:v>7.7400000000000004E-3</c:v>
                </c:pt>
                <c:pt idx="5145">
                  <c:v>9.3699999999999999E-3</c:v>
                </c:pt>
                <c:pt idx="5146">
                  <c:v>1.1480000000000001E-2</c:v>
                </c:pt>
                <c:pt idx="5147">
                  <c:v>1.329E-2</c:v>
                </c:pt>
                <c:pt idx="5148">
                  <c:v>1.529E-2</c:v>
                </c:pt>
                <c:pt idx="5149">
                  <c:v>1.7160000000000002E-2</c:v>
                </c:pt>
                <c:pt idx="5150">
                  <c:v>1.8839999999999999E-2</c:v>
                </c:pt>
                <c:pt idx="5151">
                  <c:v>1.9650000000000001E-2</c:v>
                </c:pt>
                <c:pt idx="5152">
                  <c:v>1.9910000000000001E-2</c:v>
                </c:pt>
                <c:pt idx="5153">
                  <c:v>1.8710000000000001E-2</c:v>
                </c:pt>
                <c:pt idx="5154">
                  <c:v>1.6969999999999999E-2</c:v>
                </c:pt>
                <c:pt idx="5155">
                  <c:v>1.4930000000000001E-2</c:v>
                </c:pt>
                <c:pt idx="5156">
                  <c:v>1.2619999999999999E-2</c:v>
                </c:pt>
                <c:pt idx="5157">
                  <c:v>1.035E-2</c:v>
                </c:pt>
                <c:pt idx="5158">
                  <c:v>8.4100000000000008E-3</c:v>
                </c:pt>
                <c:pt idx="5159">
                  <c:v>7.3299999999999997E-3</c:v>
                </c:pt>
                <c:pt idx="5160">
                  <c:v>6.7099999999999998E-3</c:v>
                </c:pt>
                <c:pt idx="5161">
                  <c:v>6.2100000000000002E-3</c:v>
                </c:pt>
                <c:pt idx="5162">
                  <c:v>6.0499999999999998E-3</c:v>
                </c:pt>
                <c:pt idx="5163">
                  <c:v>6.3200000000000001E-3</c:v>
                </c:pt>
                <c:pt idx="5164">
                  <c:v>6.11E-3</c:v>
                </c:pt>
                <c:pt idx="5165">
                  <c:v>5.62E-3</c:v>
                </c:pt>
                <c:pt idx="5166">
                  <c:v>5.4799999999999996E-3</c:v>
                </c:pt>
                <c:pt idx="5167">
                  <c:v>4.8900000000000002E-3</c:v>
                </c:pt>
                <c:pt idx="5168">
                  <c:v>4.9100000000000003E-3</c:v>
                </c:pt>
                <c:pt idx="5169">
                  <c:v>4.8599999999999997E-3</c:v>
                </c:pt>
                <c:pt idx="5170">
                  <c:v>5.0499999999999998E-3</c:v>
                </c:pt>
                <c:pt idx="5171">
                  <c:v>5.2900000000000004E-3</c:v>
                </c:pt>
                <c:pt idx="5172">
                  <c:v>5.64E-3</c:v>
                </c:pt>
                <c:pt idx="5173">
                  <c:v>6.2100000000000002E-3</c:v>
                </c:pt>
                <c:pt idx="5174">
                  <c:v>6.7499999999999999E-3</c:v>
                </c:pt>
                <c:pt idx="5175">
                  <c:v>7.1599999999999997E-3</c:v>
                </c:pt>
                <c:pt idx="5176">
                  <c:v>7.4000000000000003E-3</c:v>
                </c:pt>
                <c:pt idx="5177">
                  <c:v>7.6499999999999997E-3</c:v>
                </c:pt>
                <c:pt idx="5178">
                  <c:v>7.6E-3</c:v>
                </c:pt>
                <c:pt idx="5179">
                  <c:v>7.3200000000000001E-3</c:v>
                </c:pt>
                <c:pt idx="5180">
                  <c:v>6.4000000000000003E-3</c:v>
                </c:pt>
                <c:pt idx="5181">
                  <c:v>5.7200000000000003E-3</c:v>
                </c:pt>
                <c:pt idx="5182">
                  <c:v>5.1900000000000002E-3</c:v>
                </c:pt>
                <c:pt idx="5183">
                  <c:v>4.2599999999999999E-3</c:v>
                </c:pt>
                <c:pt idx="5184">
                  <c:v>3.62E-3</c:v>
                </c:pt>
                <c:pt idx="5185">
                  <c:v>3.2799999999999999E-3</c:v>
                </c:pt>
                <c:pt idx="5186">
                  <c:v>3.0300000000000001E-3</c:v>
                </c:pt>
                <c:pt idx="5187">
                  <c:v>2.99E-3</c:v>
                </c:pt>
                <c:pt idx="5188">
                  <c:v>2.9499999999999999E-3</c:v>
                </c:pt>
                <c:pt idx="5189">
                  <c:v>3.3600000000000001E-3</c:v>
                </c:pt>
                <c:pt idx="5190">
                  <c:v>3.4199999999999999E-3</c:v>
                </c:pt>
                <c:pt idx="5191">
                  <c:v>3.5899999999999999E-3</c:v>
                </c:pt>
                <c:pt idx="5192">
                  <c:v>3.5599999999999998E-3</c:v>
                </c:pt>
                <c:pt idx="5193">
                  <c:v>3.5400000000000002E-3</c:v>
                </c:pt>
                <c:pt idx="5194">
                  <c:v>3.29E-3</c:v>
                </c:pt>
                <c:pt idx="5195">
                  <c:v>3.0500000000000002E-3</c:v>
                </c:pt>
                <c:pt idx="5196">
                  <c:v>2.5500000000000002E-3</c:v>
                </c:pt>
                <c:pt idx="5197">
                  <c:v>2.15E-3</c:v>
                </c:pt>
                <c:pt idx="5198">
                  <c:v>1.9400000000000001E-3</c:v>
                </c:pt>
                <c:pt idx="5199">
                  <c:v>1.48E-3</c:v>
                </c:pt>
                <c:pt idx="5200">
                  <c:v>1.06E-3</c:v>
                </c:pt>
                <c:pt idx="5201">
                  <c:v>1.1199999999999999E-3</c:v>
                </c:pt>
                <c:pt idx="5202">
                  <c:v>1.07E-3</c:v>
                </c:pt>
                <c:pt idx="5203">
                  <c:v>9.5E-4</c:v>
                </c:pt>
                <c:pt idx="5204">
                  <c:v>1.1199999999999999E-3</c:v>
                </c:pt>
                <c:pt idx="5205">
                  <c:v>1.1199999999999999E-3</c:v>
                </c:pt>
                <c:pt idx="5206">
                  <c:v>1.34E-3</c:v>
                </c:pt>
                <c:pt idx="5207">
                  <c:v>1.41E-3</c:v>
                </c:pt>
                <c:pt idx="5208">
                  <c:v>1.2899999999999999E-3</c:v>
                </c:pt>
                <c:pt idx="5209">
                  <c:v>1.56E-3</c:v>
                </c:pt>
                <c:pt idx="5210">
                  <c:v>1.4300000000000001E-3</c:v>
                </c:pt>
                <c:pt idx="5211">
                  <c:v>1.5200000000000001E-3</c:v>
                </c:pt>
                <c:pt idx="5212">
                  <c:v>1.65E-3</c:v>
                </c:pt>
                <c:pt idx="5213">
                  <c:v>1.9499999999999999E-3</c:v>
                </c:pt>
                <c:pt idx="5214">
                  <c:v>2.31E-3</c:v>
                </c:pt>
                <c:pt idx="5215">
                  <c:v>2.7399999999999998E-3</c:v>
                </c:pt>
                <c:pt idx="5216">
                  <c:v>3.3E-3</c:v>
                </c:pt>
                <c:pt idx="5217">
                  <c:v>3.9500000000000004E-3</c:v>
                </c:pt>
                <c:pt idx="5218">
                  <c:v>4.3800000000000002E-3</c:v>
                </c:pt>
                <c:pt idx="5219">
                  <c:v>4.5799999999999999E-3</c:v>
                </c:pt>
                <c:pt idx="5220">
                  <c:v>4.8399999999999997E-3</c:v>
                </c:pt>
                <c:pt idx="5221">
                  <c:v>5.13E-3</c:v>
                </c:pt>
                <c:pt idx="5222">
                  <c:v>5.2900000000000004E-3</c:v>
                </c:pt>
                <c:pt idx="5223">
                  <c:v>5.5500000000000002E-3</c:v>
                </c:pt>
                <c:pt idx="5224">
                  <c:v>5.6299999999999996E-3</c:v>
                </c:pt>
                <c:pt idx="5225">
                  <c:v>6.3600000000000002E-3</c:v>
                </c:pt>
                <c:pt idx="5226">
                  <c:v>6.94E-3</c:v>
                </c:pt>
                <c:pt idx="5227">
                  <c:v>7.9299999999999995E-3</c:v>
                </c:pt>
                <c:pt idx="5228">
                  <c:v>8.9499999999999996E-3</c:v>
                </c:pt>
                <c:pt idx="5229">
                  <c:v>9.2099999999999994E-3</c:v>
                </c:pt>
                <c:pt idx="5230">
                  <c:v>9.7300000000000008E-3</c:v>
                </c:pt>
                <c:pt idx="5231">
                  <c:v>9.8300000000000002E-3</c:v>
                </c:pt>
                <c:pt idx="5232">
                  <c:v>9.8200000000000006E-3</c:v>
                </c:pt>
                <c:pt idx="5233">
                  <c:v>9.3100000000000006E-3</c:v>
                </c:pt>
                <c:pt idx="5234">
                  <c:v>8.7100000000000007E-3</c:v>
                </c:pt>
                <c:pt idx="5235">
                  <c:v>7.6099999999999996E-3</c:v>
                </c:pt>
                <c:pt idx="5236">
                  <c:v>6.7600000000000004E-3</c:v>
                </c:pt>
                <c:pt idx="5237">
                  <c:v>6.2500000000000003E-3</c:v>
                </c:pt>
                <c:pt idx="5238">
                  <c:v>5.4000000000000003E-3</c:v>
                </c:pt>
                <c:pt idx="5239">
                  <c:v>4.8799999999999998E-3</c:v>
                </c:pt>
                <c:pt idx="5240">
                  <c:v>4.3600000000000002E-3</c:v>
                </c:pt>
                <c:pt idx="5241">
                  <c:v>3.82E-3</c:v>
                </c:pt>
                <c:pt idx="5242">
                  <c:v>3.2299999999999998E-3</c:v>
                </c:pt>
                <c:pt idx="5243">
                  <c:v>3.0300000000000001E-3</c:v>
                </c:pt>
                <c:pt idx="5244">
                  <c:v>2.7499999999999998E-3</c:v>
                </c:pt>
                <c:pt idx="5245">
                  <c:v>2.6199999999999999E-3</c:v>
                </c:pt>
                <c:pt idx="5246">
                  <c:v>2.7499999999999998E-3</c:v>
                </c:pt>
                <c:pt idx="5247">
                  <c:v>2.7599999999999999E-3</c:v>
                </c:pt>
                <c:pt idx="5248">
                  <c:v>3.63E-3</c:v>
                </c:pt>
                <c:pt idx="5249">
                  <c:v>4.1599999999999996E-3</c:v>
                </c:pt>
                <c:pt idx="5250">
                  <c:v>5.1999999999999998E-3</c:v>
                </c:pt>
                <c:pt idx="5251">
                  <c:v>6.3200000000000001E-3</c:v>
                </c:pt>
                <c:pt idx="5252">
                  <c:v>8.1799999999999998E-3</c:v>
                </c:pt>
                <c:pt idx="5253">
                  <c:v>9.7199999999999995E-3</c:v>
                </c:pt>
                <c:pt idx="5254">
                  <c:v>1.175E-2</c:v>
                </c:pt>
                <c:pt idx="5255">
                  <c:v>1.3350000000000001E-2</c:v>
                </c:pt>
                <c:pt idx="5256">
                  <c:v>1.457E-2</c:v>
                </c:pt>
                <c:pt idx="5257">
                  <c:v>1.4930000000000001E-2</c:v>
                </c:pt>
                <c:pt idx="5258">
                  <c:v>1.4489999999999999E-2</c:v>
                </c:pt>
                <c:pt idx="5259">
                  <c:v>1.3950000000000001E-2</c:v>
                </c:pt>
                <c:pt idx="5260">
                  <c:v>1.2670000000000001E-2</c:v>
                </c:pt>
                <c:pt idx="5261">
                  <c:v>1.1270000000000001E-2</c:v>
                </c:pt>
                <c:pt idx="5262">
                  <c:v>9.8200000000000006E-3</c:v>
                </c:pt>
                <c:pt idx="5263">
                  <c:v>8.2400000000000008E-3</c:v>
                </c:pt>
                <c:pt idx="5264">
                  <c:v>7.4000000000000003E-3</c:v>
                </c:pt>
                <c:pt idx="5265">
                  <c:v>6.6299999999999996E-3</c:v>
                </c:pt>
                <c:pt idx="5266">
                  <c:v>6.1000000000000004E-3</c:v>
                </c:pt>
                <c:pt idx="5267">
                  <c:v>5.3600000000000002E-3</c:v>
                </c:pt>
                <c:pt idx="5268">
                  <c:v>4.8799999999999998E-3</c:v>
                </c:pt>
                <c:pt idx="5269">
                  <c:v>4.7600000000000003E-3</c:v>
                </c:pt>
                <c:pt idx="5270">
                  <c:v>4.28E-3</c:v>
                </c:pt>
                <c:pt idx="5271">
                  <c:v>4.0099999999999997E-3</c:v>
                </c:pt>
                <c:pt idx="5272">
                  <c:v>3.7599999999999999E-3</c:v>
                </c:pt>
                <c:pt idx="5273">
                  <c:v>3.48E-3</c:v>
                </c:pt>
                <c:pt idx="5274">
                  <c:v>3.62E-3</c:v>
                </c:pt>
                <c:pt idx="5275">
                  <c:v>3.2499999999999999E-3</c:v>
                </c:pt>
                <c:pt idx="5276">
                  <c:v>3.0000000000000001E-3</c:v>
                </c:pt>
                <c:pt idx="5277">
                  <c:v>3.3500000000000001E-3</c:v>
                </c:pt>
                <c:pt idx="5278">
                  <c:v>3.49E-3</c:v>
                </c:pt>
                <c:pt idx="5279">
                  <c:v>3.9399999999999999E-3</c:v>
                </c:pt>
                <c:pt idx="5280">
                  <c:v>4.3600000000000002E-3</c:v>
                </c:pt>
                <c:pt idx="5281">
                  <c:v>4.6499999999999996E-3</c:v>
                </c:pt>
                <c:pt idx="5282">
                  <c:v>5.28E-3</c:v>
                </c:pt>
                <c:pt idx="5283">
                  <c:v>6.5300000000000002E-3</c:v>
                </c:pt>
                <c:pt idx="5284">
                  <c:v>8.2199999999999999E-3</c:v>
                </c:pt>
                <c:pt idx="5285">
                  <c:v>1.072E-2</c:v>
                </c:pt>
                <c:pt idx="5286">
                  <c:v>1.342E-2</c:v>
                </c:pt>
                <c:pt idx="5287">
                  <c:v>1.7899999999999999E-2</c:v>
                </c:pt>
                <c:pt idx="5288">
                  <c:v>2.2970000000000001E-2</c:v>
                </c:pt>
                <c:pt idx="5289">
                  <c:v>2.8410000000000001E-2</c:v>
                </c:pt>
                <c:pt idx="5290">
                  <c:v>3.483E-2</c:v>
                </c:pt>
                <c:pt idx="5291">
                  <c:v>4.1799999999999997E-2</c:v>
                </c:pt>
                <c:pt idx="5292">
                  <c:v>4.8809999999999999E-2</c:v>
                </c:pt>
                <c:pt idx="5293">
                  <c:v>5.4350000000000002E-2</c:v>
                </c:pt>
                <c:pt idx="5294">
                  <c:v>5.8139999999999997E-2</c:v>
                </c:pt>
                <c:pt idx="5295">
                  <c:v>5.8810000000000001E-2</c:v>
                </c:pt>
                <c:pt idx="5296">
                  <c:v>5.6320000000000002E-2</c:v>
                </c:pt>
                <c:pt idx="5297">
                  <c:v>4.9599999999999998E-2</c:v>
                </c:pt>
                <c:pt idx="5298">
                  <c:v>4.0430000000000001E-2</c:v>
                </c:pt>
                <c:pt idx="5299">
                  <c:v>3.04E-2</c:v>
                </c:pt>
                <c:pt idx="5300">
                  <c:v>2.1399999999999999E-2</c:v>
                </c:pt>
                <c:pt idx="5301">
                  <c:v>1.4019999999999999E-2</c:v>
                </c:pt>
                <c:pt idx="5302">
                  <c:v>9.1900000000000003E-3</c:v>
                </c:pt>
                <c:pt idx="5303">
                  <c:v>6.3600000000000002E-3</c:v>
                </c:pt>
                <c:pt idx="5304">
                  <c:v>4.9500000000000004E-3</c:v>
                </c:pt>
                <c:pt idx="5305">
                  <c:v>3.7599999999999999E-3</c:v>
                </c:pt>
                <c:pt idx="5306">
                  <c:v>3.62E-3</c:v>
                </c:pt>
                <c:pt idx="5307">
                  <c:v>3.9100000000000003E-3</c:v>
                </c:pt>
                <c:pt idx="5308">
                  <c:v>4.5199999999999997E-3</c:v>
                </c:pt>
                <c:pt idx="5309">
                  <c:v>5.8500000000000002E-3</c:v>
                </c:pt>
                <c:pt idx="5310">
                  <c:v>7.92E-3</c:v>
                </c:pt>
                <c:pt idx="5311">
                  <c:v>1.1140000000000001E-2</c:v>
                </c:pt>
                <c:pt idx="5312">
                  <c:v>1.583E-2</c:v>
                </c:pt>
                <c:pt idx="5313">
                  <c:v>2.1760000000000002E-2</c:v>
                </c:pt>
                <c:pt idx="5314">
                  <c:v>2.843E-2</c:v>
                </c:pt>
                <c:pt idx="5315">
                  <c:v>3.6420000000000001E-2</c:v>
                </c:pt>
                <c:pt idx="5316">
                  <c:v>4.4760000000000001E-2</c:v>
                </c:pt>
                <c:pt idx="5317">
                  <c:v>5.176E-2</c:v>
                </c:pt>
                <c:pt idx="5318">
                  <c:v>5.7660000000000003E-2</c:v>
                </c:pt>
                <c:pt idx="5319">
                  <c:v>6.028E-2</c:v>
                </c:pt>
                <c:pt idx="5320">
                  <c:v>6.0240000000000002E-2</c:v>
                </c:pt>
                <c:pt idx="5321">
                  <c:v>5.6300000000000003E-2</c:v>
                </c:pt>
                <c:pt idx="5322">
                  <c:v>4.9779999999999998E-2</c:v>
                </c:pt>
                <c:pt idx="5323">
                  <c:v>4.1450000000000001E-2</c:v>
                </c:pt>
                <c:pt idx="5324">
                  <c:v>3.288E-2</c:v>
                </c:pt>
                <c:pt idx="5325">
                  <c:v>2.4420000000000001E-2</c:v>
                </c:pt>
                <c:pt idx="5326">
                  <c:v>1.7170000000000001E-2</c:v>
                </c:pt>
                <c:pt idx="5327">
                  <c:v>1.183E-2</c:v>
                </c:pt>
                <c:pt idx="5328">
                  <c:v>8.2500000000000004E-3</c:v>
                </c:pt>
                <c:pt idx="5329">
                  <c:v>5.8100000000000001E-3</c:v>
                </c:pt>
                <c:pt idx="5330">
                  <c:v>4.1099999999999999E-3</c:v>
                </c:pt>
                <c:pt idx="5331">
                  <c:v>3.2699999999999999E-3</c:v>
                </c:pt>
                <c:pt idx="5332">
                  <c:v>2.97E-3</c:v>
                </c:pt>
                <c:pt idx="5333">
                  <c:v>3.3700000000000002E-3</c:v>
                </c:pt>
                <c:pt idx="5334">
                  <c:v>4.1900000000000001E-3</c:v>
                </c:pt>
                <c:pt idx="5335">
                  <c:v>5.3800000000000002E-3</c:v>
                </c:pt>
                <c:pt idx="5336">
                  <c:v>7.1300000000000001E-3</c:v>
                </c:pt>
                <c:pt idx="5337">
                  <c:v>9.3699999999999999E-3</c:v>
                </c:pt>
                <c:pt idx="5338">
                  <c:v>1.18E-2</c:v>
                </c:pt>
                <c:pt idx="5339">
                  <c:v>1.422E-2</c:v>
                </c:pt>
                <c:pt idx="5340">
                  <c:v>1.652E-2</c:v>
                </c:pt>
                <c:pt idx="5341">
                  <c:v>1.78E-2</c:v>
                </c:pt>
                <c:pt idx="5342">
                  <c:v>1.8630000000000001E-2</c:v>
                </c:pt>
                <c:pt idx="5343">
                  <c:v>1.8370000000000001E-2</c:v>
                </c:pt>
                <c:pt idx="5344">
                  <c:v>1.72E-2</c:v>
                </c:pt>
                <c:pt idx="5345">
                  <c:v>1.5509999999999999E-2</c:v>
                </c:pt>
                <c:pt idx="5346">
                  <c:v>1.342E-2</c:v>
                </c:pt>
                <c:pt idx="5347">
                  <c:v>1.085E-2</c:v>
                </c:pt>
                <c:pt idx="5348">
                  <c:v>8.5100000000000002E-3</c:v>
                </c:pt>
                <c:pt idx="5349">
                  <c:v>6.43E-3</c:v>
                </c:pt>
                <c:pt idx="5350">
                  <c:v>4.8799999999999998E-3</c:v>
                </c:pt>
                <c:pt idx="5351">
                  <c:v>4.0099999999999997E-3</c:v>
                </c:pt>
                <c:pt idx="5352">
                  <c:v>3.6099999999999999E-3</c:v>
                </c:pt>
                <c:pt idx="5353">
                  <c:v>2.7499999999999998E-3</c:v>
                </c:pt>
                <c:pt idx="5354">
                  <c:v>2.9099999999999998E-3</c:v>
                </c:pt>
                <c:pt idx="5355">
                  <c:v>2.9099999999999998E-3</c:v>
                </c:pt>
                <c:pt idx="5356">
                  <c:v>3.4399999999999999E-3</c:v>
                </c:pt>
                <c:pt idx="5357">
                  <c:v>3.8300000000000001E-3</c:v>
                </c:pt>
                <c:pt idx="5358">
                  <c:v>4.64E-3</c:v>
                </c:pt>
                <c:pt idx="5359">
                  <c:v>6.4400000000000004E-3</c:v>
                </c:pt>
                <c:pt idx="5360">
                  <c:v>8.1499999999999993E-3</c:v>
                </c:pt>
                <c:pt idx="5361">
                  <c:v>9.9900000000000006E-3</c:v>
                </c:pt>
                <c:pt idx="5362">
                  <c:v>1.154E-2</c:v>
                </c:pt>
                <c:pt idx="5363">
                  <c:v>1.282E-2</c:v>
                </c:pt>
                <c:pt idx="5364">
                  <c:v>1.346E-2</c:v>
                </c:pt>
                <c:pt idx="5365">
                  <c:v>1.338E-2</c:v>
                </c:pt>
                <c:pt idx="5366">
                  <c:v>1.265E-2</c:v>
                </c:pt>
                <c:pt idx="5367">
                  <c:v>1.14E-2</c:v>
                </c:pt>
                <c:pt idx="5368">
                  <c:v>9.5300000000000003E-3</c:v>
                </c:pt>
                <c:pt idx="5369">
                  <c:v>7.9799999999999992E-3</c:v>
                </c:pt>
                <c:pt idx="5370">
                  <c:v>6.45E-3</c:v>
                </c:pt>
                <c:pt idx="5371">
                  <c:v>4.9699999999999996E-3</c:v>
                </c:pt>
                <c:pt idx="5372">
                  <c:v>4.0800000000000003E-3</c:v>
                </c:pt>
                <c:pt idx="5373">
                  <c:v>3.7699999999999999E-3</c:v>
                </c:pt>
                <c:pt idx="5374">
                  <c:v>3.2699999999999999E-3</c:v>
                </c:pt>
                <c:pt idx="5375">
                  <c:v>3.14E-3</c:v>
                </c:pt>
                <c:pt idx="5376">
                  <c:v>2.8999999999999998E-3</c:v>
                </c:pt>
                <c:pt idx="5377">
                  <c:v>2.5699999999999998E-3</c:v>
                </c:pt>
                <c:pt idx="5378">
                  <c:v>2.2200000000000002E-3</c:v>
                </c:pt>
                <c:pt idx="5379">
                  <c:v>2E-3</c:v>
                </c:pt>
                <c:pt idx="5380">
                  <c:v>2E-3</c:v>
                </c:pt>
                <c:pt idx="5381">
                  <c:v>2.0300000000000001E-3</c:v>
                </c:pt>
                <c:pt idx="5382">
                  <c:v>1.98E-3</c:v>
                </c:pt>
                <c:pt idx="5383">
                  <c:v>1.81E-3</c:v>
                </c:pt>
                <c:pt idx="5384">
                  <c:v>1.6900000000000001E-3</c:v>
                </c:pt>
                <c:pt idx="5385">
                  <c:v>1.57E-3</c:v>
                </c:pt>
                <c:pt idx="5386">
                  <c:v>1.74E-3</c:v>
                </c:pt>
                <c:pt idx="5387">
                  <c:v>1.8699999999999999E-3</c:v>
                </c:pt>
                <c:pt idx="5388">
                  <c:v>2.2000000000000001E-3</c:v>
                </c:pt>
                <c:pt idx="5389">
                  <c:v>2.7799999999999999E-3</c:v>
                </c:pt>
                <c:pt idx="5390">
                  <c:v>3.0000000000000001E-3</c:v>
                </c:pt>
                <c:pt idx="5391">
                  <c:v>3.4499999999999999E-3</c:v>
                </c:pt>
                <c:pt idx="5392">
                  <c:v>4.1399999999999996E-3</c:v>
                </c:pt>
                <c:pt idx="5393">
                  <c:v>4.6600000000000001E-3</c:v>
                </c:pt>
                <c:pt idx="5394">
                  <c:v>5.2599999999999999E-3</c:v>
                </c:pt>
                <c:pt idx="5395">
                  <c:v>5.2599999999999999E-3</c:v>
                </c:pt>
                <c:pt idx="5396">
                  <c:v>5.7099999999999998E-3</c:v>
                </c:pt>
                <c:pt idx="5397">
                  <c:v>5.8900000000000003E-3</c:v>
                </c:pt>
                <c:pt idx="5398">
                  <c:v>6.0600000000000003E-3</c:v>
                </c:pt>
                <c:pt idx="5399">
                  <c:v>6.3899999999999998E-3</c:v>
                </c:pt>
                <c:pt idx="5400">
                  <c:v>6.45E-3</c:v>
                </c:pt>
                <c:pt idx="5401">
                  <c:v>6.3499999999999997E-3</c:v>
                </c:pt>
                <c:pt idx="5402">
                  <c:v>6.4799999999999996E-3</c:v>
                </c:pt>
                <c:pt idx="5403">
                  <c:v>6.45E-3</c:v>
                </c:pt>
                <c:pt idx="5404">
                  <c:v>6.4099999999999999E-3</c:v>
                </c:pt>
                <c:pt idx="5405">
                  <c:v>6.4999999999999997E-3</c:v>
                </c:pt>
                <c:pt idx="5406">
                  <c:v>6.5700000000000003E-3</c:v>
                </c:pt>
                <c:pt idx="5407">
                  <c:v>6.6600000000000001E-3</c:v>
                </c:pt>
                <c:pt idx="5408">
                  <c:v>6.6800000000000002E-3</c:v>
                </c:pt>
                <c:pt idx="5409">
                  <c:v>6.3800000000000003E-3</c:v>
                </c:pt>
                <c:pt idx="5410">
                  <c:v>6.28E-3</c:v>
                </c:pt>
                <c:pt idx="5411">
                  <c:v>6.13E-3</c:v>
                </c:pt>
                <c:pt idx="5412">
                  <c:v>5.96E-3</c:v>
                </c:pt>
                <c:pt idx="5413">
                  <c:v>5.6899999999999997E-3</c:v>
                </c:pt>
                <c:pt idx="5414">
                  <c:v>5.3800000000000002E-3</c:v>
                </c:pt>
                <c:pt idx="5415">
                  <c:v>5.2199999999999998E-3</c:v>
                </c:pt>
                <c:pt idx="5416">
                  <c:v>4.8399999999999997E-3</c:v>
                </c:pt>
                <c:pt idx="5417">
                  <c:v>4.7699999999999999E-3</c:v>
                </c:pt>
                <c:pt idx="5418">
                  <c:v>4.3800000000000002E-3</c:v>
                </c:pt>
                <c:pt idx="5419">
                  <c:v>4.1700000000000001E-3</c:v>
                </c:pt>
                <c:pt idx="5420">
                  <c:v>4.0200000000000001E-3</c:v>
                </c:pt>
                <c:pt idx="5421">
                  <c:v>3.5400000000000002E-3</c:v>
                </c:pt>
                <c:pt idx="5422">
                  <c:v>3.2100000000000002E-3</c:v>
                </c:pt>
                <c:pt idx="5423">
                  <c:v>3.3300000000000001E-3</c:v>
                </c:pt>
                <c:pt idx="5424">
                  <c:v>3.3400000000000001E-3</c:v>
                </c:pt>
                <c:pt idx="5425">
                  <c:v>3.5699999999999998E-3</c:v>
                </c:pt>
                <c:pt idx="5426">
                  <c:v>4.2900000000000004E-3</c:v>
                </c:pt>
                <c:pt idx="5427">
                  <c:v>5.1799999999999997E-3</c:v>
                </c:pt>
                <c:pt idx="5428">
                  <c:v>5.7800000000000004E-3</c:v>
                </c:pt>
                <c:pt idx="5429">
                  <c:v>6.6600000000000001E-3</c:v>
                </c:pt>
                <c:pt idx="5430">
                  <c:v>7.3000000000000001E-3</c:v>
                </c:pt>
                <c:pt idx="5431">
                  <c:v>8.0400000000000003E-3</c:v>
                </c:pt>
                <c:pt idx="5432">
                  <c:v>8.4899999999999993E-3</c:v>
                </c:pt>
                <c:pt idx="5433">
                  <c:v>8.5800000000000008E-3</c:v>
                </c:pt>
                <c:pt idx="5434">
                  <c:v>8.4899999999999993E-3</c:v>
                </c:pt>
                <c:pt idx="5435">
                  <c:v>8.2100000000000003E-3</c:v>
                </c:pt>
                <c:pt idx="5436">
                  <c:v>7.2300000000000003E-3</c:v>
                </c:pt>
                <c:pt idx="5437">
                  <c:v>6.4900000000000001E-3</c:v>
                </c:pt>
                <c:pt idx="5438">
                  <c:v>5.4200000000000003E-3</c:v>
                </c:pt>
                <c:pt idx="5439">
                  <c:v>4.8500000000000001E-3</c:v>
                </c:pt>
                <c:pt idx="5440">
                  <c:v>4.45E-3</c:v>
                </c:pt>
                <c:pt idx="5441">
                  <c:v>4.4799999999999996E-3</c:v>
                </c:pt>
                <c:pt idx="5442">
                  <c:v>4.6699999999999997E-3</c:v>
                </c:pt>
                <c:pt idx="5443">
                  <c:v>4.8500000000000001E-3</c:v>
                </c:pt>
                <c:pt idx="5444">
                  <c:v>5.3299999999999997E-3</c:v>
                </c:pt>
                <c:pt idx="5445">
                  <c:v>5.7299999999999999E-3</c:v>
                </c:pt>
                <c:pt idx="5446">
                  <c:v>5.9899999999999997E-3</c:v>
                </c:pt>
                <c:pt idx="5447">
                  <c:v>6.6699999999999997E-3</c:v>
                </c:pt>
                <c:pt idx="5448">
                  <c:v>7.0000000000000001E-3</c:v>
                </c:pt>
                <c:pt idx="5449">
                  <c:v>6.8100000000000001E-3</c:v>
                </c:pt>
                <c:pt idx="5450">
                  <c:v>6.7299999999999999E-3</c:v>
                </c:pt>
                <c:pt idx="5451">
                  <c:v>6.5799999999999999E-3</c:v>
                </c:pt>
                <c:pt idx="5452">
                  <c:v>6.2599999999999999E-3</c:v>
                </c:pt>
                <c:pt idx="5453">
                  <c:v>6.0099999999999997E-3</c:v>
                </c:pt>
                <c:pt idx="5454">
                  <c:v>5.3400000000000001E-3</c:v>
                </c:pt>
                <c:pt idx="5455">
                  <c:v>5.0699999999999999E-3</c:v>
                </c:pt>
                <c:pt idx="5456">
                  <c:v>4.8300000000000001E-3</c:v>
                </c:pt>
                <c:pt idx="5457">
                  <c:v>4.4600000000000004E-3</c:v>
                </c:pt>
                <c:pt idx="5458">
                  <c:v>4.0899999999999999E-3</c:v>
                </c:pt>
                <c:pt idx="5459">
                  <c:v>3.9100000000000003E-3</c:v>
                </c:pt>
                <c:pt idx="5460">
                  <c:v>4.3499999999999997E-3</c:v>
                </c:pt>
                <c:pt idx="5461">
                  <c:v>5.4900000000000001E-3</c:v>
                </c:pt>
                <c:pt idx="5462">
                  <c:v>7.0600000000000003E-3</c:v>
                </c:pt>
                <c:pt idx="5463">
                  <c:v>9.6399999999999993E-3</c:v>
                </c:pt>
                <c:pt idx="5464">
                  <c:v>1.2670000000000001E-2</c:v>
                </c:pt>
                <c:pt idx="5465">
                  <c:v>1.6250000000000001E-2</c:v>
                </c:pt>
                <c:pt idx="5466">
                  <c:v>1.9859999999999999E-2</c:v>
                </c:pt>
                <c:pt idx="5467">
                  <c:v>2.3310000000000001E-2</c:v>
                </c:pt>
                <c:pt idx="5468">
                  <c:v>2.5930000000000002E-2</c:v>
                </c:pt>
                <c:pt idx="5469">
                  <c:v>2.758E-2</c:v>
                </c:pt>
                <c:pt idx="5470">
                  <c:v>2.6589999999999999E-2</c:v>
                </c:pt>
                <c:pt idx="5471">
                  <c:v>2.4209999999999999E-2</c:v>
                </c:pt>
                <c:pt idx="5472">
                  <c:v>2.0469999999999999E-2</c:v>
                </c:pt>
                <c:pt idx="5473">
                  <c:v>1.643E-2</c:v>
                </c:pt>
                <c:pt idx="5474">
                  <c:v>1.2149999999999999E-2</c:v>
                </c:pt>
                <c:pt idx="5475">
                  <c:v>8.6E-3</c:v>
                </c:pt>
                <c:pt idx="5476">
                  <c:v>5.9800000000000001E-3</c:v>
                </c:pt>
                <c:pt idx="5477">
                  <c:v>4.2399999999999998E-3</c:v>
                </c:pt>
                <c:pt idx="5478">
                  <c:v>3.2499999999999999E-3</c:v>
                </c:pt>
                <c:pt idx="5479">
                  <c:v>2.7599999999999999E-3</c:v>
                </c:pt>
                <c:pt idx="5480">
                  <c:v>2.66E-3</c:v>
                </c:pt>
                <c:pt idx="5481">
                  <c:v>3.0000000000000001E-3</c:v>
                </c:pt>
                <c:pt idx="5482">
                  <c:v>3.6600000000000001E-3</c:v>
                </c:pt>
                <c:pt idx="5483">
                  <c:v>4.7699999999999999E-3</c:v>
                </c:pt>
                <c:pt idx="5484">
                  <c:v>5.9800000000000001E-3</c:v>
                </c:pt>
                <c:pt idx="5485">
                  <c:v>7.4200000000000004E-3</c:v>
                </c:pt>
                <c:pt idx="5486">
                  <c:v>9.2499999999999995E-3</c:v>
                </c:pt>
                <c:pt idx="5487">
                  <c:v>1.061E-2</c:v>
                </c:pt>
                <c:pt idx="5488">
                  <c:v>1.21E-2</c:v>
                </c:pt>
                <c:pt idx="5489">
                  <c:v>1.2869999999999999E-2</c:v>
                </c:pt>
                <c:pt idx="5490">
                  <c:v>1.315E-2</c:v>
                </c:pt>
                <c:pt idx="5491">
                  <c:v>1.223E-2</c:v>
                </c:pt>
                <c:pt idx="5492">
                  <c:v>1.1299999999999999E-2</c:v>
                </c:pt>
                <c:pt idx="5493">
                  <c:v>9.5899999999999996E-3</c:v>
                </c:pt>
                <c:pt idx="5494">
                  <c:v>8.1700000000000002E-3</c:v>
                </c:pt>
                <c:pt idx="5495">
                  <c:v>6.8199999999999997E-3</c:v>
                </c:pt>
                <c:pt idx="5496">
                  <c:v>5.9100000000000003E-3</c:v>
                </c:pt>
                <c:pt idx="5497">
                  <c:v>5.3E-3</c:v>
                </c:pt>
                <c:pt idx="5498">
                  <c:v>5.2100000000000002E-3</c:v>
                </c:pt>
                <c:pt idx="5499">
                  <c:v>5.1599999999999997E-3</c:v>
                </c:pt>
                <c:pt idx="5500">
                  <c:v>5.4099999999999999E-3</c:v>
                </c:pt>
                <c:pt idx="5501">
                  <c:v>5.9500000000000004E-3</c:v>
                </c:pt>
                <c:pt idx="5502">
                  <c:v>6.0400000000000002E-3</c:v>
                </c:pt>
                <c:pt idx="5503">
                  <c:v>5.9699999999999996E-3</c:v>
                </c:pt>
                <c:pt idx="5504">
                  <c:v>6.1000000000000004E-3</c:v>
                </c:pt>
                <c:pt idx="5505">
                  <c:v>6.2500000000000003E-3</c:v>
                </c:pt>
                <c:pt idx="5506">
                  <c:v>5.8999999999999999E-3</c:v>
                </c:pt>
                <c:pt idx="5507">
                  <c:v>5.5100000000000001E-3</c:v>
                </c:pt>
                <c:pt idx="5508">
                  <c:v>5.2599999999999999E-3</c:v>
                </c:pt>
                <c:pt idx="5509">
                  <c:v>4.5500000000000002E-3</c:v>
                </c:pt>
                <c:pt idx="5510">
                  <c:v>4.5100000000000001E-3</c:v>
                </c:pt>
                <c:pt idx="5511">
                  <c:v>4.13E-3</c:v>
                </c:pt>
                <c:pt idx="5512">
                  <c:v>3.9899999999999996E-3</c:v>
                </c:pt>
                <c:pt idx="5513">
                  <c:v>3.6700000000000001E-3</c:v>
                </c:pt>
                <c:pt idx="5514">
                  <c:v>3.4499999999999999E-3</c:v>
                </c:pt>
                <c:pt idx="5515">
                  <c:v>3.5400000000000002E-3</c:v>
                </c:pt>
                <c:pt idx="5516">
                  <c:v>3.9199999999999999E-3</c:v>
                </c:pt>
                <c:pt idx="5517">
                  <c:v>4.4299999999999999E-3</c:v>
                </c:pt>
                <c:pt idx="5518">
                  <c:v>5.2100000000000002E-3</c:v>
                </c:pt>
                <c:pt idx="5519">
                  <c:v>6.0499999999999998E-3</c:v>
                </c:pt>
                <c:pt idx="5520">
                  <c:v>6.8100000000000001E-3</c:v>
                </c:pt>
                <c:pt idx="5521">
                  <c:v>7.6400000000000001E-3</c:v>
                </c:pt>
                <c:pt idx="5522">
                  <c:v>8.0700000000000008E-3</c:v>
                </c:pt>
                <c:pt idx="5523">
                  <c:v>7.8600000000000007E-3</c:v>
                </c:pt>
                <c:pt idx="5524">
                  <c:v>7.62E-3</c:v>
                </c:pt>
                <c:pt idx="5525">
                  <c:v>6.7000000000000002E-3</c:v>
                </c:pt>
                <c:pt idx="5526">
                  <c:v>6.0400000000000002E-3</c:v>
                </c:pt>
                <c:pt idx="5527">
                  <c:v>5.3099999999999996E-3</c:v>
                </c:pt>
                <c:pt idx="5528">
                  <c:v>4.7099999999999998E-3</c:v>
                </c:pt>
                <c:pt idx="5529">
                  <c:v>4.5100000000000001E-3</c:v>
                </c:pt>
                <c:pt idx="5530">
                  <c:v>4.5900000000000003E-3</c:v>
                </c:pt>
                <c:pt idx="5531">
                  <c:v>4.8999999999999998E-3</c:v>
                </c:pt>
                <c:pt idx="5532">
                  <c:v>5.4900000000000001E-3</c:v>
                </c:pt>
                <c:pt idx="5533">
                  <c:v>6.2199999999999998E-3</c:v>
                </c:pt>
                <c:pt idx="5534">
                  <c:v>6.7200000000000003E-3</c:v>
                </c:pt>
                <c:pt idx="5535">
                  <c:v>6.6699999999999997E-3</c:v>
                </c:pt>
                <c:pt idx="5536">
                  <c:v>6.7299999999999999E-3</c:v>
                </c:pt>
                <c:pt idx="5537">
                  <c:v>6.3800000000000003E-3</c:v>
                </c:pt>
                <c:pt idx="5538">
                  <c:v>5.77E-3</c:v>
                </c:pt>
                <c:pt idx="5539">
                  <c:v>5.2700000000000004E-3</c:v>
                </c:pt>
                <c:pt idx="5540">
                  <c:v>4.5799999999999999E-3</c:v>
                </c:pt>
                <c:pt idx="5541">
                  <c:v>4.1599999999999996E-3</c:v>
                </c:pt>
                <c:pt idx="5542">
                  <c:v>3.9500000000000004E-3</c:v>
                </c:pt>
                <c:pt idx="5543">
                  <c:v>4.4000000000000003E-3</c:v>
                </c:pt>
                <c:pt idx="5544">
                  <c:v>5.4900000000000001E-3</c:v>
                </c:pt>
                <c:pt idx="5545">
                  <c:v>6.6E-3</c:v>
                </c:pt>
                <c:pt idx="5546">
                  <c:v>8.3899999999999999E-3</c:v>
                </c:pt>
                <c:pt idx="5547">
                  <c:v>1.0789999999999999E-2</c:v>
                </c:pt>
                <c:pt idx="5548">
                  <c:v>1.3729999999999999E-2</c:v>
                </c:pt>
                <c:pt idx="5549">
                  <c:v>1.6230000000000001E-2</c:v>
                </c:pt>
                <c:pt idx="5550">
                  <c:v>1.9099999999999999E-2</c:v>
                </c:pt>
                <c:pt idx="5551">
                  <c:v>2.1440000000000001E-2</c:v>
                </c:pt>
                <c:pt idx="5552">
                  <c:v>2.265E-2</c:v>
                </c:pt>
                <c:pt idx="5553">
                  <c:v>2.2759999999999999E-2</c:v>
                </c:pt>
                <c:pt idx="5554">
                  <c:v>2.1950000000000001E-2</c:v>
                </c:pt>
                <c:pt idx="5555">
                  <c:v>1.9800000000000002E-2</c:v>
                </c:pt>
                <c:pt idx="5556">
                  <c:v>1.7000000000000001E-2</c:v>
                </c:pt>
                <c:pt idx="5557">
                  <c:v>1.3950000000000001E-2</c:v>
                </c:pt>
                <c:pt idx="5558">
                  <c:v>1.0840000000000001E-2</c:v>
                </c:pt>
                <c:pt idx="5559">
                  <c:v>8.1899999999999994E-3</c:v>
                </c:pt>
                <c:pt idx="5560">
                  <c:v>5.8199999999999997E-3</c:v>
                </c:pt>
                <c:pt idx="5561">
                  <c:v>4.1000000000000003E-3</c:v>
                </c:pt>
                <c:pt idx="5562">
                  <c:v>3.2799999999999999E-3</c:v>
                </c:pt>
                <c:pt idx="5563">
                  <c:v>2.7000000000000001E-3</c:v>
                </c:pt>
                <c:pt idx="5564">
                  <c:v>2.49E-3</c:v>
                </c:pt>
                <c:pt idx="5565">
                  <c:v>2.48E-3</c:v>
                </c:pt>
                <c:pt idx="5566">
                  <c:v>2.7599999999999999E-3</c:v>
                </c:pt>
                <c:pt idx="5567">
                  <c:v>3.2399999999999998E-3</c:v>
                </c:pt>
                <c:pt idx="5568">
                  <c:v>3.5699999999999998E-3</c:v>
                </c:pt>
                <c:pt idx="5569">
                  <c:v>4.4200000000000003E-3</c:v>
                </c:pt>
                <c:pt idx="5570">
                  <c:v>5.64E-3</c:v>
                </c:pt>
                <c:pt idx="5571">
                  <c:v>6.7799999999999996E-3</c:v>
                </c:pt>
                <c:pt idx="5572">
                  <c:v>8.1099999999999992E-3</c:v>
                </c:pt>
                <c:pt idx="5573">
                  <c:v>9.8799999999999999E-3</c:v>
                </c:pt>
                <c:pt idx="5574">
                  <c:v>1.1180000000000001E-2</c:v>
                </c:pt>
                <c:pt idx="5575">
                  <c:v>1.2800000000000001E-2</c:v>
                </c:pt>
                <c:pt idx="5576">
                  <c:v>1.4460000000000001E-2</c:v>
                </c:pt>
                <c:pt idx="5577">
                  <c:v>1.489E-2</c:v>
                </c:pt>
                <c:pt idx="5578">
                  <c:v>1.555E-2</c:v>
                </c:pt>
                <c:pt idx="5579">
                  <c:v>1.5310000000000001E-2</c:v>
                </c:pt>
                <c:pt idx="5580">
                  <c:v>1.5169999999999999E-2</c:v>
                </c:pt>
                <c:pt idx="5581">
                  <c:v>1.456E-2</c:v>
                </c:pt>
                <c:pt idx="5582">
                  <c:v>1.359E-2</c:v>
                </c:pt>
                <c:pt idx="5583">
                  <c:v>1.2529999999999999E-2</c:v>
                </c:pt>
                <c:pt idx="5584">
                  <c:v>1.14E-2</c:v>
                </c:pt>
                <c:pt idx="5585">
                  <c:v>1.0019999999999999E-2</c:v>
                </c:pt>
                <c:pt idx="5586">
                  <c:v>9.0600000000000003E-3</c:v>
                </c:pt>
                <c:pt idx="5587">
                  <c:v>7.9600000000000001E-3</c:v>
                </c:pt>
                <c:pt idx="5588">
                  <c:v>6.5100000000000002E-3</c:v>
                </c:pt>
                <c:pt idx="5589">
                  <c:v>5.2900000000000004E-3</c:v>
                </c:pt>
                <c:pt idx="5590">
                  <c:v>4.4099999999999999E-3</c:v>
                </c:pt>
                <c:pt idx="5591">
                  <c:v>3.82E-3</c:v>
                </c:pt>
                <c:pt idx="5592">
                  <c:v>3.5999999999999999E-3</c:v>
                </c:pt>
                <c:pt idx="5593">
                  <c:v>3.7299999999999998E-3</c:v>
                </c:pt>
                <c:pt idx="5594">
                  <c:v>4.2700000000000004E-3</c:v>
                </c:pt>
                <c:pt idx="5595">
                  <c:v>4.9399999999999999E-3</c:v>
                </c:pt>
                <c:pt idx="5596">
                  <c:v>6.1199999999999996E-3</c:v>
                </c:pt>
                <c:pt idx="5597">
                  <c:v>8.0000000000000002E-3</c:v>
                </c:pt>
                <c:pt idx="5598">
                  <c:v>9.8300000000000002E-3</c:v>
                </c:pt>
                <c:pt idx="5599">
                  <c:v>1.137E-2</c:v>
                </c:pt>
                <c:pt idx="5600">
                  <c:v>1.286E-2</c:v>
                </c:pt>
                <c:pt idx="5601">
                  <c:v>1.3650000000000001E-2</c:v>
                </c:pt>
                <c:pt idx="5602">
                  <c:v>1.363E-2</c:v>
                </c:pt>
                <c:pt idx="5603">
                  <c:v>1.285E-2</c:v>
                </c:pt>
                <c:pt idx="5604">
                  <c:v>1.1520000000000001E-2</c:v>
                </c:pt>
                <c:pt idx="5605">
                  <c:v>9.8499999999999994E-3</c:v>
                </c:pt>
                <c:pt idx="5606">
                  <c:v>8.6599999999999993E-3</c:v>
                </c:pt>
                <c:pt idx="5607">
                  <c:v>7.3000000000000001E-3</c:v>
                </c:pt>
                <c:pt idx="5608">
                  <c:v>6.0899999999999999E-3</c:v>
                </c:pt>
                <c:pt idx="5609">
                  <c:v>5.5900000000000004E-3</c:v>
                </c:pt>
                <c:pt idx="5610">
                  <c:v>5.1000000000000004E-3</c:v>
                </c:pt>
                <c:pt idx="5611">
                  <c:v>4.8500000000000001E-3</c:v>
                </c:pt>
                <c:pt idx="5612">
                  <c:v>5.2500000000000003E-3</c:v>
                </c:pt>
                <c:pt idx="5613">
                  <c:v>5.0899999999999999E-3</c:v>
                </c:pt>
                <c:pt idx="5614">
                  <c:v>4.8500000000000001E-3</c:v>
                </c:pt>
                <c:pt idx="5615">
                  <c:v>4.8599999999999997E-3</c:v>
                </c:pt>
                <c:pt idx="5616">
                  <c:v>4.8700000000000002E-3</c:v>
                </c:pt>
                <c:pt idx="5617">
                  <c:v>4.8399999999999997E-3</c:v>
                </c:pt>
                <c:pt idx="5618">
                  <c:v>5.1599999999999997E-3</c:v>
                </c:pt>
                <c:pt idx="5619">
                  <c:v>5.3800000000000002E-3</c:v>
                </c:pt>
                <c:pt idx="5620">
                  <c:v>5.6100000000000004E-3</c:v>
                </c:pt>
                <c:pt idx="5621">
                  <c:v>5.79E-3</c:v>
                </c:pt>
                <c:pt idx="5622">
                  <c:v>5.7600000000000004E-3</c:v>
                </c:pt>
                <c:pt idx="5623">
                  <c:v>5.9500000000000004E-3</c:v>
                </c:pt>
                <c:pt idx="5624">
                  <c:v>5.7099999999999998E-3</c:v>
                </c:pt>
                <c:pt idx="5625">
                  <c:v>5.3699999999999998E-3</c:v>
                </c:pt>
                <c:pt idx="5626">
                  <c:v>4.6899999999999997E-3</c:v>
                </c:pt>
                <c:pt idx="5627">
                  <c:v>4.0899999999999999E-3</c:v>
                </c:pt>
                <c:pt idx="5628">
                  <c:v>3.3600000000000001E-3</c:v>
                </c:pt>
                <c:pt idx="5629">
                  <c:v>2.8500000000000001E-3</c:v>
                </c:pt>
                <c:pt idx="5630">
                  <c:v>2.0300000000000001E-3</c:v>
                </c:pt>
                <c:pt idx="5631">
                  <c:v>1.8799999999999999E-3</c:v>
                </c:pt>
                <c:pt idx="5632">
                  <c:v>1.73E-3</c:v>
                </c:pt>
                <c:pt idx="5633">
                  <c:v>1.4300000000000001E-3</c:v>
                </c:pt>
                <c:pt idx="5634">
                  <c:v>1.4499999999999999E-3</c:v>
                </c:pt>
                <c:pt idx="5635">
                  <c:v>1.49E-3</c:v>
                </c:pt>
                <c:pt idx="5636">
                  <c:v>1.41E-3</c:v>
                </c:pt>
                <c:pt idx="5637">
                  <c:v>1.4499999999999999E-3</c:v>
                </c:pt>
                <c:pt idx="5638">
                  <c:v>1.6000000000000001E-3</c:v>
                </c:pt>
                <c:pt idx="5639">
                  <c:v>1.5399999999999999E-3</c:v>
                </c:pt>
                <c:pt idx="5640">
                  <c:v>1.67E-3</c:v>
                </c:pt>
                <c:pt idx="5641">
                  <c:v>1.8500000000000001E-3</c:v>
                </c:pt>
                <c:pt idx="5642">
                  <c:v>1.97E-3</c:v>
                </c:pt>
                <c:pt idx="5643">
                  <c:v>2.3500000000000001E-3</c:v>
                </c:pt>
                <c:pt idx="5644">
                  <c:v>2.3999999999999998E-3</c:v>
                </c:pt>
                <c:pt idx="5645">
                  <c:v>2.81E-3</c:v>
                </c:pt>
                <c:pt idx="5646">
                  <c:v>3.0300000000000001E-3</c:v>
                </c:pt>
                <c:pt idx="5647">
                  <c:v>3.7599999999999999E-3</c:v>
                </c:pt>
                <c:pt idx="5648">
                  <c:v>4.4999999999999997E-3</c:v>
                </c:pt>
                <c:pt idx="5649">
                  <c:v>5.4599999999999996E-3</c:v>
                </c:pt>
                <c:pt idx="5650">
                  <c:v>6.7400000000000003E-3</c:v>
                </c:pt>
                <c:pt idx="5651">
                  <c:v>7.6600000000000001E-3</c:v>
                </c:pt>
                <c:pt idx="5652">
                  <c:v>8.8500000000000002E-3</c:v>
                </c:pt>
                <c:pt idx="5653">
                  <c:v>9.6900000000000007E-3</c:v>
                </c:pt>
                <c:pt idx="5654">
                  <c:v>9.9000000000000008E-3</c:v>
                </c:pt>
                <c:pt idx="5655">
                  <c:v>0.01</c:v>
                </c:pt>
                <c:pt idx="5656">
                  <c:v>9.3200000000000002E-3</c:v>
                </c:pt>
                <c:pt idx="5657">
                  <c:v>8.4799999999999997E-3</c:v>
                </c:pt>
                <c:pt idx="5658">
                  <c:v>7.2300000000000003E-3</c:v>
                </c:pt>
                <c:pt idx="5659">
                  <c:v>6.1999999999999998E-3</c:v>
                </c:pt>
                <c:pt idx="5660">
                  <c:v>5.2300000000000003E-3</c:v>
                </c:pt>
                <c:pt idx="5661">
                  <c:v>4.28E-3</c:v>
                </c:pt>
                <c:pt idx="5662">
                  <c:v>3.5000000000000001E-3</c:v>
                </c:pt>
                <c:pt idx="5663">
                  <c:v>3.2799999999999999E-3</c:v>
                </c:pt>
                <c:pt idx="5664">
                  <c:v>2.7499999999999998E-3</c:v>
                </c:pt>
                <c:pt idx="5665">
                  <c:v>2.5999999999999999E-3</c:v>
                </c:pt>
                <c:pt idx="5666">
                  <c:v>2.63E-3</c:v>
                </c:pt>
                <c:pt idx="5667">
                  <c:v>2.7200000000000002E-3</c:v>
                </c:pt>
                <c:pt idx="5668">
                  <c:v>2.3800000000000002E-3</c:v>
                </c:pt>
                <c:pt idx="5669">
                  <c:v>2.3700000000000001E-3</c:v>
                </c:pt>
                <c:pt idx="5670">
                  <c:v>1.91E-3</c:v>
                </c:pt>
                <c:pt idx="5671">
                  <c:v>2.0600000000000002E-3</c:v>
                </c:pt>
                <c:pt idx="5672">
                  <c:v>2.16E-3</c:v>
                </c:pt>
                <c:pt idx="5673">
                  <c:v>2.15E-3</c:v>
                </c:pt>
                <c:pt idx="5674">
                  <c:v>2.2599999999999999E-3</c:v>
                </c:pt>
                <c:pt idx="5675">
                  <c:v>2.2799999999999999E-3</c:v>
                </c:pt>
                <c:pt idx="5676">
                  <c:v>2.5500000000000002E-3</c:v>
                </c:pt>
                <c:pt idx="5677">
                  <c:v>2.3800000000000002E-3</c:v>
                </c:pt>
                <c:pt idx="5678">
                  <c:v>2.32E-3</c:v>
                </c:pt>
                <c:pt idx="5679">
                  <c:v>1.99E-3</c:v>
                </c:pt>
                <c:pt idx="5680">
                  <c:v>1.82E-3</c:v>
                </c:pt>
                <c:pt idx="5681">
                  <c:v>1.49E-3</c:v>
                </c:pt>
                <c:pt idx="5682">
                  <c:v>1.5200000000000001E-3</c:v>
                </c:pt>
                <c:pt idx="5683">
                  <c:v>1.34E-3</c:v>
                </c:pt>
                <c:pt idx="5684">
                  <c:v>1.14E-3</c:v>
                </c:pt>
                <c:pt idx="5685">
                  <c:v>1.0499999999999999E-3</c:v>
                </c:pt>
                <c:pt idx="5686">
                  <c:v>9.2000000000000003E-4</c:v>
                </c:pt>
                <c:pt idx="5687">
                  <c:v>5.9999999999999995E-4</c:v>
                </c:pt>
                <c:pt idx="5688">
                  <c:v>8.1999999999999998E-4</c:v>
                </c:pt>
                <c:pt idx="5689">
                  <c:v>8.5999999999999998E-4</c:v>
                </c:pt>
                <c:pt idx="5690">
                  <c:v>7.3999999999999999E-4</c:v>
                </c:pt>
                <c:pt idx="5691">
                  <c:v>6.0999999999999997E-4</c:v>
                </c:pt>
                <c:pt idx="5692">
                  <c:v>7.2999999999999996E-4</c:v>
                </c:pt>
                <c:pt idx="5693">
                  <c:v>9.1E-4</c:v>
                </c:pt>
                <c:pt idx="5694">
                  <c:v>9.5E-4</c:v>
                </c:pt>
                <c:pt idx="5695">
                  <c:v>1.16E-3</c:v>
                </c:pt>
                <c:pt idx="5696">
                  <c:v>1.66E-3</c:v>
                </c:pt>
                <c:pt idx="5697">
                  <c:v>2.33E-3</c:v>
                </c:pt>
                <c:pt idx="5698">
                  <c:v>2.7200000000000002E-3</c:v>
                </c:pt>
                <c:pt idx="5699">
                  <c:v>3.32E-3</c:v>
                </c:pt>
                <c:pt idx="5700">
                  <c:v>3.7699999999999999E-3</c:v>
                </c:pt>
                <c:pt idx="5701">
                  <c:v>4.4400000000000004E-3</c:v>
                </c:pt>
                <c:pt idx="5702">
                  <c:v>4.81E-3</c:v>
                </c:pt>
                <c:pt idx="5703">
                  <c:v>4.5100000000000001E-3</c:v>
                </c:pt>
                <c:pt idx="5704">
                  <c:v>4.1999999999999997E-3</c:v>
                </c:pt>
                <c:pt idx="5705">
                  <c:v>3.5799999999999998E-3</c:v>
                </c:pt>
                <c:pt idx="5706">
                  <c:v>2.98E-3</c:v>
                </c:pt>
                <c:pt idx="5707">
                  <c:v>2.5100000000000001E-3</c:v>
                </c:pt>
                <c:pt idx="5708">
                  <c:v>1.9300000000000001E-3</c:v>
                </c:pt>
                <c:pt idx="5709">
                  <c:v>1.9499999999999999E-3</c:v>
                </c:pt>
                <c:pt idx="5710">
                  <c:v>1.56E-3</c:v>
                </c:pt>
                <c:pt idx="5711">
                  <c:v>1.32E-3</c:v>
                </c:pt>
                <c:pt idx="5712">
                  <c:v>1.2099999999999999E-3</c:v>
                </c:pt>
                <c:pt idx="5713">
                  <c:v>1.1800000000000001E-3</c:v>
                </c:pt>
                <c:pt idx="5714">
                  <c:v>1.8E-3</c:v>
                </c:pt>
                <c:pt idx="5715">
                  <c:v>2.33E-3</c:v>
                </c:pt>
                <c:pt idx="5716">
                  <c:v>2.49E-3</c:v>
                </c:pt>
                <c:pt idx="5717">
                  <c:v>3.2100000000000002E-3</c:v>
                </c:pt>
                <c:pt idx="5718">
                  <c:v>4.0400000000000002E-3</c:v>
                </c:pt>
                <c:pt idx="5719">
                  <c:v>5.0299999999999997E-3</c:v>
                </c:pt>
                <c:pt idx="5720">
                  <c:v>6.13E-3</c:v>
                </c:pt>
                <c:pt idx="5721">
                  <c:v>7.7400000000000004E-3</c:v>
                </c:pt>
                <c:pt idx="5722">
                  <c:v>9.3399999999999993E-3</c:v>
                </c:pt>
                <c:pt idx="5723">
                  <c:v>1.052E-2</c:v>
                </c:pt>
                <c:pt idx="5724">
                  <c:v>1.107E-2</c:v>
                </c:pt>
                <c:pt idx="5725">
                  <c:v>1.163E-2</c:v>
                </c:pt>
                <c:pt idx="5726">
                  <c:v>1.149E-2</c:v>
                </c:pt>
                <c:pt idx="5727">
                  <c:v>1.111E-2</c:v>
                </c:pt>
                <c:pt idx="5728">
                  <c:v>1.0200000000000001E-2</c:v>
                </c:pt>
                <c:pt idx="5729">
                  <c:v>9.4999999999999998E-3</c:v>
                </c:pt>
                <c:pt idx="5730">
                  <c:v>8.8800000000000007E-3</c:v>
                </c:pt>
                <c:pt idx="5731">
                  <c:v>8.4700000000000001E-3</c:v>
                </c:pt>
                <c:pt idx="5732">
                  <c:v>8.5199999999999998E-3</c:v>
                </c:pt>
                <c:pt idx="5733">
                  <c:v>8.4899999999999993E-3</c:v>
                </c:pt>
                <c:pt idx="5734">
                  <c:v>8.77E-3</c:v>
                </c:pt>
                <c:pt idx="5735">
                  <c:v>9.1500000000000001E-3</c:v>
                </c:pt>
                <c:pt idx="5736">
                  <c:v>9.2099999999999994E-3</c:v>
                </c:pt>
                <c:pt idx="5737">
                  <c:v>9.0799999999999995E-3</c:v>
                </c:pt>
                <c:pt idx="5738">
                  <c:v>8.4399999999999996E-3</c:v>
                </c:pt>
                <c:pt idx="5739">
                  <c:v>7.6499999999999997E-3</c:v>
                </c:pt>
                <c:pt idx="5740">
                  <c:v>7.0699999999999999E-3</c:v>
                </c:pt>
                <c:pt idx="5741">
                  <c:v>6.43E-3</c:v>
                </c:pt>
                <c:pt idx="5742">
                  <c:v>5.8300000000000001E-3</c:v>
                </c:pt>
                <c:pt idx="5743">
                  <c:v>5.5900000000000004E-3</c:v>
                </c:pt>
                <c:pt idx="5744">
                  <c:v>5.8199999999999997E-3</c:v>
                </c:pt>
                <c:pt idx="5745">
                  <c:v>5.7400000000000003E-3</c:v>
                </c:pt>
                <c:pt idx="5746">
                  <c:v>5.9699999999999996E-3</c:v>
                </c:pt>
                <c:pt idx="5747">
                  <c:v>6.0000000000000001E-3</c:v>
                </c:pt>
                <c:pt idx="5748">
                  <c:v>5.7000000000000002E-3</c:v>
                </c:pt>
                <c:pt idx="5749">
                  <c:v>5.4900000000000001E-3</c:v>
                </c:pt>
                <c:pt idx="5750">
                  <c:v>4.6499999999999996E-3</c:v>
                </c:pt>
                <c:pt idx="5751">
                  <c:v>3.8400000000000001E-3</c:v>
                </c:pt>
                <c:pt idx="5752">
                  <c:v>2.97E-3</c:v>
                </c:pt>
                <c:pt idx="5753">
                  <c:v>2.5200000000000001E-3</c:v>
                </c:pt>
                <c:pt idx="5754">
                  <c:v>2.1099999999999999E-3</c:v>
                </c:pt>
                <c:pt idx="5755">
                  <c:v>1.9599999999999999E-3</c:v>
                </c:pt>
                <c:pt idx="5756">
                  <c:v>1.9400000000000001E-3</c:v>
                </c:pt>
                <c:pt idx="5757">
                  <c:v>1.9400000000000001E-3</c:v>
                </c:pt>
                <c:pt idx="5758">
                  <c:v>2.2399999999999998E-3</c:v>
                </c:pt>
                <c:pt idx="5759">
                  <c:v>2.7499999999999998E-3</c:v>
                </c:pt>
                <c:pt idx="5760">
                  <c:v>3.0699999999999998E-3</c:v>
                </c:pt>
                <c:pt idx="5761">
                  <c:v>3.49E-3</c:v>
                </c:pt>
                <c:pt idx="5762">
                  <c:v>4.2700000000000004E-3</c:v>
                </c:pt>
                <c:pt idx="5763">
                  <c:v>4.4600000000000004E-3</c:v>
                </c:pt>
                <c:pt idx="5764">
                  <c:v>4.5999999999999999E-3</c:v>
                </c:pt>
                <c:pt idx="5765">
                  <c:v>4.6600000000000001E-3</c:v>
                </c:pt>
                <c:pt idx="5766">
                  <c:v>4.3800000000000002E-3</c:v>
                </c:pt>
                <c:pt idx="5767">
                  <c:v>4.1399999999999996E-3</c:v>
                </c:pt>
                <c:pt idx="5768">
                  <c:v>4.0800000000000003E-3</c:v>
                </c:pt>
                <c:pt idx="5769">
                  <c:v>3.7399999999999998E-3</c:v>
                </c:pt>
                <c:pt idx="5770">
                  <c:v>3.6700000000000001E-3</c:v>
                </c:pt>
                <c:pt idx="5771">
                  <c:v>3.8700000000000002E-3</c:v>
                </c:pt>
                <c:pt idx="5772">
                  <c:v>4.3800000000000002E-3</c:v>
                </c:pt>
                <c:pt idx="5773">
                  <c:v>5.11E-3</c:v>
                </c:pt>
                <c:pt idx="5774">
                  <c:v>6.1500000000000001E-3</c:v>
                </c:pt>
                <c:pt idx="5775">
                  <c:v>7.1900000000000002E-3</c:v>
                </c:pt>
                <c:pt idx="5776">
                  <c:v>7.6899999999999998E-3</c:v>
                </c:pt>
                <c:pt idx="5777">
                  <c:v>7.7999999999999996E-3</c:v>
                </c:pt>
                <c:pt idx="5778">
                  <c:v>7.7299999999999999E-3</c:v>
                </c:pt>
                <c:pt idx="5779">
                  <c:v>7.2199999999999999E-3</c:v>
                </c:pt>
                <c:pt idx="5780">
                  <c:v>6.8999999999999999E-3</c:v>
                </c:pt>
                <c:pt idx="5781">
                  <c:v>6.1500000000000001E-3</c:v>
                </c:pt>
                <c:pt idx="5782">
                  <c:v>5.4900000000000001E-3</c:v>
                </c:pt>
                <c:pt idx="5783">
                  <c:v>5.0800000000000003E-3</c:v>
                </c:pt>
                <c:pt idx="5784">
                  <c:v>4.7800000000000004E-3</c:v>
                </c:pt>
                <c:pt idx="5785">
                  <c:v>4.4200000000000003E-3</c:v>
                </c:pt>
                <c:pt idx="5786">
                  <c:v>4.7400000000000003E-3</c:v>
                </c:pt>
                <c:pt idx="5787">
                  <c:v>4.64E-3</c:v>
                </c:pt>
                <c:pt idx="5788">
                  <c:v>4.3200000000000001E-3</c:v>
                </c:pt>
                <c:pt idx="5789">
                  <c:v>4.1399999999999996E-3</c:v>
                </c:pt>
                <c:pt idx="5790">
                  <c:v>3.8800000000000002E-3</c:v>
                </c:pt>
                <c:pt idx="5791">
                  <c:v>3.3500000000000001E-3</c:v>
                </c:pt>
                <c:pt idx="5792">
                  <c:v>2.81E-3</c:v>
                </c:pt>
                <c:pt idx="5793">
                  <c:v>2.1299999999999999E-3</c:v>
                </c:pt>
                <c:pt idx="5794">
                  <c:v>1.8400000000000001E-3</c:v>
                </c:pt>
                <c:pt idx="5795">
                  <c:v>1.7700000000000001E-3</c:v>
                </c:pt>
                <c:pt idx="5796">
                  <c:v>1.92E-3</c:v>
                </c:pt>
                <c:pt idx="5797">
                  <c:v>1.9400000000000001E-3</c:v>
                </c:pt>
                <c:pt idx="5798">
                  <c:v>1.83E-3</c:v>
                </c:pt>
                <c:pt idx="5799">
                  <c:v>2.0500000000000002E-3</c:v>
                </c:pt>
                <c:pt idx="5800">
                  <c:v>1.89E-3</c:v>
                </c:pt>
                <c:pt idx="5801">
                  <c:v>1.82E-3</c:v>
                </c:pt>
                <c:pt idx="5802">
                  <c:v>1.56E-3</c:v>
                </c:pt>
                <c:pt idx="5803">
                  <c:v>1.57E-3</c:v>
                </c:pt>
                <c:pt idx="5804">
                  <c:v>1.39E-3</c:v>
                </c:pt>
                <c:pt idx="5805">
                  <c:v>1.2600000000000001E-3</c:v>
                </c:pt>
                <c:pt idx="5806">
                  <c:v>1.08E-3</c:v>
                </c:pt>
                <c:pt idx="5807">
                  <c:v>1.2899999999999999E-3</c:v>
                </c:pt>
                <c:pt idx="5808">
                  <c:v>1.34E-3</c:v>
                </c:pt>
                <c:pt idx="5809">
                  <c:v>1.72E-3</c:v>
                </c:pt>
                <c:pt idx="5810">
                  <c:v>1.7700000000000001E-3</c:v>
                </c:pt>
                <c:pt idx="5811">
                  <c:v>2.15E-3</c:v>
                </c:pt>
                <c:pt idx="5812">
                  <c:v>2.4499999999999999E-3</c:v>
                </c:pt>
                <c:pt idx="5813">
                  <c:v>2.7000000000000001E-3</c:v>
                </c:pt>
                <c:pt idx="5814">
                  <c:v>2.4499999999999999E-3</c:v>
                </c:pt>
                <c:pt idx="5815">
                  <c:v>2.65E-3</c:v>
                </c:pt>
                <c:pt idx="5816">
                  <c:v>2.5899999999999999E-3</c:v>
                </c:pt>
                <c:pt idx="5817">
                  <c:v>2.4099999999999998E-3</c:v>
                </c:pt>
                <c:pt idx="5818">
                  <c:v>2.1099999999999999E-3</c:v>
                </c:pt>
                <c:pt idx="5819">
                  <c:v>1.92E-3</c:v>
                </c:pt>
                <c:pt idx="5820">
                  <c:v>1.6900000000000001E-3</c:v>
                </c:pt>
                <c:pt idx="5821">
                  <c:v>1.6100000000000001E-3</c:v>
                </c:pt>
                <c:pt idx="5822">
                  <c:v>1.32E-3</c:v>
                </c:pt>
                <c:pt idx="5823">
                  <c:v>1.15E-3</c:v>
                </c:pt>
                <c:pt idx="5824">
                  <c:v>9.3000000000000005E-4</c:v>
                </c:pt>
                <c:pt idx="5825">
                  <c:v>9.7000000000000005E-4</c:v>
                </c:pt>
                <c:pt idx="5826">
                  <c:v>1.09E-3</c:v>
                </c:pt>
                <c:pt idx="5827">
                  <c:v>8.5999999999999998E-4</c:v>
                </c:pt>
                <c:pt idx="5828">
                  <c:v>8.3000000000000001E-4</c:v>
                </c:pt>
                <c:pt idx="5829">
                  <c:v>1.01E-3</c:v>
                </c:pt>
                <c:pt idx="5830">
                  <c:v>9.1E-4</c:v>
                </c:pt>
                <c:pt idx="5831">
                  <c:v>8.3000000000000001E-4</c:v>
                </c:pt>
                <c:pt idx="5832">
                  <c:v>1.25E-3</c:v>
                </c:pt>
                <c:pt idx="5833">
                  <c:v>1.1800000000000001E-3</c:v>
                </c:pt>
                <c:pt idx="5834">
                  <c:v>1.16E-3</c:v>
                </c:pt>
                <c:pt idx="5835">
                  <c:v>1.16E-3</c:v>
                </c:pt>
                <c:pt idx="5836">
                  <c:v>9.3999999999999997E-4</c:v>
                </c:pt>
                <c:pt idx="5837">
                  <c:v>9.7000000000000005E-4</c:v>
                </c:pt>
                <c:pt idx="5838">
                  <c:v>7.6000000000000004E-4</c:v>
                </c:pt>
                <c:pt idx="5839">
                  <c:v>1E-3</c:v>
                </c:pt>
                <c:pt idx="5840">
                  <c:v>6.0999999999999997E-4</c:v>
                </c:pt>
                <c:pt idx="5841">
                  <c:v>3.8999999999999999E-4</c:v>
                </c:pt>
                <c:pt idx="5842">
                  <c:v>8.3000000000000001E-4</c:v>
                </c:pt>
                <c:pt idx="5843">
                  <c:v>8.1999999999999998E-4</c:v>
                </c:pt>
                <c:pt idx="5844">
                  <c:v>9.2000000000000003E-4</c:v>
                </c:pt>
                <c:pt idx="5845">
                  <c:v>1.14E-3</c:v>
                </c:pt>
                <c:pt idx="5846">
                  <c:v>1.16E-3</c:v>
                </c:pt>
                <c:pt idx="5847">
                  <c:v>1.07E-3</c:v>
                </c:pt>
                <c:pt idx="5848">
                  <c:v>1.1199999999999999E-3</c:v>
                </c:pt>
                <c:pt idx="5849">
                  <c:v>1.1800000000000001E-3</c:v>
                </c:pt>
                <c:pt idx="5850">
                  <c:v>1.48E-3</c:v>
                </c:pt>
                <c:pt idx="5851">
                  <c:v>1.58E-3</c:v>
                </c:pt>
                <c:pt idx="5852">
                  <c:v>1.8799999999999999E-3</c:v>
                </c:pt>
                <c:pt idx="5853">
                  <c:v>2.0200000000000001E-3</c:v>
                </c:pt>
                <c:pt idx="5854">
                  <c:v>2.0500000000000002E-3</c:v>
                </c:pt>
                <c:pt idx="5855">
                  <c:v>2.0300000000000001E-3</c:v>
                </c:pt>
                <c:pt idx="5856">
                  <c:v>1.7799999999999999E-3</c:v>
                </c:pt>
                <c:pt idx="5857">
                  <c:v>1.98E-3</c:v>
                </c:pt>
                <c:pt idx="5858">
                  <c:v>1.6199999999999999E-3</c:v>
                </c:pt>
                <c:pt idx="5859">
                  <c:v>1.82E-3</c:v>
                </c:pt>
                <c:pt idx="5860">
                  <c:v>1.6299999999999999E-3</c:v>
                </c:pt>
                <c:pt idx="5861">
                  <c:v>1.6800000000000001E-3</c:v>
                </c:pt>
                <c:pt idx="5862">
                  <c:v>1.58E-3</c:v>
                </c:pt>
                <c:pt idx="5863">
                  <c:v>1.24E-3</c:v>
                </c:pt>
                <c:pt idx="5864">
                  <c:v>1.34E-3</c:v>
                </c:pt>
                <c:pt idx="5865">
                  <c:v>1.4400000000000001E-3</c:v>
                </c:pt>
                <c:pt idx="5866">
                  <c:v>1.3600000000000001E-3</c:v>
                </c:pt>
                <c:pt idx="5867">
                  <c:v>1.49E-3</c:v>
                </c:pt>
                <c:pt idx="5868">
                  <c:v>1.5E-3</c:v>
                </c:pt>
                <c:pt idx="5869">
                  <c:v>1.4400000000000001E-3</c:v>
                </c:pt>
                <c:pt idx="5870">
                  <c:v>1.5399999999999999E-3</c:v>
                </c:pt>
                <c:pt idx="5871">
                  <c:v>1.2899999999999999E-3</c:v>
                </c:pt>
                <c:pt idx="5872">
                  <c:v>9.5E-4</c:v>
                </c:pt>
                <c:pt idx="5873">
                  <c:v>8.5999999999999998E-4</c:v>
                </c:pt>
                <c:pt idx="5874">
                  <c:v>5.8E-4</c:v>
                </c:pt>
                <c:pt idx="5875">
                  <c:v>8.4999999999999995E-4</c:v>
                </c:pt>
                <c:pt idx="5876">
                  <c:v>8.1999999999999998E-4</c:v>
                </c:pt>
                <c:pt idx="5877">
                  <c:v>1.01E-3</c:v>
                </c:pt>
                <c:pt idx="5878">
                  <c:v>8.9999999999999998E-4</c:v>
                </c:pt>
                <c:pt idx="5879">
                  <c:v>1.0200000000000001E-3</c:v>
                </c:pt>
                <c:pt idx="5880">
                  <c:v>9.7999999999999997E-4</c:v>
                </c:pt>
                <c:pt idx="5881">
                  <c:v>1.08E-3</c:v>
                </c:pt>
                <c:pt idx="5882">
                  <c:v>1.25E-3</c:v>
                </c:pt>
                <c:pt idx="5883">
                  <c:v>1.2199999999999999E-3</c:v>
                </c:pt>
                <c:pt idx="5884">
                  <c:v>8.7000000000000001E-4</c:v>
                </c:pt>
                <c:pt idx="5885">
                  <c:v>9.1E-4</c:v>
                </c:pt>
                <c:pt idx="5886">
                  <c:v>1.1199999999999999E-3</c:v>
                </c:pt>
                <c:pt idx="5887">
                  <c:v>1.08E-3</c:v>
                </c:pt>
                <c:pt idx="5888">
                  <c:v>9.3000000000000005E-4</c:v>
                </c:pt>
                <c:pt idx="5889">
                  <c:v>1.0399999999999999E-3</c:v>
                </c:pt>
                <c:pt idx="5890">
                  <c:v>1.32E-3</c:v>
                </c:pt>
                <c:pt idx="5891">
                  <c:v>1.3799999999999999E-3</c:v>
                </c:pt>
                <c:pt idx="5892">
                  <c:v>1.64E-3</c:v>
                </c:pt>
                <c:pt idx="5893">
                  <c:v>1.58E-3</c:v>
                </c:pt>
                <c:pt idx="5894">
                  <c:v>1.64E-3</c:v>
                </c:pt>
                <c:pt idx="5895">
                  <c:v>1.82E-3</c:v>
                </c:pt>
                <c:pt idx="5896">
                  <c:v>1.9400000000000001E-3</c:v>
                </c:pt>
                <c:pt idx="5897">
                  <c:v>2.1199999999999999E-3</c:v>
                </c:pt>
                <c:pt idx="5898">
                  <c:v>2.5200000000000001E-3</c:v>
                </c:pt>
                <c:pt idx="5899">
                  <c:v>2.8999999999999998E-3</c:v>
                </c:pt>
                <c:pt idx="5900">
                  <c:v>3.0799999999999998E-3</c:v>
                </c:pt>
                <c:pt idx="5901">
                  <c:v>3.46E-3</c:v>
                </c:pt>
                <c:pt idx="5902">
                  <c:v>3.5500000000000002E-3</c:v>
                </c:pt>
                <c:pt idx="5903">
                  <c:v>3.5100000000000001E-3</c:v>
                </c:pt>
                <c:pt idx="5904">
                  <c:v>3.6900000000000001E-3</c:v>
                </c:pt>
                <c:pt idx="5905">
                  <c:v>3.5899999999999999E-3</c:v>
                </c:pt>
                <c:pt idx="5906">
                  <c:v>3.4399999999999999E-3</c:v>
                </c:pt>
                <c:pt idx="5907">
                  <c:v>3.4399999999999999E-3</c:v>
                </c:pt>
                <c:pt idx="5908">
                  <c:v>3.0000000000000001E-3</c:v>
                </c:pt>
                <c:pt idx="5909">
                  <c:v>3.2299999999999998E-3</c:v>
                </c:pt>
                <c:pt idx="5910">
                  <c:v>3.1800000000000001E-3</c:v>
                </c:pt>
                <c:pt idx="5911">
                  <c:v>3.0400000000000002E-3</c:v>
                </c:pt>
                <c:pt idx="5912">
                  <c:v>3.0100000000000001E-3</c:v>
                </c:pt>
                <c:pt idx="5913">
                  <c:v>2.8E-3</c:v>
                </c:pt>
                <c:pt idx="5914">
                  <c:v>2.6700000000000001E-3</c:v>
                </c:pt>
                <c:pt idx="5915">
                  <c:v>2.6800000000000001E-3</c:v>
                </c:pt>
                <c:pt idx="5916">
                  <c:v>2.5200000000000001E-3</c:v>
                </c:pt>
                <c:pt idx="5917">
                  <c:v>2.1900000000000001E-3</c:v>
                </c:pt>
                <c:pt idx="5918">
                  <c:v>1.8600000000000001E-3</c:v>
                </c:pt>
                <c:pt idx="5919">
                  <c:v>1.6100000000000001E-3</c:v>
                </c:pt>
                <c:pt idx="5920">
                  <c:v>1.2099999999999999E-3</c:v>
                </c:pt>
                <c:pt idx="5921">
                  <c:v>1.1199999999999999E-3</c:v>
                </c:pt>
                <c:pt idx="5922">
                  <c:v>8.4000000000000003E-4</c:v>
                </c:pt>
                <c:pt idx="5923">
                  <c:v>8.4000000000000003E-4</c:v>
                </c:pt>
                <c:pt idx="5924">
                  <c:v>8.4999999999999995E-4</c:v>
                </c:pt>
                <c:pt idx="5925">
                  <c:v>7.3999999999999999E-4</c:v>
                </c:pt>
                <c:pt idx="5926">
                  <c:v>7.2999999999999996E-4</c:v>
                </c:pt>
                <c:pt idx="5927">
                  <c:v>9.6000000000000002E-4</c:v>
                </c:pt>
                <c:pt idx="5928">
                  <c:v>8.9999999999999998E-4</c:v>
                </c:pt>
                <c:pt idx="5929">
                  <c:v>9.5E-4</c:v>
                </c:pt>
                <c:pt idx="5930">
                  <c:v>9.3999999999999997E-4</c:v>
                </c:pt>
                <c:pt idx="5931">
                  <c:v>1.0499999999999999E-3</c:v>
                </c:pt>
                <c:pt idx="5932">
                  <c:v>1.1199999999999999E-3</c:v>
                </c:pt>
                <c:pt idx="5933">
                  <c:v>1.2800000000000001E-3</c:v>
                </c:pt>
                <c:pt idx="5934">
                  <c:v>1.25E-3</c:v>
                </c:pt>
                <c:pt idx="5935">
                  <c:v>1.1999999999999999E-3</c:v>
                </c:pt>
                <c:pt idx="5936">
                  <c:v>1.24E-3</c:v>
                </c:pt>
                <c:pt idx="5937">
                  <c:v>1.14E-3</c:v>
                </c:pt>
                <c:pt idx="5938">
                  <c:v>1.31E-3</c:v>
                </c:pt>
                <c:pt idx="5939">
                  <c:v>1.1299999999999999E-3</c:v>
                </c:pt>
                <c:pt idx="5940">
                  <c:v>1.0200000000000001E-3</c:v>
                </c:pt>
                <c:pt idx="5941">
                  <c:v>8.8000000000000003E-4</c:v>
                </c:pt>
                <c:pt idx="5942">
                  <c:v>9.5E-4</c:v>
                </c:pt>
                <c:pt idx="5943">
                  <c:v>9.5E-4</c:v>
                </c:pt>
                <c:pt idx="5944">
                  <c:v>7.1000000000000002E-4</c:v>
                </c:pt>
                <c:pt idx="5945">
                  <c:v>8.5999999999999998E-4</c:v>
                </c:pt>
                <c:pt idx="5946">
                  <c:v>1E-3</c:v>
                </c:pt>
                <c:pt idx="5947">
                  <c:v>1.07E-3</c:v>
                </c:pt>
                <c:pt idx="5948">
                  <c:v>1.1199999999999999E-3</c:v>
                </c:pt>
                <c:pt idx="5949">
                  <c:v>1.15E-3</c:v>
                </c:pt>
                <c:pt idx="5950">
                  <c:v>1.1199999999999999E-3</c:v>
                </c:pt>
                <c:pt idx="5951">
                  <c:v>1.14E-3</c:v>
                </c:pt>
                <c:pt idx="5952">
                  <c:v>1.1800000000000001E-3</c:v>
                </c:pt>
                <c:pt idx="5953">
                  <c:v>1.3699999999999999E-3</c:v>
                </c:pt>
                <c:pt idx="5954">
                  <c:v>1.1800000000000001E-3</c:v>
                </c:pt>
                <c:pt idx="5955">
                  <c:v>1.2700000000000001E-3</c:v>
                </c:pt>
                <c:pt idx="5956">
                  <c:v>9.6000000000000002E-4</c:v>
                </c:pt>
                <c:pt idx="5957">
                  <c:v>6.2E-4</c:v>
                </c:pt>
                <c:pt idx="5958">
                  <c:v>7.7999999999999999E-4</c:v>
                </c:pt>
                <c:pt idx="5959">
                  <c:v>8.7000000000000001E-4</c:v>
                </c:pt>
                <c:pt idx="5960">
                  <c:v>8.4000000000000003E-4</c:v>
                </c:pt>
                <c:pt idx="5961">
                  <c:v>1.01E-3</c:v>
                </c:pt>
                <c:pt idx="5962">
                  <c:v>7.7999999999999999E-4</c:v>
                </c:pt>
                <c:pt idx="5963">
                  <c:v>7.5000000000000002E-4</c:v>
                </c:pt>
                <c:pt idx="5964">
                  <c:v>6.2E-4</c:v>
                </c:pt>
                <c:pt idx="5965">
                  <c:v>1.01E-3</c:v>
                </c:pt>
                <c:pt idx="5966">
                  <c:v>1.16E-3</c:v>
                </c:pt>
                <c:pt idx="5967">
                  <c:v>1.57E-3</c:v>
                </c:pt>
                <c:pt idx="5968">
                  <c:v>2.32E-3</c:v>
                </c:pt>
                <c:pt idx="5969">
                  <c:v>3.0599999999999998E-3</c:v>
                </c:pt>
                <c:pt idx="5970">
                  <c:v>3.8800000000000002E-3</c:v>
                </c:pt>
                <c:pt idx="5971">
                  <c:v>5.1200000000000004E-3</c:v>
                </c:pt>
                <c:pt idx="5972">
                  <c:v>6.4200000000000004E-3</c:v>
                </c:pt>
                <c:pt idx="5973">
                  <c:v>6.9800000000000001E-3</c:v>
                </c:pt>
                <c:pt idx="5974">
                  <c:v>7.0400000000000003E-3</c:v>
                </c:pt>
                <c:pt idx="5975">
                  <c:v>7.2500000000000004E-3</c:v>
                </c:pt>
                <c:pt idx="5976">
                  <c:v>6.7000000000000002E-3</c:v>
                </c:pt>
                <c:pt idx="5977">
                  <c:v>5.9500000000000004E-3</c:v>
                </c:pt>
                <c:pt idx="5978">
                  <c:v>5.1000000000000004E-3</c:v>
                </c:pt>
                <c:pt idx="5979">
                  <c:v>4.4299999999999999E-3</c:v>
                </c:pt>
                <c:pt idx="5980">
                  <c:v>3.8700000000000002E-3</c:v>
                </c:pt>
                <c:pt idx="5981">
                  <c:v>3.3800000000000002E-3</c:v>
                </c:pt>
                <c:pt idx="5982">
                  <c:v>3.2100000000000002E-3</c:v>
                </c:pt>
                <c:pt idx="5983">
                  <c:v>3.2799999999999999E-3</c:v>
                </c:pt>
                <c:pt idx="5984">
                  <c:v>3.29E-3</c:v>
                </c:pt>
                <c:pt idx="5985">
                  <c:v>3.2000000000000002E-3</c:v>
                </c:pt>
                <c:pt idx="5986">
                  <c:v>2.9099999999999998E-3</c:v>
                </c:pt>
                <c:pt idx="5987">
                  <c:v>2.5300000000000001E-3</c:v>
                </c:pt>
                <c:pt idx="5988">
                  <c:v>2.1800000000000001E-3</c:v>
                </c:pt>
                <c:pt idx="5989">
                  <c:v>2.0899999999999998E-3</c:v>
                </c:pt>
                <c:pt idx="5990">
                  <c:v>1.5900000000000001E-3</c:v>
                </c:pt>
                <c:pt idx="5991">
                  <c:v>1.3799999999999999E-3</c:v>
                </c:pt>
                <c:pt idx="5992">
                  <c:v>1.1199999999999999E-3</c:v>
                </c:pt>
                <c:pt idx="5993">
                  <c:v>9.1E-4</c:v>
                </c:pt>
                <c:pt idx="5994">
                  <c:v>8.4000000000000003E-4</c:v>
                </c:pt>
                <c:pt idx="5995">
                  <c:v>9.8999999999999999E-4</c:v>
                </c:pt>
                <c:pt idx="5996">
                  <c:v>5.8E-4</c:v>
                </c:pt>
                <c:pt idx="5997">
                  <c:v>5.9000000000000003E-4</c:v>
                </c:pt>
                <c:pt idx="5998">
                  <c:v>8.7000000000000001E-4</c:v>
                </c:pt>
                <c:pt idx="5999">
                  <c:v>1.0200000000000001E-3</c:v>
                </c:pt>
                <c:pt idx="6000">
                  <c:v>1.3600000000000001E-3</c:v>
                </c:pt>
                <c:pt idx="6001">
                  <c:v>1.73E-3</c:v>
                </c:pt>
                <c:pt idx="6002">
                  <c:v>2.0799999999999998E-3</c:v>
                </c:pt>
                <c:pt idx="6003">
                  <c:v>2.49E-3</c:v>
                </c:pt>
                <c:pt idx="6004">
                  <c:v>2.66E-3</c:v>
                </c:pt>
                <c:pt idx="6005">
                  <c:v>2.7399999999999998E-3</c:v>
                </c:pt>
                <c:pt idx="6006">
                  <c:v>2.7000000000000001E-3</c:v>
                </c:pt>
                <c:pt idx="6007">
                  <c:v>2.65E-3</c:v>
                </c:pt>
                <c:pt idx="6008">
                  <c:v>2.3E-3</c:v>
                </c:pt>
                <c:pt idx="6009">
                  <c:v>1.9599999999999999E-3</c:v>
                </c:pt>
                <c:pt idx="6010">
                  <c:v>1.6000000000000001E-3</c:v>
                </c:pt>
                <c:pt idx="6011">
                  <c:v>1.4499999999999999E-3</c:v>
                </c:pt>
                <c:pt idx="6012">
                  <c:v>1.0300000000000001E-3</c:v>
                </c:pt>
                <c:pt idx="6013">
                  <c:v>9.1E-4</c:v>
                </c:pt>
                <c:pt idx="6014">
                  <c:v>6.4000000000000005E-4</c:v>
                </c:pt>
                <c:pt idx="6015">
                  <c:v>4.8000000000000001E-4</c:v>
                </c:pt>
                <c:pt idx="6016">
                  <c:v>3.8000000000000002E-4</c:v>
                </c:pt>
                <c:pt idx="6017">
                  <c:v>3.3E-4</c:v>
                </c:pt>
                <c:pt idx="6018">
                  <c:v>5.1000000000000004E-4</c:v>
                </c:pt>
                <c:pt idx="6019">
                  <c:v>6.4000000000000005E-4</c:v>
                </c:pt>
                <c:pt idx="6020">
                  <c:v>7.6999999999999996E-4</c:v>
                </c:pt>
                <c:pt idx="6021">
                  <c:v>7.1000000000000002E-4</c:v>
                </c:pt>
                <c:pt idx="6022">
                  <c:v>5.8E-4</c:v>
                </c:pt>
                <c:pt idx="6023">
                  <c:v>6.4999999999999997E-4</c:v>
                </c:pt>
                <c:pt idx="6024">
                  <c:v>5.1000000000000004E-4</c:v>
                </c:pt>
                <c:pt idx="6025">
                  <c:v>5.9999999999999995E-4</c:v>
                </c:pt>
                <c:pt idx="6026">
                  <c:v>5.8E-4</c:v>
                </c:pt>
                <c:pt idx="6027">
                  <c:v>4.4000000000000002E-4</c:v>
                </c:pt>
                <c:pt idx="6028">
                  <c:v>6.7000000000000002E-4</c:v>
                </c:pt>
                <c:pt idx="6029">
                  <c:v>8.1999999999999998E-4</c:v>
                </c:pt>
                <c:pt idx="6030">
                  <c:v>5.5999999999999995E-4</c:v>
                </c:pt>
                <c:pt idx="6031">
                  <c:v>6.8000000000000005E-4</c:v>
                </c:pt>
                <c:pt idx="6032">
                  <c:v>6.3000000000000003E-4</c:v>
                </c:pt>
                <c:pt idx="6033">
                  <c:v>5.4000000000000001E-4</c:v>
                </c:pt>
                <c:pt idx="6034">
                  <c:v>6.6E-4</c:v>
                </c:pt>
                <c:pt idx="6035">
                  <c:v>6.6E-4</c:v>
                </c:pt>
                <c:pt idx="6036">
                  <c:v>5.5999999999999995E-4</c:v>
                </c:pt>
                <c:pt idx="6037">
                  <c:v>3.6999999999999999E-4</c:v>
                </c:pt>
                <c:pt idx="6038">
                  <c:v>7.1000000000000002E-4</c:v>
                </c:pt>
                <c:pt idx="6039">
                  <c:v>6.0999999999999997E-4</c:v>
                </c:pt>
                <c:pt idx="6040">
                  <c:v>8.7000000000000001E-4</c:v>
                </c:pt>
                <c:pt idx="6041">
                  <c:v>5.1999999999999995E-4</c:v>
                </c:pt>
                <c:pt idx="6042">
                  <c:v>5.8E-4</c:v>
                </c:pt>
                <c:pt idx="6043">
                  <c:v>5.9999999999999995E-4</c:v>
                </c:pt>
                <c:pt idx="6044">
                  <c:v>5.5999999999999995E-4</c:v>
                </c:pt>
                <c:pt idx="6045">
                  <c:v>4.8999999999999998E-4</c:v>
                </c:pt>
                <c:pt idx="6046">
                  <c:v>6.0999999999999997E-4</c:v>
                </c:pt>
                <c:pt idx="6047">
                  <c:v>7.1000000000000002E-4</c:v>
                </c:pt>
                <c:pt idx="6048">
                  <c:v>7.9000000000000001E-4</c:v>
                </c:pt>
                <c:pt idx="6049">
                  <c:v>2.3000000000000001E-4</c:v>
                </c:pt>
                <c:pt idx="6050">
                  <c:v>4.2000000000000002E-4</c:v>
                </c:pt>
                <c:pt idx="6051">
                  <c:v>5.4000000000000001E-4</c:v>
                </c:pt>
                <c:pt idx="6052">
                  <c:v>4.8999999999999998E-4</c:v>
                </c:pt>
                <c:pt idx="6053">
                  <c:v>5.6999999999999998E-4</c:v>
                </c:pt>
                <c:pt idx="6054">
                  <c:v>3.8999999999999999E-4</c:v>
                </c:pt>
                <c:pt idx="6055">
                  <c:v>5.4000000000000001E-4</c:v>
                </c:pt>
                <c:pt idx="6056">
                  <c:v>9.2000000000000003E-4</c:v>
                </c:pt>
                <c:pt idx="6057">
                  <c:v>6.3000000000000003E-4</c:v>
                </c:pt>
                <c:pt idx="6058">
                  <c:v>7.5000000000000002E-4</c:v>
                </c:pt>
                <c:pt idx="6059">
                  <c:v>7.6999999999999996E-4</c:v>
                </c:pt>
                <c:pt idx="6060">
                  <c:v>8.3000000000000001E-4</c:v>
                </c:pt>
                <c:pt idx="6061">
                  <c:v>6.4999999999999997E-4</c:v>
                </c:pt>
                <c:pt idx="6062">
                  <c:v>6.4000000000000005E-4</c:v>
                </c:pt>
                <c:pt idx="6063">
                  <c:v>6.3000000000000003E-4</c:v>
                </c:pt>
                <c:pt idx="6064">
                  <c:v>6.0999999999999997E-4</c:v>
                </c:pt>
                <c:pt idx="6065">
                  <c:v>6.9999999999999999E-4</c:v>
                </c:pt>
                <c:pt idx="6066">
                  <c:v>8.4999999999999995E-4</c:v>
                </c:pt>
                <c:pt idx="6067">
                  <c:v>7.2000000000000005E-4</c:v>
                </c:pt>
                <c:pt idx="6068">
                  <c:v>4.6999999999999999E-4</c:v>
                </c:pt>
                <c:pt idx="6069">
                  <c:v>4.8999999999999998E-4</c:v>
                </c:pt>
                <c:pt idx="6070">
                  <c:v>5.6999999999999998E-4</c:v>
                </c:pt>
                <c:pt idx="6071">
                  <c:v>6.8000000000000005E-4</c:v>
                </c:pt>
                <c:pt idx="6072">
                  <c:v>6.0999999999999997E-4</c:v>
                </c:pt>
                <c:pt idx="6073">
                  <c:v>5.5000000000000003E-4</c:v>
                </c:pt>
                <c:pt idx="6074">
                  <c:v>5.8E-4</c:v>
                </c:pt>
                <c:pt idx="6075">
                  <c:v>5.5000000000000003E-4</c:v>
                </c:pt>
                <c:pt idx="6076">
                  <c:v>3.8000000000000002E-4</c:v>
                </c:pt>
                <c:pt idx="6077">
                  <c:v>5.8E-4</c:v>
                </c:pt>
                <c:pt idx="6078">
                  <c:v>6.9999999999999999E-4</c:v>
                </c:pt>
                <c:pt idx="6079">
                  <c:v>5.5999999999999995E-4</c:v>
                </c:pt>
                <c:pt idx="6080">
                  <c:v>5.5999999999999995E-4</c:v>
                </c:pt>
                <c:pt idx="6081">
                  <c:v>8.8000000000000003E-4</c:v>
                </c:pt>
                <c:pt idx="6082">
                  <c:v>6.4999999999999997E-4</c:v>
                </c:pt>
                <c:pt idx="6083">
                  <c:v>8.0999999999999996E-4</c:v>
                </c:pt>
                <c:pt idx="6084">
                  <c:v>8.9999999999999998E-4</c:v>
                </c:pt>
                <c:pt idx="6085">
                  <c:v>5.4000000000000001E-4</c:v>
                </c:pt>
                <c:pt idx="6086">
                  <c:v>4.6000000000000001E-4</c:v>
                </c:pt>
                <c:pt idx="6087">
                  <c:v>6.0999999999999997E-4</c:v>
                </c:pt>
                <c:pt idx="6088">
                  <c:v>5.9999999999999995E-4</c:v>
                </c:pt>
                <c:pt idx="6089">
                  <c:v>5.9999999999999995E-4</c:v>
                </c:pt>
                <c:pt idx="6090">
                  <c:v>5.1999999999999995E-4</c:v>
                </c:pt>
                <c:pt idx="6091">
                  <c:v>7.1000000000000002E-4</c:v>
                </c:pt>
                <c:pt idx="6092">
                  <c:v>7.2999999999999996E-4</c:v>
                </c:pt>
                <c:pt idx="6093">
                  <c:v>7.9000000000000001E-4</c:v>
                </c:pt>
                <c:pt idx="6094">
                  <c:v>7.3999999999999999E-4</c:v>
                </c:pt>
                <c:pt idx="6095">
                  <c:v>6.2E-4</c:v>
                </c:pt>
                <c:pt idx="6096">
                  <c:v>8.3000000000000001E-4</c:v>
                </c:pt>
                <c:pt idx="6097">
                  <c:v>7.2000000000000005E-4</c:v>
                </c:pt>
                <c:pt idx="6098">
                  <c:v>5.9999999999999995E-4</c:v>
                </c:pt>
                <c:pt idx="6099">
                  <c:v>8.8999999999999995E-4</c:v>
                </c:pt>
                <c:pt idx="6100">
                  <c:v>6.8000000000000005E-4</c:v>
                </c:pt>
                <c:pt idx="6101">
                  <c:v>5.6999999999999998E-4</c:v>
                </c:pt>
                <c:pt idx="6102">
                  <c:v>8.4000000000000003E-4</c:v>
                </c:pt>
                <c:pt idx="6103">
                  <c:v>8.0999999999999996E-4</c:v>
                </c:pt>
                <c:pt idx="6104">
                  <c:v>6.7000000000000002E-4</c:v>
                </c:pt>
                <c:pt idx="6105">
                  <c:v>8.4000000000000003E-4</c:v>
                </c:pt>
                <c:pt idx="6106">
                  <c:v>9.7999999999999997E-4</c:v>
                </c:pt>
                <c:pt idx="6107">
                  <c:v>1.15E-3</c:v>
                </c:pt>
                <c:pt idx="6108">
                  <c:v>1.0300000000000001E-3</c:v>
                </c:pt>
                <c:pt idx="6109">
                  <c:v>1.2800000000000001E-3</c:v>
                </c:pt>
                <c:pt idx="6110">
                  <c:v>1.1900000000000001E-3</c:v>
                </c:pt>
                <c:pt idx="6111">
                  <c:v>1.1999999999999999E-3</c:v>
                </c:pt>
                <c:pt idx="6112">
                  <c:v>1.1299999999999999E-3</c:v>
                </c:pt>
                <c:pt idx="6113">
                  <c:v>1.17E-3</c:v>
                </c:pt>
                <c:pt idx="6114">
                  <c:v>1.0399999999999999E-3</c:v>
                </c:pt>
                <c:pt idx="6115">
                  <c:v>8.4000000000000003E-4</c:v>
                </c:pt>
                <c:pt idx="6116">
                  <c:v>9.8999999999999999E-4</c:v>
                </c:pt>
                <c:pt idx="6117">
                  <c:v>9.7000000000000005E-4</c:v>
                </c:pt>
                <c:pt idx="6118">
                  <c:v>8.4000000000000003E-4</c:v>
                </c:pt>
                <c:pt idx="6119">
                  <c:v>7.7999999999999999E-4</c:v>
                </c:pt>
                <c:pt idx="6120">
                  <c:v>8.9999999999999998E-4</c:v>
                </c:pt>
                <c:pt idx="6121">
                  <c:v>8.8000000000000003E-4</c:v>
                </c:pt>
                <c:pt idx="6122">
                  <c:v>7.3999999999999999E-4</c:v>
                </c:pt>
                <c:pt idx="6123">
                  <c:v>5.6999999999999998E-4</c:v>
                </c:pt>
                <c:pt idx="6124">
                  <c:v>6.3000000000000003E-4</c:v>
                </c:pt>
                <c:pt idx="6125">
                  <c:v>5.9999999999999995E-4</c:v>
                </c:pt>
                <c:pt idx="6126">
                  <c:v>5.2999999999999998E-4</c:v>
                </c:pt>
                <c:pt idx="6127">
                  <c:v>5.1000000000000004E-4</c:v>
                </c:pt>
                <c:pt idx="6128">
                  <c:v>4.6999999999999999E-4</c:v>
                </c:pt>
                <c:pt idx="6129">
                  <c:v>5.2999999999999998E-4</c:v>
                </c:pt>
                <c:pt idx="6130">
                  <c:v>5.4000000000000001E-4</c:v>
                </c:pt>
                <c:pt idx="6131">
                  <c:v>6.4999999999999997E-4</c:v>
                </c:pt>
                <c:pt idx="6132">
                  <c:v>5.9999999999999995E-4</c:v>
                </c:pt>
                <c:pt idx="6133">
                  <c:v>4.2999999999999999E-4</c:v>
                </c:pt>
                <c:pt idx="6134">
                  <c:v>4.2999999999999999E-4</c:v>
                </c:pt>
                <c:pt idx="6135">
                  <c:v>5.6999999999999998E-4</c:v>
                </c:pt>
                <c:pt idx="6136">
                  <c:v>4.6999999999999999E-4</c:v>
                </c:pt>
                <c:pt idx="6137">
                  <c:v>1.9000000000000001E-4</c:v>
                </c:pt>
                <c:pt idx="6138">
                  <c:v>4.6000000000000001E-4</c:v>
                </c:pt>
                <c:pt idx="6139">
                  <c:v>4.6999999999999999E-4</c:v>
                </c:pt>
                <c:pt idx="6140">
                  <c:v>4.0999999999999999E-4</c:v>
                </c:pt>
                <c:pt idx="6141">
                  <c:v>5.1999999999999995E-4</c:v>
                </c:pt>
                <c:pt idx="6142">
                  <c:v>4.6999999999999999E-4</c:v>
                </c:pt>
                <c:pt idx="6143">
                  <c:v>6.7000000000000002E-4</c:v>
                </c:pt>
                <c:pt idx="6144">
                  <c:v>7.2000000000000005E-4</c:v>
                </c:pt>
                <c:pt idx="6145">
                  <c:v>8.1999999999999998E-4</c:v>
                </c:pt>
                <c:pt idx="6146">
                  <c:v>6.7000000000000002E-4</c:v>
                </c:pt>
                <c:pt idx="6147">
                  <c:v>6.9999999999999999E-4</c:v>
                </c:pt>
                <c:pt idx="6148">
                  <c:v>7.5000000000000002E-4</c:v>
                </c:pt>
                <c:pt idx="6149">
                  <c:v>6.8000000000000005E-4</c:v>
                </c:pt>
                <c:pt idx="6150">
                  <c:v>9.7000000000000005E-4</c:v>
                </c:pt>
                <c:pt idx="6151">
                  <c:v>1.08E-3</c:v>
                </c:pt>
                <c:pt idx="6152">
                  <c:v>8.8999999999999995E-4</c:v>
                </c:pt>
                <c:pt idx="6153">
                  <c:v>9.7000000000000005E-4</c:v>
                </c:pt>
                <c:pt idx="6154">
                  <c:v>1.0300000000000001E-3</c:v>
                </c:pt>
                <c:pt idx="6155">
                  <c:v>1.3799999999999999E-3</c:v>
                </c:pt>
                <c:pt idx="6156">
                  <c:v>7.5000000000000002E-4</c:v>
                </c:pt>
                <c:pt idx="6157">
                  <c:v>8.8000000000000003E-4</c:v>
                </c:pt>
                <c:pt idx="6158">
                  <c:v>8.0999999999999996E-4</c:v>
                </c:pt>
                <c:pt idx="6159">
                  <c:v>9.3999999999999997E-4</c:v>
                </c:pt>
                <c:pt idx="6160">
                  <c:v>7.6999999999999996E-4</c:v>
                </c:pt>
                <c:pt idx="6161">
                  <c:v>8.4999999999999995E-4</c:v>
                </c:pt>
                <c:pt idx="6162">
                  <c:v>9.7000000000000005E-4</c:v>
                </c:pt>
                <c:pt idx="6163">
                  <c:v>1.01E-3</c:v>
                </c:pt>
                <c:pt idx="6164">
                  <c:v>1.01E-3</c:v>
                </c:pt>
                <c:pt idx="6165">
                  <c:v>9.8999999999999999E-4</c:v>
                </c:pt>
                <c:pt idx="6166">
                  <c:v>1.4E-3</c:v>
                </c:pt>
                <c:pt idx="6167">
                  <c:v>1.57E-3</c:v>
                </c:pt>
                <c:pt idx="6168">
                  <c:v>1.58E-3</c:v>
                </c:pt>
                <c:pt idx="6169">
                  <c:v>1.1100000000000001E-3</c:v>
                </c:pt>
                <c:pt idx="6170">
                  <c:v>1.1999999999999999E-3</c:v>
                </c:pt>
                <c:pt idx="6171">
                  <c:v>9.5E-4</c:v>
                </c:pt>
                <c:pt idx="6172">
                  <c:v>8.0999999999999996E-4</c:v>
                </c:pt>
                <c:pt idx="6173">
                  <c:v>5.1000000000000004E-4</c:v>
                </c:pt>
                <c:pt idx="6174">
                  <c:v>5.4000000000000001E-4</c:v>
                </c:pt>
                <c:pt idx="6175">
                  <c:v>6.4000000000000005E-4</c:v>
                </c:pt>
                <c:pt idx="6176">
                  <c:v>5.6999999999999998E-4</c:v>
                </c:pt>
                <c:pt idx="6177">
                  <c:v>3.6000000000000002E-4</c:v>
                </c:pt>
                <c:pt idx="6178">
                  <c:v>2.9999999999999997E-4</c:v>
                </c:pt>
                <c:pt idx="6179">
                  <c:v>2.9999999999999997E-4</c:v>
                </c:pt>
                <c:pt idx="6180">
                  <c:v>1.9000000000000001E-4</c:v>
                </c:pt>
                <c:pt idx="6181">
                  <c:v>4.0999999999999999E-4</c:v>
                </c:pt>
                <c:pt idx="6182">
                  <c:v>3.8000000000000002E-4</c:v>
                </c:pt>
                <c:pt idx="6183">
                  <c:v>5.9000000000000003E-4</c:v>
                </c:pt>
                <c:pt idx="6184">
                  <c:v>5.5000000000000003E-4</c:v>
                </c:pt>
                <c:pt idx="6185">
                  <c:v>5.8E-4</c:v>
                </c:pt>
                <c:pt idx="6186">
                  <c:v>5.4000000000000001E-4</c:v>
                </c:pt>
                <c:pt idx="6187">
                  <c:v>5.8E-4</c:v>
                </c:pt>
                <c:pt idx="6188">
                  <c:v>5.6999999999999998E-4</c:v>
                </c:pt>
                <c:pt idx="6189">
                  <c:v>7.6999999999999996E-4</c:v>
                </c:pt>
                <c:pt idx="6190">
                  <c:v>7.2999999999999996E-4</c:v>
                </c:pt>
                <c:pt idx="6191">
                  <c:v>9.6000000000000002E-4</c:v>
                </c:pt>
                <c:pt idx="6192">
                  <c:v>7.2000000000000005E-4</c:v>
                </c:pt>
                <c:pt idx="6193">
                  <c:v>9.7999999999999997E-4</c:v>
                </c:pt>
                <c:pt idx="6194">
                  <c:v>9.8999999999999999E-4</c:v>
                </c:pt>
                <c:pt idx="6195">
                  <c:v>1.0200000000000001E-3</c:v>
                </c:pt>
                <c:pt idx="6196">
                  <c:v>1.25E-3</c:v>
                </c:pt>
                <c:pt idx="6197">
                  <c:v>1.25E-3</c:v>
                </c:pt>
                <c:pt idx="6198">
                  <c:v>1.1199999999999999E-3</c:v>
                </c:pt>
                <c:pt idx="6199">
                  <c:v>9.3999999999999997E-4</c:v>
                </c:pt>
                <c:pt idx="6200">
                  <c:v>8.8000000000000003E-4</c:v>
                </c:pt>
                <c:pt idx="6201">
                  <c:v>7.9000000000000001E-4</c:v>
                </c:pt>
                <c:pt idx="6202">
                  <c:v>7.2999999999999996E-4</c:v>
                </c:pt>
                <c:pt idx="6203">
                  <c:v>7.6000000000000004E-4</c:v>
                </c:pt>
                <c:pt idx="6204">
                  <c:v>6.6E-4</c:v>
                </c:pt>
                <c:pt idx="6205">
                  <c:v>4.2000000000000002E-4</c:v>
                </c:pt>
                <c:pt idx="6206">
                  <c:v>5.2999999999999998E-4</c:v>
                </c:pt>
                <c:pt idx="6207">
                  <c:v>7.5000000000000002E-4</c:v>
                </c:pt>
                <c:pt idx="6208">
                  <c:v>8.1999999999999998E-4</c:v>
                </c:pt>
                <c:pt idx="6209">
                  <c:v>7.1000000000000002E-4</c:v>
                </c:pt>
                <c:pt idx="6210">
                  <c:v>7.2000000000000005E-4</c:v>
                </c:pt>
                <c:pt idx="6211">
                  <c:v>6.7000000000000002E-4</c:v>
                </c:pt>
                <c:pt idx="6212">
                  <c:v>7.6999999999999996E-4</c:v>
                </c:pt>
                <c:pt idx="6213">
                  <c:v>6.8999999999999997E-4</c:v>
                </c:pt>
                <c:pt idx="6214">
                  <c:v>5.9999999999999995E-4</c:v>
                </c:pt>
                <c:pt idx="6215">
                  <c:v>5.5999999999999995E-4</c:v>
                </c:pt>
                <c:pt idx="6216">
                  <c:v>6.8999999999999997E-4</c:v>
                </c:pt>
                <c:pt idx="6217">
                  <c:v>5.4000000000000001E-4</c:v>
                </c:pt>
                <c:pt idx="6218">
                  <c:v>5.1000000000000004E-4</c:v>
                </c:pt>
                <c:pt idx="6219">
                  <c:v>5.0000000000000001E-4</c:v>
                </c:pt>
                <c:pt idx="6220">
                  <c:v>6.8000000000000005E-4</c:v>
                </c:pt>
                <c:pt idx="6221">
                  <c:v>5.0000000000000001E-4</c:v>
                </c:pt>
                <c:pt idx="6222">
                  <c:v>6.6E-4</c:v>
                </c:pt>
                <c:pt idx="6223">
                  <c:v>6.4999999999999997E-4</c:v>
                </c:pt>
                <c:pt idx="6224">
                  <c:v>8.4999999999999995E-4</c:v>
                </c:pt>
                <c:pt idx="6225">
                  <c:v>6.3000000000000003E-4</c:v>
                </c:pt>
                <c:pt idx="6226">
                  <c:v>6.9999999999999999E-4</c:v>
                </c:pt>
                <c:pt idx="6227">
                  <c:v>6.8000000000000005E-4</c:v>
                </c:pt>
                <c:pt idx="6228">
                  <c:v>4.2999999999999999E-4</c:v>
                </c:pt>
                <c:pt idx="6229">
                  <c:v>5.8E-4</c:v>
                </c:pt>
                <c:pt idx="6230">
                  <c:v>4.2000000000000002E-4</c:v>
                </c:pt>
                <c:pt idx="6231">
                  <c:v>8.0000000000000004E-4</c:v>
                </c:pt>
                <c:pt idx="6232">
                  <c:v>5.8E-4</c:v>
                </c:pt>
                <c:pt idx="6233">
                  <c:v>5.1000000000000004E-4</c:v>
                </c:pt>
                <c:pt idx="6234">
                  <c:v>4.2999999999999999E-4</c:v>
                </c:pt>
                <c:pt idx="6235">
                  <c:v>6.8999999999999997E-4</c:v>
                </c:pt>
                <c:pt idx="6236">
                  <c:v>7.2000000000000005E-4</c:v>
                </c:pt>
                <c:pt idx="6237">
                  <c:v>7.1000000000000002E-4</c:v>
                </c:pt>
                <c:pt idx="6238">
                  <c:v>7.6999999999999996E-4</c:v>
                </c:pt>
                <c:pt idx="6239">
                  <c:v>6.9999999999999999E-4</c:v>
                </c:pt>
                <c:pt idx="6240">
                  <c:v>6.4000000000000005E-4</c:v>
                </c:pt>
                <c:pt idx="6241">
                  <c:v>4.6999999999999999E-4</c:v>
                </c:pt>
                <c:pt idx="6242">
                  <c:v>5.1000000000000004E-4</c:v>
                </c:pt>
                <c:pt idx="6243">
                  <c:v>6.3000000000000003E-4</c:v>
                </c:pt>
                <c:pt idx="6244">
                  <c:v>6.2E-4</c:v>
                </c:pt>
                <c:pt idx="6245">
                  <c:v>7.9000000000000001E-4</c:v>
                </c:pt>
                <c:pt idx="6246">
                  <c:v>5.2999999999999998E-4</c:v>
                </c:pt>
                <c:pt idx="6247">
                  <c:v>5.8E-4</c:v>
                </c:pt>
                <c:pt idx="6248">
                  <c:v>6.2E-4</c:v>
                </c:pt>
                <c:pt idx="6249">
                  <c:v>6.9999999999999999E-4</c:v>
                </c:pt>
                <c:pt idx="6250">
                  <c:v>4.4000000000000002E-4</c:v>
                </c:pt>
                <c:pt idx="6251">
                  <c:v>4.4999999999999999E-4</c:v>
                </c:pt>
                <c:pt idx="6252">
                  <c:v>5.2999999999999998E-4</c:v>
                </c:pt>
                <c:pt idx="6253">
                  <c:v>2.9E-4</c:v>
                </c:pt>
                <c:pt idx="6254">
                  <c:v>4.8000000000000001E-4</c:v>
                </c:pt>
                <c:pt idx="6255">
                  <c:v>4.4999999999999999E-4</c:v>
                </c:pt>
                <c:pt idx="6256">
                  <c:v>3.6999999999999999E-4</c:v>
                </c:pt>
                <c:pt idx="6257">
                  <c:v>3.8999999999999999E-4</c:v>
                </c:pt>
                <c:pt idx="6258">
                  <c:v>4.4999999999999999E-4</c:v>
                </c:pt>
                <c:pt idx="6259">
                  <c:v>5.6999999999999998E-4</c:v>
                </c:pt>
                <c:pt idx="6260">
                  <c:v>5.2999999999999998E-4</c:v>
                </c:pt>
                <c:pt idx="6261">
                  <c:v>5.5000000000000003E-4</c:v>
                </c:pt>
                <c:pt idx="6262">
                  <c:v>5.6999999999999998E-4</c:v>
                </c:pt>
                <c:pt idx="6263">
                  <c:v>4.2000000000000002E-4</c:v>
                </c:pt>
                <c:pt idx="6264">
                  <c:v>2.3000000000000001E-4</c:v>
                </c:pt>
                <c:pt idx="6265">
                  <c:v>6.7000000000000002E-4</c:v>
                </c:pt>
                <c:pt idx="6266">
                  <c:v>7.7999999999999999E-4</c:v>
                </c:pt>
                <c:pt idx="6267">
                  <c:v>7.2999999999999996E-4</c:v>
                </c:pt>
                <c:pt idx="6268">
                  <c:v>8.8000000000000003E-4</c:v>
                </c:pt>
                <c:pt idx="6269">
                  <c:v>7.2999999999999996E-4</c:v>
                </c:pt>
                <c:pt idx="6270">
                  <c:v>7.6000000000000004E-4</c:v>
                </c:pt>
                <c:pt idx="6271">
                  <c:v>7.2000000000000005E-4</c:v>
                </c:pt>
                <c:pt idx="6272">
                  <c:v>1.9000000000000001E-4</c:v>
                </c:pt>
                <c:pt idx="6273">
                  <c:v>2.9E-4</c:v>
                </c:pt>
                <c:pt idx="6274">
                  <c:v>5.1000000000000004E-4</c:v>
                </c:pt>
                <c:pt idx="6275">
                  <c:v>4.0000000000000002E-4</c:v>
                </c:pt>
                <c:pt idx="6276">
                  <c:v>2.9999999999999997E-4</c:v>
                </c:pt>
                <c:pt idx="6277">
                  <c:v>2.7E-4</c:v>
                </c:pt>
                <c:pt idx="6278">
                  <c:v>3.6000000000000002E-4</c:v>
                </c:pt>
                <c:pt idx="6279">
                  <c:v>2.9E-4</c:v>
                </c:pt>
                <c:pt idx="6280">
                  <c:v>3.1E-4</c:v>
                </c:pt>
                <c:pt idx="6281">
                  <c:v>4.8999999999999998E-4</c:v>
                </c:pt>
                <c:pt idx="6282">
                  <c:v>2.7E-4</c:v>
                </c:pt>
                <c:pt idx="6283">
                  <c:v>4.6999999999999999E-4</c:v>
                </c:pt>
                <c:pt idx="6284">
                  <c:v>5.5999999999999995E-4</c:v>
                </c:pt>
                <c:pt idx="6285">
                  <c:v>6.8000000000000005E-4</c:v>
                </c:pt>
                <c:pt idx="6286">
                  <c:v>5.5000000000000003E-4</c:v>
                </c:pt>
                <c:pt idx="6287">
                  <c:v>4.2999999999999999E-4</c:v>
                </c:pt>
                <c:pt idx="6288">
                  <c:v>3.8000000000000002E-4</c:v>
                </c:pt>
                <c:pt idx="6289">
                  <c:v>3.6000000000000002E-4</c:v>
                </c:pt>
                <c:pt idx="6290">
                  <c:v>5.1000000000000004E-4</c:v>
                </c:pt>
                <c:pt idx="6291">
                  <c:v>7.9000000000000001E-4</c:v>
                </c:pt>
                <c:pt idx="6292">
                  <c:v>7.6000000000000004E-4</c:v>
                </c:pt>
                <c:pt idx="6293">
                  <c:v>4.0000000000000002E-4</c:v>
                </c:pt>
                <c:pt idx="6294">
                  <c:v>7.2000000000000005E-4</c:v>
                </c:pt>
                <c:pt idx="6295">
                  <c:v>7.5000000000000002E-4</c:v>
                </c:pt>
                <c:pt idx="6296">
                  <c:v>5.8E-4</c:v>
                </c:pt>
                <c:pt idx="6297">
                  <c:v>5.8E-4</c:v>
                </c:pt>
                <c:pt idx="6298">
                  <c:v>5.9999999999999995E-4</c:v>
                </c:pt>
                <c:pt idx="6299">
                  <c:v>6.0999999999999997E-4</c:v>
                </c:pt>
                <c:pt idx="6300">
                  <c:v>5.9000000000000003E-4</c:v>
                </c:pt>
                <c:pt idx="6301">
                  <c:v>5.1000000000000004E-4</c:v>
                </c:pt>
                <c:pt idx="6302">
                  <c:v>5.9999999999999995E-4</c:v>
                </c:pt>
                <c:pt idx="6303">
                  <c:v>4.0999999999999999E-4</c:v>
                </c:pt>
                <c:pt idx="6304">
                  <c:v>3.8000000000000002E-4</c:v>
                </c:pt>
                <c:pt idx="6305">
                  <c:v>5.1000000000000004E-4</c:v>
                </c:pt>
                <c:pt idx="6306">
                  <c:v>6.4999999999999997E-4</c:v>
                </c:pt>
                <c:pt idx="6307">
                  <c:v>6.2E-4</c:v>
                </c:pt>
                <c:pt idx="6308">
                  <c:v>5.6999999999999998E-4</c:v>
                </c:pt>
                <c:pt idx="6309">
                  <c:v>6.2E-4</c:v>
                </c:pt>
                <c:pt idx="6310">
                  <c:v>3.8999999999999999E-4</c:v>
                </c:pt>
                <c:pt idx="6311">
                  <c:v>2.9999999999999997E-4</c:v>
                </c:pt>
                <c:pt idx="6312">
                  <c:v>1.2999999999999999E-4</c:v>
                </c:pt>
                <c:pt idx="6313">
                  <c:v>1E-4</c:v>
                </c:pt>
                <c:pt idx="6314">
                  <c:v>1.4999999999999999E-4</c:v>
                </c:pt>
                <c:pt idx="6315">
                  <c:v>1.7000000000000001E-4</c:v>
                </c:pt>
                <c:pt idx="6316">
                  <c:v>3.3E-4</c:v>
                </c:pt>
                <c:pt idx="6317">
                  <c:v>4.6000000000000001E-4</c:v>
                </c:pt>
                <c:pt idx="6318">
                  <c:v>3.1E-4</c:v>
                </c:pt>
                <c:pt idx="6319">
                  <c:v>3.5E-4</c:v>
                </c:pt>
                <c:pt idx="6320">
                  <c:v>5.5000000000000003E-4</c:v>
                </c:pt>
                <c:pt idx="6321">
                  <c:v>4.4000000000000002E-4</c:v>
                </c:pt>
                <c:pt idx="6322">
                  <c:v>3.8000000000000002E-4</c:v>
                </c:pt>
                <c:pt idx="6323">
                  <c:v>5.1000000000000004E-4</c:v>
                </c:pt>
                <c:pt idx="6324">
                  <c:v>3.5E-4</c:v>
                </c:pt>
                <c:pt idx="6325">
                  <c:v>2.7E-4</c:v>
                </c:pt>
                <c:pt idx="6326">
                  <c:v>3.5E-4</c:v>
                </c:pt>
                <c:pt idx="6327">
                  <c:v>6.0999999999999997E-4</c:v>
                </c:pt>
                <c:pt idx="6328">
                  <c:v>5.0000000000000001E-4</c:v>
                </c:pt>
                <c:pt idx="6329">
                  <c:v>5.5000000000000003E-4</c:v>
                </c:pt>
                <c:pt idx="6330">
                  <c:v>4.2999999999999999E-4</c:v>
                </c:pt>
                <c:pt idx="6331">
                  <c:v>5.1000000000000004E-4</c:v>
                </c:pt>
                <c:pt idx="6332">
                  <c:v>5.1999999999999995E-4</c:v>
                </c:pt>
                <c:pt idx="6333">
                  <c:v>6.4999999999999997E-4</c:v>
                </c:pt>
                <c:pt idx="6334">
                  <c:v>5.8E-4</c:v>
                </c:pt>
                <c:pt idx="6335">
                  <c:v>6.2E-4</c:v>
                </c:pt>
                <c:pt idx="6336">
                  <c:v>5.1000000000000004E-4</c:v>
                </c:pt>
                <c:pt idx="6337">
                  <c:v>4.6000000000000001E-4</c:v>
                </c:pt>
                <c:pt idx="6338">
                  <c:v>5.1000000000000004E-4</c:v>
                </c:pt>
                <c:pt idx="6339">
                  <c:v>6.7000000000000002E-4</c:v>
                </c:pt>
                <c:pt idx="6340">
                  <c:v>5.1000000000000004E-4</c:v>
                </c:pt>
                <c:pt idx="6341">
                  <c:v>6.6E-4</c:v>
                </c:pt>
                <c:pt idx="6342">
                  <c:v>2.9999999999999997E-4</c:v>
                </c:pt>
                <c:pt idx="6343">
                  <c:v>4.2000000000000002E-4</c:v>
                </c:pt>
                <c:pt idx="6344">
                  <c:v>3.8999999999999999E-4</c:v>
                </c:pt>
                <c:pt idx="6345">
                  <c:v>4.8999999999999998E-4</c:v>
                </c:pt>
                <c:pt idx="6346">
                  <c:v>5.5999999999999995E-4</c:v>
                </c:pt>
                <c:pt idx="6347">
                  <c:v>5.1000000000000004E-4</c:v>
                </c:pt>
                <c:pt idx="6348">
                  <c:v>3.3E-4</c:v>
                </c:pt>
                <c:pt idx="6349">
                  <c:v>5.1000000000000004E-4</c:v>
                </c:pt>
                <c:pt idx="6350">
                  <c:v>4.6000000000000001E-4</c:v>
                </c:pt>
                <c:pt idx="6351">
                  <c:v>4.0999999999999999E-4</c:v>
                </c:pt>
                <c:pt idx="6352">
                  <c:v>5.5999999999999995E-4</c:v>
                </c:pt>
                <c:pt idx="6353">
                  <c:v>3.8000000000000002E-4</c:v>
                </c:pt>
                <c:pt idx="6354">
                  <c:v>2.5000000000000001E-4</c:v>
                </c:pt>
                <c:pt idx="6355">
                  <c:v>2.0000000000000001E-4</c:v>
                </c:pt>
                <c:pt idx="6356">
                  <c:v>2.9E-4</c:v>
                </c:pt>
                <c:pt idx="6357">
                  <c:v>1.9000000000000001E-4</c:v>
                </c:pt>
                <c:pt idx="6358">
                  <c:v>3.6000000000000002E-4</c:v>
                </c:pt>
                <c:pt idx="6359">
                  <c:v>4.8999999999999998E-4</c:v>
                </c:pt>
                <c:pt idx="6360">
                  <c:v>4.4000000000000002E-4</c:v>
                </c:pt>
                <c:pt idx="6361">
                  <c:v>3.4000000000000002E-4</c:v>
                </c:pt>
                <c:pt idx="6362">
                  <c:v>2.2000000000000001E-4</c:v>
                </c:pt>
                <c:pt idx="6363">
                  <c:v>3.2000000000000003E-4</c:v>
                </c:pt>
                <c:pt idx="6364">
                  <c:v>5.1999999999999995E-4</c:v>
                </c:pt>
                <c:pt idx="6365">
                  <c:v>5.5000000000000003E-4</c:v>
                </c:pt>
                <c:pt idx="6366">
                  <c:v>5.6999999999999998E-4</c:v>
                </c:pt>
                <c:pt idx="6367">
                  <c:v>6.2E-4</c:v>
                </c:pt>
                <c:pt idx="6368">
                  <c:v>7.1000000000000002E-4</c:v>
                </c:pt>
                <c:pt idx="6369">
                  <c:v>8.5999999999999998E-4</c:v>
                </c:pt>
                <c:pt idx="6370">
                  <c:v>5.9000000000000003E-4</c:v>
                </c:pt>
                <c:pt idx="6371">
                  <c:v>7.1000000000000002E-4</c:v>
                </c:pt>
                <c:pt idx="6372">
                  <c:v>6.8999999999999997E-4</c:v>
                </c:pt>
                <c:pt idx="6373">
                  <c:v>2.5999999999999998E-4</c:v>
                </c:pt>
                <c:pt idx="6374">
                  <c:v>4.2999999999999999E-4</c:v>
                </c:pt>
                <c:pt idx="6375">
                  <c:v>1.2999999999999999E-4</c:v>
                </c:pt>
                <c:pt idx="6376">
                  <c:v>4.2999999999999999E-4</c:v>
                </c:pt>
                <c:pt idx="6377">
                  <c:v>3.8999999999999999E-4</c:v>
                </c:pt>
                <c:pt idx="6378">
                  <c:v>2.7E-4</c:v>
                </c:pt>
                <c:pt idx="6379">
                  <c:v>1.8000000000000001E-4</c:v>
                </c:pt>
                <c:pt idx="6380">
                  <c:v>4.4999999999999999E-4</c:v>
                </c:pt>
                <c:pt idx="6381">
                  <c:v>3.8000000000000002E-4</c:v>
                </c:pt>
                <c:pt idx="6382">
                  <c:v>5.0000000000000001E-4</c:v>
                </c:pt>
                <c:pt idx="6383">
                  <c:v>4.8000000000000001E-4</c:v>
                </c:pt>
                <c:pt idx="6384">
                  <c:v>5.8E-4</c:v>
                </c:pt>
                <c:pt idx="6385">
                  <c:v>4.0000000000000002E-4</c:v>
                </c:pt>
                <c:pt idx="6386">
                  <c:v>3.8999999999999999E-4</c:v>
                </c:pt>
                <c:pt idx="6387">
                  <c:v>3.8000000000000002E-4</c:v>
                </c:pt>
                <c:pt idx="6388">
                  <c:v>2.5999999999999998E-4</c:v>
                </c:pt>
                <c:pt idx="6389">
                  <c:v>2.9999999999999997E-4</c:v>
                </c:pt>
                <c:pt idx="6390">
                  <c:v>3.2000000000000003E-4</c:v>
                </c:pt>
                <c:pt idx="6391">
                  <c:v>3.5E-4</c:v>
                </c:pt>
                <c:pt idx="6392">
                  <c:v>4.2999999999999999E-4</c:v>
                </c:pt>
                <c:pt idx="6393">
                  <c:v>3.2000000000000003E-4</c:v>
                </c:pt>
                <c:pt idx="6394">
                  <c:v>1.9000000000000001E-4</c:v>
                </c:pt>
                <c:pt idx="6395">
                  <c:v>3.1E-4</c:v>
                </c:pt>
                <c:pt idx="6396">
                  <c:v>5.6999999999999998E-4</c:v>
                </c:pt>
                <c:pt idx="6397">
                  <c:v>2.3000000000000001E-4</c:v>
                </c:pt>
                <c:pt idx="6398">
                  <c:v>2.7E-4</c:v>
                </c:pt>
                <c:pt idx="6399">
                  <c:v>5.1999999999999995E-4</c:v>
                </c:pt>
                <c:pt idx="6400">
                  <c:v>5.9000000000000003E-4</c:v>
                </c:pt>
                <c:pt idx="6401">
                  <c:v>5.9000000000000003E-4</c:v>
                </c:pt>
                <c:pt idx="6402">
                  <c:v>3.3E-4</c:v>
                </c:pt>
                <c:pt idx="6403">
                  <c:v>3.8000000000000002E-4</c:v>
                </c:pt>
                <c:pt idx="6404">
                  <c:v>3.1E-4</c:v>
                </c:pt>
                <c:pt idx="6405">
                  <c:v>2.5999999999999998E-4</c:v>
                </c:pt>
                <c:pt idx="6406">
                  <c:v>5.0000000000000001E-4</c:v>
                </c:pt>
                <c:pt idx="6407">
                  <c:v>3.8999999999999999E-4</c:v>
                </c:pt>
                <c:pt idx="6408">
                  <c:v>2.7E-4</c:v>
                </c:pt>
                <c:pt idx="6409">
                  <c:v>3.6999999999999999E-4</c:v>
                </c:pt>
                <c:pt idx="6410">
                  <c:v>6.8000000000000005E-4</c:v>
                </c:pt>
                <c:pt idx="6411">
                  <c:v>3.5E-4</c:v>
                </c:pt>
                <c:pt idx="6412">
                  <c:v>6.0999999999999997E-4</c:v>
                </c:pt>
                <c:pt idx="6413">
                  <c:v>5.9000000000000003E-4</c:v>
                </c:pt>
                <c:pt idx="6414">
                  <c:v>5.1999999999999995E-4</c:v>
                </c:pt>
                <c:pt idx="6415">
                  <c:v>6.0999999999999997E-4</c:v>
                </c:pt>
                <c:pt idx="6416">
                  <c:v>5.6999999999999998E-4</c:v>
                </c:pt>
                <c:pt idx="6417">
                  <c:v>6.6E-4</c:v>
                </c:pt>
                <c:pt idx="6418">
                  <c:v>1E-4</c:v>
                </c:pt>
                <c:pt idx="6419">
                  <c:v>1.8000000000000001E-4</c:v>
                </c:pt>
                <c:pt idx="6420">
                  <c:v>1.3999999999999999E-4</c:v>
                </c:pt>
                <c:pt idx="6421">
                  <c:v>2.4000000000000001E-4</c:v>
                </c:pt>
                <c:pt idx="6422">
                  <c:v>1.4999999999999999E-4</c:v>
                </c:pt>
                <c:pt idx="6423">
                  <c:v>2.1000000000000001E-4</c:v>
                </c:pt>
                <c:pt idx="6424">
                  <c:v>1.1E-4</c:v>
                </c:pt>
                <c:pt idx="6425">
                  <c:v>3.4000000000000002E-4</c:v>
                </c:pt>
                <c:pt idx="6426">
                  <c:v>5.1000000000000004E-4</c:v>
                </c:pt>
                <c:pt idx="6427">
                  <c:v>3.8000000000000002E-4</c:v>
                </c:pt>
                <c:pt idx="6428">
                  <c:v>3.8000000000000002E-4</c:v>
                </c:pt>
                <c:pt idx="6429">
                  <c:v>5.6999999999999998E-4</c:v>
                </c:pt>
                <c:pt idx="6430">
                  <c:v>4.8000000000000001E-4</c:v>
                </c:pt>
                <c:pt idx="6431">
                  <c:v>4.0999999999999999E-4</c:v>
                </c:pt>
                <c:pt idx="6432">
                  <c:v>4.8000000000000001E-4</c:v>
                </c:pt>
                <c:pt idx="6433">
                  <c:v>6.4000000000000005E-4</c:v>
                </c:pt>
                <c:pt idx="6434">
                  <c:v>5.4000000000000001E-4</c:v>
                </c:pt>
                <c:pt idx="6435">
                  <c:v>1.9000000000000001E-4</c:v>
                </c:pt>
                <c:pt idx="6436">
                  <c:v>2.7999999999999998E-4</c:v>
                </c:pt>
                <c:pt idx="6437">
                  <c:v>2.3000000000000001E-4</c:v>
                </c:pt>
                <c:pt idx="6438">
                  <c:v>3.5E-4</c:v>
                </c:pt>
                <c:pt idx="6439">
                  <c:v>4.4000000000000002E-4</c:v>
                </c:pt>
                <c:pt idx="6440">
                  <c:v>3.5E-4</c:v>
                </c:pt>
                <c:pt idx="6441">
                  <c:v>2.1000000000000001E-4</c:v>
                </c:pt>
                <c:pt idx="6442">
                  <c:v>5.9000000000000003E-4</c:v>
                </c:pt>
                <c:pt idx="6443">
                  <c:v>4.8000000000000001E-4</c:v>
                </c:pt>
                <c:pt idx="6444">
                  <c:v>2.5999999999999998E-4</c:v>
                </c:pt>
                <c:pt idx="6445">
                  <c:v>2.5000000000000001E-4</c:v>
                </c:pt>
                <c:pt idx="6446">
                  <c:v>3.8999999999999999E-4</c:v>
                </c:pt>
                <c:pt idx="6447">
                  <c:v>5.2999999999999998E-4</c:v>
                </c:pt>
                <c:pt idx="6448">
                  <c:v>2.3000000000000001E-4</c:v>
                </c:pt>
                <c:pt idx="6449">
                  <c:v>8.0000000000000007E-5</c:v>
                </c:pt>
                <c:pt idx="6450">
                  <c:v>3.1E-4</c:v>
                </c:pt>
                <c:pt idx="6451">
                  <c:v>4.2999999999999999E-4</c:v>
                </c:pt>
                <c:pt idx="6452">
                  <c:v>7.6999999999999996E-4</c:v>
                </c:pt>
                <c:pt idx="6453">
                  <c:v>6.8999999999999997E-4</c:v>
                </c:pt>
                <c:pt idx="6454">
                  <c:v>4.8000000000000001E-4</c:v>
                </c:pt>
                <c:pt idx="6455">
                  <c:v>4.8999999999999998E-4</c:v>
                </c:pt>
                <c:pt idx="6456">
                  <c:v>6.3000000000000003E-4</c:v>
                </c:pt>
                <c:pt idx="6457">
                  <c:v>6.3000000000000003E-4</c:v>
                </c:pt>
                <c:pt idx="6458">
                  <c:v>5.8E-4</c:v>
                </c:pt>
                <c:pt idx="6459">
                  <c:v>5.4000000000000001E-4</c:v>
                </c:pt>
                <c:pt idx="6460">
                  <c:v>7.1000000000000002E-4</c:v>
                </c:pt>
                <c:pt idx="6461">
                  <c:v>4.6000000000000001E-4</c:v>
                </c:pt>
                <c:pt idx="6462">
                  <c:v>4.4000000000000002E-4</c:v>
                </c:pt>
                <c:pt idx="6463">
                  <c:v>5.5000000000000003E-4</c:v>
                </c:pt>
                <c:pt idx="6464">
                  <c:v>4.4000000000000002E-4</c:v>
                </c:pt>
                <c:pt idx="6465">
                  <c:v>3.6000000000000002E-4</c:v>
                </c:pt>
                <c:pt idx="6466">
                  <c:v>6.6E-4</c:v>
                </c:pt>
                <c:pt idx="6467">
                  <c:v>4.8999999999999998E-4</c:v>
                </c:pt>
                <c:pt idx="6468">
                  <c:v>4.0000000000000002E-4</c:v>
                </c:pt>
                <c:pt idx="6469">
                  <c:v>3.6000000000000002E-4</c:v>
                </c:pt>
                <c:pt idx="6470">
                  <c:v>2.9E-4</c:v>
                </c:pt>
                <c:pt idx="6471">
                  <c:v>2.7E-4</c:v>
                </c:pt>
                <c:pt idx="6472">
                  <c:v>2.1000000000000001E-4</c:v>
                </c:pt>
                <c:pt idx="6473">
                  <c:v>4.4999999999999999E-4</c:v>
                </c:pt>
                <c:pt idx="6474">
                  <c:v>4.6000000000000001E-4</c:v>
                </c:pt>
                <c:pt idx="6475">
                  <c:v>6.3000000000000003E-4</c:v>
                </c:pt>
                <c:pt idx="6476">
                  <c:v>4.4000000000000002E-4</c:v>
                </c:pt>
                <c:pt idx="6477">
                  <c:v>6.7000000000000002E-4</c:v>
                </c:pt>
                <c:pt idx="6478">
                  <c:v>3.3E-4</c:v>
                </c:pt>
                <c:pt idx="6479">
                  <c:v>2.1000000000000001E-4</c:v>
                </c:pt>
                <c:pt idx="6480">
                  <c:v>3.5E-4</c:v>
                </c:pt>
                <c:pt idx="6481">
                  <c:v>5.1000000000000004E-4</c:v>
                </c:pt>
                <c:pt idx="6482">
                  <c:v>4.6000000000000001E-4</c:v>
                </c:pt>
                <c:pt idx="6483">
                  <c:v>4.0000000000000002E-4</c:v>
                </c:pt>
                <c:pt idx="6484">
                  <c:v>6.0999999999999997E-4</c:v>
                </c:pt>
                <c:pt idx="6485">
                  <c:v>4.2000000000000002E-4</c:v>
                </c:pt>
                <c:pt idx="6486">
                  <c:v>5.9999999999999995E-4</c:v>
                </c:pt>
                <c:pt idx="6487">
                  <c:v>5.1000000000000004E-4</c:v>
                </c:pt>
                <c:pt idx="6488">
                  <c:v>3.8999999999999999E-4</c:v>
                </c:pt>
                <c:pt idx="6489">
                  <c:v>1.4999999999999999E-4</c:v>
                </c:pt>
                <c:pt idx="6490">
                  <c:v>4.6999999999999999E-4</c:v>
                </c:pt>
                <c:pt idx="6491">
                  <c:v>4.6999999999999999E-4</c:v>
                </c:pt>
                <c:pt idx="6492">
                  <c:v>7.6999999999999996E-4</c:v>
                </c:pt>
                <c:pt idx="6493">
                  <c:v>4.6999999999999999E-4</c:v>
                </c:pt>
                <c:pt idx="6494">
                  <c:v>5.9999999999999995E-4</c:v>
                </c:pt>
                <c:pt idx="6495">
                  <c:v>6.0999999999999997E-4</c:v>
                </c:pt>
                <c:pt idx="6496">
                  <c:v>4.2000000000000002E-4</c:v>
                </c:pt>
                <c:pt idx="6497">
                  <c:v>4.0999999999999999E-4</c:v>
                </c:pt>
                <c:pt idx="6498">
                  <c:v>6.0999999999999997E-4</c:v>
                </c:pt>
                <c:pt idx="6499">
                  <c:v>5.5000000000000003E-4</c:v>
                </c:pt>
                <c:pt idx="6500">
                  <c:v>6.2E-4</c:v>
                </c:pt>
                <c:pt idx="6501">
                  <c:v>5.1999999999999995E-4</c:v>
                </c:pt>
                <c:pt idx="6502">
                  <c:v>5.1999999999999995E-4</c:v>
                </c:pt>
                <c:pt idx="6503">
                  <c:v>2.7E-4</c:v>
                </c:pt>
                <c:pt idx="6504">
                  <c:v>2.3000000000000001E-4</c:v>
                </c:pt>
                <c:pt idx="6505">
                  <c:v>2.5999999999999998E-4</c:v>
                </c:pt>
                <c:pt idx="6506">
                  <c:v>4.2999999999999999E-4</c:v>
                </c:pt>
                <c:pt idx="6507">
                  <c:v>3.2000000000000003E-4</c:v>
                </c:pt>
                <c:pt idx="6508">
                  <c:v>4.6000000000000001E-4</c:v>
                </c:pt>
                <c:pt idx="6509">
                  <c:v>4.4000000000000002E-4</c:v>
                </c:pt>
                <c:pt idx="6510">
                  <c:v>4.6000000000000001E-4</c:v>
                </c:pt>
                <c:pt idx="6511">
                  <c:v>4.6000000000000001E-4</c:v>
                </c:pt>
                <c:pt idx="6512">
                  <c:v>5.1000000000000004E-4</c:v>
                </c:pt>
                <c:pt idx="6513">
                  <c:v>5.4000000000000001E-4</c:v>
                </c:pt>
                <c:pt idx="6514">
                  <c:v>2.9E-4</c:v>
                </c:pt>
                <c:pt idx="6515">
                  <c:v>2.5000000000000001E-4</c:v>
                </c:pt>
                <c:pt idx="6516">
                  <c:v>1.3999999999999999E-4</c:v>
                </c:pt>
                <c:pt idx="6517">
                  <c:v>2.4000000000000001E-4</c:v>
                </c:pt>
                <c:pt idx="6518">
                  <c:v>5.0000000000000001E-4</c:v>
                </c:pt>
                <c:pt idx="6519">
                  <c:v>3.1E-4</c:v>
                </c:pt>
                <c:pt idx="6520">
                  <c:v>4.4999999999999999E-4</c:v>
                </c:pt>
                <c:pt idx="6521">
                  <c:v>3.6999999999999999E-4</c:v>
                </c:pt>
                <c:pt idx="6522">
                  <c:v>5.5000000000000003E-4</c:v>
                </c:pt>
                <c:pt idx="6523">
                  <c:v>4.6000000000000001E-4</c:v>
                </c:pt>
                <c:pt idx="6524">
                  <c:v>3.8000000000000002E-4</c:v>
                </c:pt>
                <c:pt idx="6525">
                  <c:v>2.5999999999999998E-4</c:v>
                </c:pt>
                <c:pt idx="6526">
                  <c:v>5.8E-4</c:v>
                </c:pt>
                <c:pt idx="6527">
                  <c:v>2.5000000000000001E-4</c:v>
                </c:pt>
                <c:pt idx="6528">
                  <c:v>4.2000000000000002E-4</c:v>
                </c:pt>
                <c:pt idx="6529">
                  <c:v>4.8999999999999998E-4</c:v>
                </c:pt>
                <c:pt idx="6530">
                  <c:v>4.2999999999999999E-4</c:v>
                </c:pt>
                <c:pt idx="6531">
                  <c:v>3.2000000000000003E-4</c:v>
                </c:pt>
                <c:pt idx="6532">
                  <c:v>2.9999999999999997E-4</c:v>
                </c:pt>
                <c:pt idx="6533">
                  <c:v>2.7999999999999998E-4</c:v>
                </c:pt>
                <c:pt idx="6534">
                  <c:v>4.2999999999999999E-4</c:v>
                </c:pt>
                <c:pt idx="6535">
                  <c:v>5.4000000000000001E-4</c:v>
                </c:pt>
                <c:pt idx="6536">
                  <c:v>5.4000000000000001E-4</c:v>
                </c:pt>
                <c:pt idx="6537">
                  <c:v>4.6999999999999999E-4</c:v>
                </c:pt>
                <c:pt idx="6538">
                  <c:v>4.8000000000000001E-4</c:v>
                </c:pt>
                <c:pt idx="6539">
                  <c:v>2.5000000000000001E-4</c:v>
                </c:pt>
                <c:pt idx="6540">
                  <c:v>3.6000000000000002E-4</c:v>
                </c:pt>
                <c:pt idx="6541">
                  <c:v>2.3000000000000001E-4</c:v>
                </c:pt>
                <c:pt idx="6542">
                  <c:v>2.0000000000000001E-4</c:v>
                </c:pt>
                <c:pt idx="6543">
                  <c:v>3.2000000000000003E-4</c:v>
                </c:pt>
                <c:pt idx="6544">
                  <c:v>1.9000000000000001E-4</c:v>
                </c:pt>
                <c:pt idx="6545">
                  <c:v>3.2000000000000003E-4</c:v>
                </c:pt>
                <c:pt idx="6546">
                  <c:v>5.4000000000000001E-4</c:v>
                </c:pt>
                <c:pt idx="6547">
                  <c:v>4.6999999999999999E-4</c:v>
                </c:pt>
                <c:pt idx="6548">
                  <c:v>3.2000000000000003E-4</c:v>
                </c:pt>
                <c:pt idx="6549">
                  <c:v>6.8000000000000005E-4</c:v>
                </c:pt>
                <c:pt idx="6550">
                  <c:v>7.2999999999999996E-4</c:v>
                </c:pt>
                <c:pt idx="6551">
                  <c:v>5.1000000000000004E-4</c:v>
                </c:pt>
                <c:pt idx="6552">
                  <c:v>5.9999999999999995E-4</c:v>
                </c:pt>
                <c:pt idx="6553">
                  <c:v>4.4000000000000002E-4</c:v>
                </c:pt>
                <c:pt idx="6554">
                  <c:v>2.4000000000000001E-4</c:v>
                </c:pt>
                <c:pt idx="6555">
                  <c:v>1.8000000000000001E-4</c:v>
                </c:pt>
                <c:pt idx="6556">
                  <c:v>2.7E-4</c:v>
                </c:pt>
                <c:pt idx="6557">
                  <c:v>2.7E-4</c:v>
                </c:pt>
                <c:pt idx="6558">
                  <c:v>1.8000000000000001E-4</c:v>
                </c:pt>
                <c:pt idx="6559">
                  <c:v>2.3000000000000001E-4</c:v>
                </c:pt>
                <c:pt idx="6560">
                  <c:v>5.1999999999999995E-4</c:v>
                </c:pt>
                <c:pt idx="6561">
                  <c:v>3.3E-4</c:v>
                </c:pt>
                <c:pt idx="6562">
                  <c:v>2.7E-4</c:v>
                </c:pt>
                <c:pt idx="6563">
                  <c:v>2.7E-4</c:v>
                </c:pt>
                <c:pt idx="6564">
                  <c:v>4.4999999999999999E-4</c:v>
                </c:pt>
                <c:pt idx="6565">
                  <c:v>6.4999999999999997E-4</c:v>
                </c:pt>
                <c:pt idx="6566">
                  <c:v>5.5999999999999995E-4</c:v>
                </c:pt>
                <c:pt idx="6567">
                  <c:v>6.8999999999999997E-4</c:v>
                </c:pt>
                <c:pt idx="6568">
                  <c:v>4.6000000000000001E-4</c:v>
                </c:pt>
                <c:pt idx="6569">
                  <c:v>1.2E-4</c:v>
                </c:pt>
                <c:pt idx="6570">
                  <c:v>1.4999999999999999E-4</c:v>
                </c:pt>
                <c:pt idx="6571">
                  <c:v>1.7000000000000001E-4</c:v>
                </c:pt>
                <c:pt idx="6572">
                  <c:v>5.5000000000000003E-4</c:v>
                </c:pt>
                <c:pt idx="6573">
                  <c:v>5.0000000000000001E-4</c:v>
                </c:pt>
                <c:pt idx="6574">
                  <c:v>8.0000000000000007E-5</c:v>
                </c:pt>
                <c:pt idx="6575">
                  <c:v>3.6999999999999999E-4</c:v>
                </c:pt>
                <c:pt idx="6576">
                  <c:v>1.8000000000000001E-4</c:v>
                </c:pt>
                <c:pt idx="6577">
                  <c:v>4.4999999999999999E-4</c:v>
                </c:pt>
                <c:pt idx="6578">
                  <c:v>6.4000000000000005E-4</c:v>
                </c:pt>
                <c:pt idx="6579">
                  <c:v>4.4000000000000002E-4</c:v>
                </c:pt>
                <c:pt idx="6580">
                  <c:v>2.7999999999999998E-4</c:v>
                </c:pt>
                <c:pt idx="6581">
                  <c:v>2.7E-4</c:v>
                </c:pt>
                <c:pt idx="6582">
                  <c:v>4.0000000000000002E-4</c:v>
                </c:pt>
                <c:pt idx="6583">
                  <c:v>5.5000000000000003E-4</c:v>
                </c:pt>
                <c:pt idx="6584">
                  <c:v>5.4000000000000001E-4</c:v>
                </c:pt>
                <c:pt idx="6585">
                  <c:v>3.3E-4</c:v>
                </c:pt>
                <c:pt idx="6586">
                  <c:v>5.8E-4</c:v>
                </c:pt>
                <c:pt idx="6587">
                  <c:v>5.2999999999999998E-4</c:v>
                </c:pt>
                <c:pt idx="6588">
                  <c:v>5.4000000000000001E-4</c:v>
                </c:pt>
                <c:pt idx="6589">
                  <c:v>4.4999999999999999E-4</c:v>
                </c:pt>
                <c:pt idx="6590">
                  <c:v>5.8E-4</c:v>
                </c:pt>
                <c:pt idx="6591">
                  <c:v>6.8999999999999997E-4</c:v>
                </c:pt>
                <c:pt idx="6592">
                  <c:v>5.1999999999999995E-4</c:v>
                </c:pt>
                <c:pt idx="6593">
                  <c:v>6.6E-4</c:v>
                </c:pt>
                <c:pt idx="6594">
                  <c:v>4.4999999999999999E-4</c:v>
                </c:pt>
                <c:pt idx="6595">
                  <c:v>1.1E-4</c:v>
                </c:pt>
                <c:pt idx="6596">
                  <c:v>4.0999999999999999E-4</c:v>
                </c:pt>
                <c:pt idx="6597">
                  <c:v>7.6999999999999996E-4</c:v>
                </c:pt>
                <c:pt idx="6598">
                  <c:v>5.0000000000000001E-4</c:v>
                </c:pt>
                <c:pt idx="6599">
                  <c:v>3.8999999999999999E-4</c:v>
                </c:pt>
                <c:pt idx="6600">
                  <c:v>1.9000000000000001E-4</c:v>
                </c:pt>
                <c:pt idx="6601">
                  <c:v>3.3E-4</c:v>
                </c:pt>
                <c:pt idx="6602">
                  <c:v>3.8000000000000002E-4</c:v>
                </c:pt>
                <c:pt idx="6603">
                  <c:v>3.5E-4</c:v>
                </c:pt>
                <c:pt idx="6604">
                  <c:v>5.5000000000000003E-4</c:v>
                </c:pt>
                <c:pt idx="6605">
                  <c:v>2.9E-4</c:v>
                </c:pt>
                <c:pt idx="6606">
                  <c:v>4.6000000000000001E-4</c:v>
                </c:pt>
                <c:pt idx="6607">
                  <c:v>2.2000000000000001E-4</c:v>
                </c:pt>
                <c:pt idx="6608">
                  <c:v>3.8000000000000002E-4</c:v>
                </c:pt>
                <c:pt idx="6609">
                  <c:v>1.2E-4</c:v>
                </c:pt>
                <c:pt idx="6610">
                  <c:v>1.3999999999999999E-4</c:v>
                </c:pt>
                <c:pt idx="6611">
                  <c:v>3.1E-4</c:v>
                </c:pt>
                <c:pt idx="6612">
                  <c:v>5.8E-4</c:v>
                </c:pt>
                <c:pt idx="6613">
                  <c:v>5.2999999999999998E-4</c:v>
                </c:pt>
                <c:pt idx="6614">
                  <c:v>2.7E-4</c:v>
                </c:pt>
                <c:pt idx="6615">
                  <c:v>2.4000000000000001E-4</c:v>
                </c:pt>
                <c:pt idx="6616">
                  <c:v>2.9999999999999997E-4</c:v>
                </c:pt>
                <c:pt idx="6617">
                  <c:v>4.4999999999999999E-4</c:v>
                </c:pt>
                <c:pt idx="6618">
                  <c:v>3.4000000000000002E-4</c:v>
                </c:pt>
                <c:pt idx="6619">
                  <c:v>3.5E-4</c:v>
                </c:pt>
                <c:pt idx="6620">
                  <c:v>3.5E-4</c:v>
                </c:pt>
                <c:pt idx="6621">
                  <c:v>5.0000000000000001E-4</c:v>
                </c:pt>
                <c:pt idx="6622">
                  <c:v>5.5999999999999995E-4</c:v>
                </c:pt>
                <c:pt idx="6623">
                  <c:v>5.1999999999999995E-4</c:v>
                </c:pt>
                <c:pt idx="6624">
                  <c:v>4.8000000000000001E-4</c:v>
                </c:pt>
                <c:pt idx="6625">
                  <c:v>1.8000000000000001E-4</c:v>
                </c:pt>
                <c:pt idx="6626">
                  <c:v>3.6000000000000002E-4</c:v>
                </c:pt>
                <c:pt idx="6627">
                  <c:v>4.8999999999999998E-4</c:v>
                </c:pt>
                <c:pt idx="6628">
                  <c:v>3.3E-4</c:v>
                </c:pt>
                <c:pt idx="6629">
                  <c:v>3.4000000000000002E-4</c:v>
                </c:pt>
                <c:pt idx="6630">
                  <c:v>3.4000000000000002E-4</c:v>
                </c:pt>
                <c:pt idx="6631">
                  <c:v>2.7999999999999998E-4</c:v>
                </c:pt>
                <c:pt idx="6632">
                  <c:v>5.5999999999999995E-4</c:v>
                </c:pt>
                <c:pt idx="6633">
                  <c:v>4.4000000000000002E-4</c:v>
                </c:pt>
                <c:pt idx="6634">
                  <c:v>5.8E-4</c:v>
                </c:pt>
                <c:pt idx="6635">
                  <c:v>5.6999999999999998E-4</c:v>
                </c:pt>
                <c:pt idx="6636">
                  <c:v>5.2999999999999998E-4</c:v>
                </c:pt>
                <c:pt idx="6637">
                  <c:v>5.4000000000000001E-4</c:v>
                </c:pt>
                <c:pt idx="6638">
                  <c:v>5.4000000000000001E-4</c:v>
                </c:pt>
                <c:pt idx="6639">
                  <c:v>1.9000000000000001E-4</c:v>
                </c:pt>
                <c:pt idx="6640">
                  <c:v>4.4999999999999999E-4</c:v>
                </c:pt>
                <c:pt idx="6641">
                  <c:v>2.1000000000000001E-4</c:v>
                </c:pt>
                <c:pt idx="6642">
                  <c:v>1.1E-4</c:v>
                </c:pt>
                <c:pt idx="6643">
                  <c:v>3.2000000000000003E-4</c:v>
                </c:pt>
                <c:pt idx="6644">
                  <c:v>2.5000000000000001E-4</c:v>
                </c:pt>
                <c:pt idx="6645">
                  <c:v>2.3000000000000001E-4</c:v>
                </c:pt>
                <c:pt idx="6646">
                  <c:v>1.8000000000000001E-4</c:v>
                </c:pt>
                <c:pt idx="6647">
                  <c:v>2.7999999999999998E-4</c:v>
                </c:pt>
                <c:pt idx="6648">
                  <c:v>2.9E-4</c:v>
                </c:pt>
                <c:pt idx="6649">
                  <c:v>6.0000000000000002E-5</c:v>
                </c:pt>
                <c:pt idx="6650">
                  <c:v>5.5999999999999995E-4</c:v>
                </c:pt>
                <c:pt idx="6651">
                  <c:v>2.4000000000000001E-4</c:v>
                </c:pt>
                <c:pt idx="6652">
                  <c:v>3.6999999999999999E-4</c:v>
                </c:pt>
                <c:pt idx="6653">
                  <c:v>1.9000000000000001E-4</c:v>
                </c:pt>
                <c:pt idx="6654">
                  <c:v>1.2999999999999999E-4</c:v>
                </c:pt>
                <c:pt idx="6655">
                  <c:v>2.5000000000000001E-4</c:v>
                </c:pt>
                <c:pt idx="6656">
                  <c:v>4.0000000000000002E-4</c:v>
                </c:pt>
                <c:pt idx="6657">
                  <c:v>3.2000000000000003E-4</c:v>
                </c:pt>
                <c:pt idx="6658">
                  <c:v>3.4000000000000002E-4</c:v>
                </c:pt>
                <c:pt idx="6659">
                  <c:v>1.8000000000000001E-4</c:v>
                </c:pt>
                <c:pt idx="6660">
                  <c:v>1.7000000000000001E-4</c:v>
                </c:pt>
                <c:pt idx="6661">
                  <c:v>2.5000000000000001E-4</c:v>
                </c:pt>
                <c:pt idx="6662">
                  <c:v>2.0000000000000001E-4</c:v>
                </c:pt>
                <c:pt idx="6663">
                  <c:v>1.6000000000000001E-4</c:v>
                </c:pt>
                <c:pt idx="6664">
                  <c:v>3.5E-4</c:v>
                </c:pt>
                <c:pt idx="6665">
                  <c:v>4.6000000000000001E-4</c:v>
                </c:pt>
                <c:pt idx="6666">
                  <c:v>4.8000000000000001E-4</c:v>
                </c:pt>
                <c:pt idx="6667">
                  <c:v>5.1000000000000004E-4</c:v>
                </c:pt>
                <c:pt idx="6668">
                  <c:v>4.6000000000000001E-4</c:v>
                </c:pt>
                <c:pt idx="6669">
                  <c:v>5.4000000000000001E-4</c:v>
                </c:pt>
                <c:pt idx="6670">
                  <c:v>5.5999999999999995E-4</c:v>
                </c:pt>
                <c:pt idx="6671">
                  <c:v>3.6000000000000002E-4</c:v>
                </c:pt>
                <c:pt idx="6672">
                  <c:v>-1.8000000000000001E-4</c:v>
                </c:pt>
                <c:pt idx="6673">
                  <c:v>3.0000000000000001E-5</c:v>
                </c:pt>
                <c:pt idx="6674">
                  <c:v>4.0000000000000003E-5</c:v>
                </c:pt>
                <c:pt idx="6675">
                  <c:v>-9.0000000000000006E-5</c:v>
                </c:pt>
                <c:pt idx="6676">
                  <c:v>1.8000000000000001E-4</c:v>
                </c:pt>
                <c:pt idx="6677">
                  <c:v>1.9000000000000001E-4</c:v>
                </c:pt>
                <c:pt idx="6678">
                  <c:v>2.7E-4</c:v>
                </c:pt>
                <c:pt idx="6679">
                  <c:v>2.5999999999999998E-4</c:v>
                </c:pt>
                <c:pt idx="6680">
                  <c:v>4.2999999999999999E-4</c:v>
                </c:pt>
                <c:pt idx="6681">
                  <c:v>3.4000000000000002E-4</c:v>
                </c:pt>
                <c:pt idx="6682">
                  <c:v>4.2000000000000002E-4</c:v>
                </c:pt>
                <c:pt idx="6683">
                  <c:v>6.2E-4</c:v>
                </c:pt>
                <c:pt idx="6684">
                  <c:v>4.6999999999999999E-4</c:v>
                </c:pt>
                <c:pt idx="6685">
                  <c:v>3.1E-4</c:v>
                </c:pt>
                <c:pt idx="6686">
                  <c:v>2.5999999999999998E-4</c:v>
                </c:pt>
                <c:pt idx="6687">
                  <c:v>5.0000000000000001E-4</c:v>
                </c:pt>
                <c:pt idx="6688">
                  <c:v>5.1999999999999995E-4</c:v>
                </c:pt>
                <c:pt idx="6689">
                  <c:v>5.0000000000000001E-4</c:v>
                </c:pt>
                <c:pt idx="6690">
                  <c:v>4.2999999999999999E-4</c:v>
                </c:pt>
                <c:pt idx="6691">
                  <c:v>5.0000000000000001E-4</c:v>
                </c:pt>
                <c:pt idx="6692">
                  <c:v>2.5999999999999998E-4</c:v>
                </c:pt>
                <c:pt idx="6693">
                  <c:v>3.5E-4</c:v>
                </c:pt>
                <c:pt idx="6694">
                  <c:v>4.6999999999999999E-4</c:v>
                </c:pt>
                <c:pt idx="6695">
                  <c:v>5.2999999999999998E-4</c:v>
                </c:pt>
                <c:pt idx="6696">
                  <c:v>6.2E-4</c:v>
                </c:pt>
                <c:pt idx="6697">
                  <c:v>4.0000000000000002E-4</c:v>
                </c:pt>
                <c:pt idx="6698">
                  <c:v>4.2000000000000002E-4</c:v>
                </c:pt>
                <c:pt idx="6699">
                  <c:v>3.4000000000000002E-4</c:v>
                </c:pt>
                <c:pt idx="6700">
                  <c:v>6.4000000000000005E-4</c:v>
                </c:pt>
                <c:pt idx="6701">
                  <c:v>5.1999999999999995E-4</c:v>
                </c:pt>
                <c:pt idx="6702">
                  <c:v>2.9999999999999997E-4</c:v>
                </c:pt>
                <c:pt idx="6703">
                  <c:v>2.5000000000000001E-4</c:v>
                </c:pt>
                <c:pt idx="6704">
                  <c:v>6.0999999999999997E-4</c:v>
                </c:pt>
                <c:pt idx="6705">
                  <c:v>4.6000000000000001E-4</c:v>
                </c:pt>
                <c:pt idx="6706">
                  <c:v>1.6000000000000001E-4</c:v>
                </c:pt>
                <c:pt idx="6707">
                  <c:v>3.5E-4</c:v>
                </c:pt>
                <c:pt idx="6708">
                  <c:v>4.8000000000000001E-4</c:v>
                </c:pt>
                <c:pt idx="6709">
                  <c:v>5.5000000000000003E-4</c:v>
                </c:pt>
                <c:pt idx="6710">
                  <c:v>3.5E-4</c:v>
                </c:pt>
                <c:pt idx="6711">
                  <c:v>3.8000000000000002E-4</c:v>
                </c:pt>
                <c:pt idx="6712">
                  <c:v>4.4000000000000002E-4</c:v>
                </c:pt>
                <c:pt idx="6713">
                  <c:v>2.5000000000000001E-4</c:v>
                </c:pt>
                <c:pt idx="6714">
                  <c:v>3.1E-4</c:v>
                </c:pt>
                <c:pt idx="6715">
                  <c:v>2.5999999999999998E-4</c:v>
                </c:pt>
                <c:pt idx="6716">
                  <c:v>1.4999999999999999E-4</c:v>
                </c:pt>
                <c:pt idx="6717">
                  <c:v>1.9000000000000001E-4</c:v>
                </c:pt>
                <c:pt idx="6718">
                  <c:v>2.5999999999999998E-4</c:v>
                </c:pt>
                <c:pt idx="6719">
                  <c:v>1.6000000000000001E-4</c:v>
                </c:pt>
                <c:pt idx="6720">
                  <c:v>2.1000000000000001E-4</c:v>
                </c:pt>
                <c:pt idx="6721">
                  <c:v>4.0000000000000002E-4</c:v>
                </c:pt>
                <c:pt idx="6722">
                  <c:v>5.2999999999999998E-4</c:v>
                </c:pt>
                <c:pt idx="6723">
                  <c:v>3.6000000000000002E-4</c:v>
                </c:pt>
                <c:pt idx="6724">
                  <c:v>2.9E-4</c:v>
                </c:pt>
                <c:pt idx="6725">
                  <c:v>4.8000000000000001E-4</c:v>
                </c:pt>
                <c:pt idx="6726">
                  <c:v>4.2000000000000002E-4</c:v>
                </c:pt>
                <c:pt idx="6727">
                  <c:v>2.3000000000000001E-4</c:v>
                </c:pt>
                <c:pt idx="6728">
                  <c:v>6.9999999999999994E-5</c:v>
                </c:pt>
                <c:pt idx="6729">
                  <c:v>6.9999999999999994E-5</c:v>
                </c:pt>
                <c:pt idx="6730">
                  <c:v>4.2000000000000002E-4</c:v>
                </c:pt>
                <c:pt idx="6731">
                  <c:v>9.0000000000000006E-5</c:v>
                </c:pt>
                <c:pt idx="6732">
                  <c:v>2.5999999999999998E-4</c:v>
                </c:pt>
                <c:pt idx="6733">
                  <c:v>4.6000000000000001E-4</c:v>
                </c:pt>
                <c:pt idx="6734">
                  <c:v>5.6999999999999998E-4</c:v>
                </c:pt>
                <c:pt idx="6735">
                  <c:v>5.9000000000000003E-4</c:v>
                </c:pt>
                <c:pt idx="6736">
                  <c:v>4.4999999999999999E-4</c:v>
                </c:pt>
                <c:pt idx="6737">
                  <c:v>5.1999999999999995E-4</c:v>
                </c:pt>
                <c:pt idx="6738">
                  <c:v>2.9999999999999997E-4</c:v>
                </c:pt>
                <c:pt idx="6739">
                  <c:v>5.1000000000000004E-4</c:v>
                </c:pt>
                <c:pt idx="6740">
                  <c:v>5.5000000000000003E-4</c:v>
                </c:pt>
                <c:pt idx="6741">
                  <c:v>4.8999999999999998E-4</c:v>
                </c:pt>
                <c:pt idx="6742">
                  <c:v>2.7E-4</c:v>
                </c:pt>
                <c:pt idx="6743">
                  <c:v>4.2000000000000002E-4</c:v>
                </c:pt>
                <c:pt idx="6744">
                  <c:v>3.6999999999999999E-4</c:v>
                </c:pt>
                <c:pt idx="6745">
                  <c:v>4.8000000000000001E-4</c:v>
                </c:pt>
                <c:pt idx="6746">
                  <c:v>3.8999999999999999E-4</c:v>
                </c:pt>
                <c:pt idx="6747">
                  <c:v>6.0999999999999997E-4</c:v>
                </c:pt>
                <c:pt idx="6748">
                  <c:v>4.0999999999999999E-4</c:v>
                </c:pt>
                <c:pt idx="6749">
                  <c:v>4.0999999999999999E-4</c:v>
                </c:pt>
                <c:pt idx="6750">
                  <c:v>3.2000000000000003E-4</c:v>
                </c:pt>
                <c:pt idx="6751">
                  <c:v>4.6000000000000001E-4</c:v>
                </c:pt>
                <c:pt idx="6752">
                  <c:v>3.3E-4</c:v>
                </c:pt>
                <c:pt idx="6753">
                  <c:v>3.8000000000000002E-4</c:v>
                </c:pt>
                <c:pt idx="6754">
                  <c:v>4.4999999999999999E-4</c:v>
                </c:pt>
                <c:pt idx="6755">
                  <c:v>2.7999999999999998E-4</c:v>
                </c:pt>
                <c:pt idx="6756">
                  <c:v>2.2000000000000001E-4</c:v>
                </c:pt>
                <c:pt idx="6757">
                  <c:v>4.8999999999999998E-4</c:v>
                </c:pt>
              </c:numCache>
            </c:numRef>
          </c:yVal>
          <c:smooth val="1"/>
          <c:extLst>
            <c:ext xmlns:c16="http://schemas.microsoft.com/office/drawing/2014/chart" uri="{C3380CC4-5D6E-409C-BE32-E72D297353CC}">
              <c16:uniqueId val="{00000000-2668-40AF-8EB4-1AE65323BF93}"/>
            </c:ext>
          </c:extLst>
        </c:ser>
        <c:dLbls>
          <c:showLegendKey val="0"/>
          <c:showVal val="0"/>
          <c:showCatName val="0"/>
          <c:showSerName val="0"/>
          <c:showPercent val="0"/>
          <c:showBubbleSize val="0"/>
        </c:dLbls>
        <c:axId val="392328824"/>
        <c:axId val="392333920"/>
      </c:scatterChart>
      <c:valAx>
        <c:axId val="392328824"/>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Time</a:t>
                </a:r>
                <a:r>
                  <a:rPr lang="en-US" sz="1200" baseline="0"/>
                  <a:t> (minutes)</a:t>
                </a:r>
                <a:endParaRPr lang="en-US" sz="12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333920"/>
        <c:crosses val="autoZero"/>
        <c:crossBetween val="midCat"/>
      </c:valAx>
      <c:valAx>
        <c:axId val="39233392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Average Absorbance</a:t>
                </a:r>
              </a:p>
            </c:rich>
          </c:tx>
          <c:layout>
            <c:manualLayout>
              <c:xMode val="edge"/>
              <c:yMode val="edge"/>
              <c:x val="4.505743693950715E-3"/>
              <c:y val="0.16750812527623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328824"/>
        <c:crosses val="autoZero"/>
        <c:crossBetween val="midCat"/>
      </c:valAx>
      <c:spPr>
        <a:noFill/>
        <a:ln>
          <a:noFill/>
        </a:ln>
        <a:effectLst/>
      </c:spPr>
    </c:plotArea>
    <c:legend>
      <c:legendPos val="r"/>
      <c:layout>
        <c:manualLayout>
          <c:xMode val="edge"/>
          <c:yMode val="edge"/>
          <c:x val="0.73736607636679119"/>
          <c:y val="0.21912987511376633"/>
          <c:w val="0.18052903636196099"/>
          <c:h val="4.8491718707575356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1T18:10:23.190"/>
    </inkml:context>
    <inkml:brush xml:id="br0">
      <inkml:brushProperty name="width" value="0.2" units="cm"/>
      <inkml:brushProperty name="height" value="0.2" units="cm"/>
      <inkml:brushProperty name="color" value="#FFFFFF"/>
    </inkml:brush>
  </inkml:definitions>
  <inkml:trace contextRef="#ctx0" brushRef="#br0">0 1 24575,'4'4'0,"6"5"0,1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1T18:10:23.872"/>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1T18:10:24.228"/>
    </inkml:context>
    <inkml:brush xml:id="br0">
      <inkml:brushProperty name="width" value="0.2" units="cm"/>
      <inkml:brushProperty name="height" value="0.2" units="cm"/>
      <inkml:brushProperty name="color" value="#FFFFFF"/>
    </inkml:brush>
  </inkml:definitions>
  <inkml:trace contextRef="#ctx0" brushRef="#br0">0 1 24575,'4'0'0,"2"4"0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1T18:10:25.023"/>
    </inkml:context>
    <inkml:brush xml:id="br0">
      <inkml:brushProperty name="width" value="0.2" units="cm"/>
      <inkml:brushProperty name="height" value="0.2" units="cm"/>
      <inkml:brushProperty name="color" value="#FFFFFF"/>
    </inkml:brush>
  </inkml:definitions>
  <inkml:trace contextRef="#ctx0" brushRef="#br0">415 0 24575,'-12'0'0,"-17"0"0,-15 0 0,-5 0 0,-6 0 0,-2 4 0,5 2 0,6-1 0,8 3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1T18:58:19.646"/>
    </inkml:context>
    <inkml:brush xml:id="br0">
      <inkml:brushProperty name="width" value="0.2" units="cm"/>
      <inkml:brushProperty name="height" value="0.2" units="cm"/>
      <inkml:brushProperty name="color" value="#FFFFFF"/>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5143F-0F99-4D08-B5FE-D910C4BBCF77}"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89057-4499-4D5F-827E-407525CF4AA2}" type="slidenum">
              <a:rPr lang="en-US" smtClean="0"/>
              <a:t>‹#›</a:t>
            </a:fld>
            <a:endParaRPr lang="en-US"/>
          </a:p>
        </p:txBody>
      </p:sp>
    </p:spTree>
    <p:extLst>
      <p:ext uri="{BB962C8B-B14F-4D97-AF65-F5344CB8AC3E}">
        <p14:creationId xmlns:p14="http://schemas.microsoft.com/office/powerpoint/2010/main" val="9136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CA0A5-5B6B-4FC3-80E8-40C1F7B39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30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of the more complex samples, a diesel-type of analysis was performed which was expanded to include the determination of dienes too.</a:t>
            </a:r>
          </a:p>
        </p:txBody>
      </p:sp>
      <p:sp>
        <p:nvSpPr>
          <p:cNvPr id="4" name="Slide Number Placeholder 3"/>
          <p:cNvSpPr>
            <a:spLocks noGrp="1"/>
          </p:cNvSpPr>
          <p:nvPr>
            <p:ph type="sldNum" sz="quarter" idx="5"/>
          </p:nvPr>
        </p:nvSpPr>
        <p:spPr/>
        <p:txBody>
          <a:bodyPr/>
          <a:lstStyle/>
          <a:p>
            <a:fld id="{302138D6-6DBC-481E-9662-82EA6B1D8A10}" type="slidenum">
              <a:rPr lang="en-US" smtClean="0"/>
              <a:t>16</a:t>
            </a:fld>
            <a:endParaRPr lang="en-US"/>
          </a:p>
        </p:txBody>
      </p:sp>
    </p:spTree>
    <p:extLst>
      <p:ext uri="{BB962C8B-B14F-4D97-AF65-F5344CB8AC3E}">
        <p14:creationId xmlns:p14="http://schemas.microsoft.com/office/powerpoint/2010/main" val="218652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early development activity has been focused on using the VGA-101 product given the ability to extend into higher carbon number ranges using the higher temperature range transfer line and flow cell.  You can see the current GC conditions which have been used for this work to-date.</a:t>
            </a:r>
          </a:p>
          <a:p>
            <a:endParaRPr lang="en-US" dirty="0"/>
          </a:p>
          <a:p>
            <a:r>
              <a:rPr lang="en-US" dirty="0"/>
              <a:t>The early work has also involved a relatively simple sample preparation step that involves dissolving the sample in a carbon disulfide and then concentrating this back up.  </a:t>
            </a:r>
          </a:p>
        </p:txBody>
      </p:sp>
      <p:sp>
        <p:nvSpPr>
          <p:cNvPr id="4" name="Slide Number Placeholder 3"/>
          <p:cNvSpPr>
            <a:spLocks noGrp="1"/>
          </p:cNvSpPr>
          <p:nvPr>
            <p:ph type="sldNum" sz="quarter" idx="5"/>
          </p:nvPr>
        </p:nvSpPr>
        <p:spPr/>
        <p:txBody>
          <a:bodyPr/>
          <a:lstStyle/>
          <a:p>
            <a:fld id="{302138D6-6DBC-481E-9662-82EA6B1D8A10}" type="slidenum">
              <a:rPr lang="en-US" smtClean="0"/>
              <a:t>21</a:t>
            </a:fld>
            <a:endParaRPr lang="en-US"/>
          </a:p>
        </p:txBody>
      </p:sp>
    </p:spTree>
    <p:extLst>
      <p:ext uri="{BB962C8B-B14F-4D97-AF65-F5344CB8AC3E}">
        <p14:creationId xmlns:p14="http://schemas.microsoft.com/office/powerpoint/2010/main" val="119013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samples which have been characterized to-date have fallen into these three general compositional categories.  You can see via the chromatograms, from a non-polar column, that these samples are not typically as complex as one might expect.  </a:t>
            </a:r>
          </a:p>
          <a:p>
            <a:endParaRPr lang="en-US" dirty="0"/>
          </a:p>
          <a:p>
            <a:r>
              <a:rPr lang="en-US" dirty="0"/>
              <a:t>Using the same software and spectral fitting tools, combined with an extended library, we are able to break down these samples to provide a critical analysis of the olefin and aromatic classes.  This provides the customer a very unique look at these class totals as well as insight into their distribution by boiling point.  </a:t>
            </a:r>
          </a:p>
        </p:txBody>
      </p:sp>
      <p:sp>
        <p:nvSpPr>
          <p:cNvPr id="4" name="Slide Number Placeholder 3"/>
          <p:cNvSpPr>
            <a:spLocks noGrp="1"/>
          </p:cNvSpPr>
          <p:nvPr>
            <p:ph type="sldNum" sz="quarter" idx="5"/>
          </p:nvPr>
        </p:nvSpPr>
        <p:spPr/>
        <p:txBody>
          <a:bodyPr/>
          <a:lstStyle/>
          <a:p>
            <a:fld id="{302138D6-6DBC-481E-9662-82EA6B1D8A10}" type="slidenum">
              <a:rPr lang="en-US" smtClean="0"/>
              <a:t>22</a:t>
            </a:fld>
            <a:endParaRPr lang="en-US"/>
          </a:p>
        </p:txBody>
      </p:sp>
    </p:spTree>
    <p:extLst>
      <p:ext uri="{BB962C8B-B14F-4D97-AF65-F5344CB8AC3E}">
        <p14:creationId xmlns:p14="http://schemas.microsoft.com/office/powerpoint/2010/main" val="65364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technique provides the unique ability to view the breakdown of these hydrocarbon classes by boiling point.  </a:t>
            </a:r>
          </a:p>
        </p:txBody>
      </p:sp>
      <p:sp>
        <p:nvSpPr>
          <p:cNvPr id="4" name="Slide Number Placeholder 3"/>
          <p:cNvSpPr>
            <a:spLocks noGrp="1"/>
          </p:cNvSpPr>
          <p:nvPr>
            <p:ph type="sldNum" sz="quarter" idx="5"/>
          </p:nvPr>
        </p:nvSpPr>
        <p:spPr/>
        <p:txBody>
          <a:bodyPr/>
          <a:lstStyle/>
          <a:p>
            <a:fld id="{302138D6-6DBC-481E-9662-82EA6B1D8A10}" type="slidenum">
              <a:rPr lang="en-US" smtClean="0"/>
              <a:t>23</a:t>
            </a:fld>
            <a:endParaRPr lang="en-US"/>
          </a:p>
        </p:txBody>
      </p:sp>
    </p:spTree>
    <p:extLst>
      <p:ext uri="{BB962C8B-B14F-4D97-AF65-F5344CB8AC3E}">
        <p14:creationId xmlns:p14="http://schemas.microsoft.com/office/powerpoint/2010/main" val="42784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 and sub-class totals can easily be reported in both mass and volume percent.</a:t>
            </a:r>
          </a:p>
        </p:txBody>
      </p:sp>
      <p:sp>
        <p:nvSpPr>
          <p:cNvPr id="4" name="Slide Number Placeholder 3"/>
          <p:cNvSpPr>
            <a:spLocks noGrp="1"/>
          </p:cNvSpPr>
          <p:nvPr>
            <p:ph type="sldNum" sz="quarter" idx="5"/>
          </p:nvPr>
        </p:nvSpPr>
        <p:spPr/>
        <p:txBody>
          <a:bodyPr/>
          <a:lstStyle/>
          <a:p>
            <a:fld id="{302138D6-6DBC-481E-9662-82EA6B1D8A10}" type="slidenum">
              <a:rPr lang="en-US" smtClean="0"/>
              <a:t>24</a:t>
            </a:fld>
            <a:endParaRPr lang="en-US"/>
          </a:p>
        </p:txBody>
      </p:sp>
    </p:spTree>
    <p:extLst>
      <p:ext uri="{BB962C8B-B14F-4D97-AF65-F5344CB8AC3E}">
        <p14:creationId xmlns:p14="http://schemas.microsoft.com/office/powerpoint/2010/main" val="120373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 more manual inspection of the sample one can begin to determine other possible alkyl-</a:t>
            </a:r>
            <a:r>
              <a:rPr lang="en-US" dirty="0" err="1"/>
              <a:t>styrenes</a:t>
            </a:r>
            <a:r>
              <a:rPr lang="en-US" dirty="0"/>
              <a:t>, phenylamines, cresols, alkyl-benzoic acids, etc.  These could be potentially be included into the library for subsequent routine analysis if desired.  </a:t>
            </a:r>
          </a:p>
        </p:txBody>
      </p:sp>
      <p:sp>
        <p:nvSpPr>
          <p:cNvPr id="4" name="Slide Number Placeholder 3"/>
          <p:cNvSpPr>
            <a:spLocks noGrp="1"/>
          </p:cNvSpPr>
          <p:nvPr>
            <p:ph type="sldNum" sz="quarter" idx="5"/>
          </p:nvPr>
        </p:nvSpPr>
        <p:spPr/>
        <p:txBody>
          <a:bodyPr/>
          <a:lstStyle/>
          <a:p>
            <a:fld id="{302138D6-6DBC-481E-9662-82EA6B1D8A10}" type="slidenum">
              <a:rPr lang="en-US" smtClean="0"/>
              <a:t>26</a:t>
            </a:fld>
            <a:endParaRPr lang="en-US" dirty="0"/>
          </a:p>
        </p:txBody>
      </p:sp>
    </p:spTree>
    <p:extLst>
      <p:ext uri="{BB962C8B-B14F-4D97-AF65-F5344CB8AC3E}">
        <p14:creationId xmlns:p14="http://schemas.microsoft.com/office/powerpoint/2010/main" val="3918892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Refinery">
    <p:spTree>
      <p:nvGrpSpPr>
        <p:cNvPr id="1" name=""/>
        <p:cNvGrpSpPr/>
        <p:nvPr/>
      </p:nvGrpSpPr>
      <p:grpSpPr>
        <a:xfrm>
          <a:off x="0" y="0"/>
          <a:ext cx="0" cy="0"/>
          <a:chOff x="0" y="0"/>
          <a:chExt cx="0" cy="0"/>
        </a:xfrm>
      </p:grpSpPr>
      <p:pic>
        <p:nvPicPr>
          <p:cNvPr id="14" name="BG1">
            <a:extLst>
              <a:ext uri="{FF2B5EF4-FFF2-40B4-BE49-F238E27FC236}">
                <a16:creationId xmlns:a16="http://schemas.microsoft.com/office/drawing/2014/main" id="{985ADD9B-1904-45E6-9CB2-C17F41B3043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746760"/>
            <a:ext cx="12191999" cy="7802879"/>
          </a:xfrm>
          <a:prstGeom prst="rect">
            <a:avLst/>
          </a:prstGeom>
        </p:spPr>
      </p:pic>
      <p:pic>
        <p:nvPicPr>
          <p:cNvPr id="15" name="BG2">
            <a:extLst>
              <a:ext uri="{FF2B5EF4-FFF2-40B4-BE49-F238E27FC236}">
                <a16:creationId xmlns:a16="http://schemas.microsoft.com/office/drawing/2014/main" id="{01172483-E10B-4859-9749-D5EC171559E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746761"/>
            <a:ext cx="12191998" cy="7802879"/>
          </a:xfrm>
          <a:prstGeom prst="rect">
            <a:avLst/>
          </a:prstGeom>
        </p:spPr>
      </p:pic>
      <p:pic>
        <p:nvPicPr>
          <p:cNvPr id="16" name="WaveLeft">
            <a:extLst>
              <a:ext uri="{FF2B5EF4-FFF2-40B4-BE49-F238E27FC236}">
                <a16:creationId xmlns:a16="http://schemas.microsoft.com/office/drawing/2014/main" id="{0A4C9522-BDD7-498B-991F-40E1684CD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746761"/>
            <a:ext cx="4438971" cy="7802879"/>
          </a:xfrm>
          <a:prstGeom prst="rect">
            <a:avLst/>
          </a:prstGeom>
        </p:spPr>
      </p:pic>
      <p:sp>
        <p:nvSpPr>
          <p:cNvPr id="17" name="Logo Rectangle">
            <a:extLst>
              <a:ext uri="{FF2B5EF4-FFF2-40B4-BE49-F238E27FC236}">
                <a16:creationId xmlns:a16="http://schemas.microsoft.com/office/drawing/2014/main" id="{52CF29EF-7AD5-4918-8F9E-3351FD66BAD4}"/>
              </a:ext>
            </a:extLst>
          </p:cNvPr>
          <p:cNvSpPr/>
          <p:nvPr/>
        </p:nvSpPr>
        <p:spPr>
          <a:xfrm>
            <a:off x="495300" y="0"/>
            <a:ext cx="4025900" cy="3817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v</a:t>
            </a:r>
          </a:p>
        </p:txBody>
      </p:sp>
      <p:pic>
        <p:nvPicPr>
          <p:cNvPr id="20" name="Logo" descr="A picture containing object&#10;&#10;Description automatically generated">
            <a:extLst>
              <a:ext uri="{FF2B5EF4-FFF2-40B4-BE49-F238E27FC236}">
                <a16:creationId xmlns:a16="http://schemas.microsoft.com/office/drawing/2014/main" id="{E52AA189-A154-4E05-9066-F3860253F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11" y="1616527"/>
            <a:ext cx="3222175" cy="1812473"/>
          </a:xfrm>
          <a:prstGeom prst="rect">
            <a:avLst/>
          </a:prstGeom>
        </p:spPr>
      </p:pic>
      <p:sp>
        <p:nvSpPr>
          <p:cNvPr id="3" name="Subtitle 2">
            <a:extLst>
              <a:ext uri="{FF2B5EF4-FFF2-40B4-BE49-F238E27FC236}">
                <a16:creationId xmlns:a16="http://schemas.microsoft.com/office/drawing/2014/main" id="{28C4EFB4-F927-4DBA-8D47-6D8C904ADB49}"/>
              </a:ext>
            </a:extLst>
          </p:cNvPr>
          <p:cNvSpPr>
            <a:spLocks noGrp="1"/>
          </p:cNvSpPr>
          <p:nvPr>
            <p:ph type="subTitle" idx="1"/>
          </p:nvPr>
        </p:nvSpPr>
        <p:spPr>
          <a:xfrm>
            <a:off x="508002" y="5045527"/>
            <a:ext cx="4861379" cy="1171883"/>
          </a:xfrm>
        </p:spPr>
        <p:txBody>
          <a:bodyPr lIns="0" rIns="0"/>
          <a:lstStyle>
            <a:lvl1pPr marL="0" indent="0" algn="l">
              <a:buNone/>
              <a:defRPr sz="22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092AB229-0945-4A51-A72E-4A4A59C0C497}"/>
              </a:ext>
            </a:extLst>
          </p:cNvPr>
          <p:cNvSpPr>
            <a:spLocks noGrp="1"/>
          </p:cNvSpPr>
          <p:nvPr>
            <p:ph type="ctrTitle"/>
          </p:nvPr>
        </p:nvSpPr>
        <p:spPr>
          <a:xfrm>
            <a:off x="508002" y="4063058"/>
            <a:ext cx="4797878" cy="982467"/>
          </a:xfrm>
        </p:spPr>
        <p:txBody>
          <a:bodyPr anchor="t">
            <a:normAutofit/>
          </a:bodyPr>
          <a:lstStyle>
            <a:lvl1pPr algn="l">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7943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64" presetClass="path" presetSubtype="0" accel="50000" decel="50000" fill="hold" nodeType="withEffect">
                                  <p:stCondLst>
                                    <p:cond delay="0"/>
                                  </p:stCondLst>
                                  <p:childTnLst>
                                    <p:animMotion origin="layout" path="M 2.77556E-17 0.09931 L 2.77556E-17 -5.18519E-6 " pathEditMode="fixed" rAng="0" ptsTypes="AA">
                                      <p:cBhvr>
                                        <p:cTn id="9" dur="8000" fill="hold"/>
                                        <p:tgtEl>
                                          <p:spTgt spid="14"/>
                                        </p:tgtEl>
                                        <p:attrNameLst>
                                          <p:attrName>ppt_x</p:attrName>
                                          <p:attrName>ppt_y</p:attrName>
                                        </p:attrNameLst>
                                      </p:cBhvr>
                                      <p:rCtr x="0" y="-4977"/>
                                    </p:animMotion>
                                  </p:childTnLst>
                                </p:cTn>
                              </p:par>
                              <p:par>
                                <p:cTn id="10" presetID="10" presetClass="entr" presetSubtype="0" fill="hold" nodeType="withEffect">
                                  <p:stCondLst>
                                    <p:cond delay="18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nodeType="withEffect">
                                  <p:stCondLst>
                                    <p:cond delay="0"/>
                                  </p:stCondLst>
                                  <p:childTnLst>
                                    <p:animMotion origin="layout" path="M -1.73472E-18 0.09931 L -1.73472E-18 -3.33333E-6 " pathEditMode="fixed" rAng="0" ptsTypes="AA">
                                      <p:cBhvr>
                                        <p:cTn id="14" dur="8000" fill="hold"/>
                                        <p:tgtEl>
                                          <p:spTgt spid="15"/>
                                        </p:tgtEl>
                                        <p:attrNameLst>
                                          <p:attrName>ppt_x</p:attrName>
                                          <p:attrName>ppt_y</p:attrName>
                                        </p:attrNameLst>
                                      </p:cBhvr>
                                      <p:rCtr x="0" y="-4977"/>
                                    </p:animMotion>
                                  </p:childTnLst>
                                </p:cTn>
                              </p:par>
                              <p:par>
                                <p:cTn id="15" presetID="2" presetClass="entr" presetSubtype="8" accel="34500" decel="40000" fill="hold" nodeType="withEffect">
                                  <p:stCondLst>
                                    <p:cond delay="8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4000" fill="hold"/>
                                        <p:tgtEl>
                                          <p:spTgt spid="16"/>
                                        </p:tgtEl>
                                        <p:attrNameLst>
                                          <p:attrName>ppt_x</p:attrName>
                                        </p:attrNameLst>
                                      </p:cBhvr>
                                      <p:tavLst>
                                        <p:tav tm="0">
                                          <p:val>
                                            <p:strVal val="0-#ppt_w/2"/>
                                          </p:val>
                                        </p:tav>
                                        <p:tav tm="100000">
                                          <p:val>
                                            <p:strVal val="#ppt_x"/>
                                          </p:val>
                                        </p:tav>
                                      </p:tavLst>
                                    </p:anim>
                                    <p:anim calcmode="lin" valueType="num">
                                      <p:cBhvr additive="base">
                                        <p:cTn id="18" dur="40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1" decel="100000" fill="hold" grpId="0" nodeType="withEffect">
                                  <p:stCondLst>
                                    <p:cond delay="2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500" fill="hold"/>
                                        <p:tgtEl>
                                          <p:spTgt spid="17"/>
                                        </p:tgtEl>
                                        <p:attrNameLst>
                                          <p:attrName>ppt_x</p:attrName>
                                        </p:attrNameLst>
                                      </p:cBhvr>
                                      <p:tavLst>
                                        <p:tav tm="0">
                                          <p:val>
                                            <p:strVal val="#ppt_x"/>
                                          </p:val>
                                        </p:tav>
                                        <p:tav tm="100000">
                                          <p:val>
                                            <p:strVal val="#ppt_x"/>
                                          </p:val>
                                        </p:tav>
                                      </p:tavLst>
                                    </p:anim>
                                    <p:anim calcmode="lin" valueType="num">
                                      <p:cBhvr additive="base">
                                        <p:cTn id="22" dur="1500" fill="hold"/>
                                        <p:tgtEl>
                                          <p:spTgt spid="17"/>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34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par>
                                <p:cTn id="26" presetID="22" presetClass="entr" presetSubtype="8" fill="hold" grpId="0" nodeType="withEffect">
                                  <p:stCondLst>
                                    <p:cond delay="440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1000"/>
                                        <p:tgtEl>
                                          <p:spTgt spid="2"/>
                                        </p:tgtEl>
                                      </p:cBhvr>
                                    </p:animEffect>
                                  </p:childTnLst>
                                </p:cTn>
                              </p:par>
                              <p:par>
                                <p:cTn id="29" presetID="22" presetClass="entr" presetSubtype="8" fill="hold" grpId="0" nodeType="withEffect">
                                  <p:stCondLst>
                                    <p:cond delay="440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tmplLst>
          <p:tmpl lvl="1">
            <p:tnLst>
              <p:par>
                <p:cTn presetID="22" presetClass="entr" presetSubtype="8" fill="hold" nodeType="withEffect">
                  <p:stCondLst>
                    <p:cond delay="440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pic>
        <p:nvPicPr>
          <p:cNvPr id="9" name="WaveLeft">
            <a:extLst>
              <a:ext uri="{FF2B5EF4-FFF2-40B4-BE49-F238E27FC236}">
                <a16:creationId xmlns:a16="http://schemas.microsoft.com/office/drawing/2014/main" id="{B1FC20DB-A4C7-43D3-86AF-3EE8F6C881EC}"/>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3" name="Content Placeholder 2">
            <a:extLst>
              <a:ext uri="{FF2B5EF4-FFF2-40B4-BE49-F238E27FC236}">
                <a16:creationId xmlns:a16="http://schemas.microsoft.com/office/drawing/2014/main" id="{874FDFB1-7372-45E8-9FF4-8ED2C980CD84}"/>
              </a:ext>
            </a:extLst>
          </p:cNvPr>
          <p:cNvSpPr>
            <a:spLocks noGrp="1"/>
          </p:cNvSpPr>
          <p:nvPr>
            <p:ph sz="half" idx="1"/>
          </p:nvPr>
        </p:nvSpPr>
        <p:spPr>
          <a:xfrm>
            <a:off x="495300" y="1524001"/>
            <a:ext cx="5181600" cy="4816474"/>
          </a:xfrm>
        </p:spPr>
        <p:txBody>
          <a:bodyPr lIns="0" rIns="0"/>
          <a:lstStyle>
            <a:lvl1pPr>
              <a:defRPr sz="1800"/>
            </a:lvl1pPr>
            <a:lvl2pPr>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E928F74-580F-44BD-A00A-037F445EF5FD}"/>
              </a:ext>
            </a:extLst>
          </p:cNvPr>
          <p:cNvSpPr>
            <a:spLocks noGrp="1"/>
          </p:cNvSpPr>
          <p:nvPr>
            <p:ph sz="half" idx="2"/>
          </p:nvPr>
        </p:nvSpPr>
        <p:spPr>
          <a:xfrm>
            <a:off x="6105797" y="1524000"/>
            <a:ext cx="5601789" cy="4816473"/>
          </a:xfrm>
        </p:spPr>
        <p:txBody>
          <a:bodyPr lIns="0" rIns="0"/>
          <a:lstStyle>
            <a:lvl1pPr>
              <a:defRPr sz="1800"/>
            </a:lvl1pPr>
            <a:lvl2pPr>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8DF55F02-77DA-43A1-BB2C-411B15298304}"/>
              </a:ext>
            </a:extLst>
          </p:cNvPr>
          <p:cNvSpPr>
            <a:spLocks noGrp="1"/>
          </p:cNvSpPr>
          <p:nvPr>
            <p:ph type="title"/>
          </p:nvPr>
        </p:nvSpPr>
        <p:spPr>
          <a:xfrm>
            <a:off x="495300" y="535623"/>
            <a:ext cx="11201400" cy="454977"/>
          </a:xfrm>
        </p:spPr>
        <p:txBody>
          <a:bodyPr/>
          <a:lstStyle>
            <a:lvl1pPr>
              <a:defRPr>
                <a:solidFill>
                  <a:schemeClr val="tx1"/>
                </a:solidFill>
              </a:defRPr>
            </a:lvl1pPr>
          </a:lstStyle>
          <a:p>
            <a:r>
              <a:rPr lang="en-US"/>
              <a:t>Click to edit Master title style</a:t>
            </a:r>
            <a:endParaRPr lang="en-US" dirty="0"/>
          </a:p>
        </p:txBody>
      </p:sp>
      <p:sp>
        <p:nvSpPr>
          <p:cNvPr id="13" name="Text Placeholder 15">
            <a:extLst>
              <a:ext uri="{FF2B5EF4-FFF2-40B4-BE49-F238E27FC236}">
                <a16:creationId xmlns:a16="http://schemas.microsoft.com/office/drawing/2014/main" id="{477B0DA3-8464-4082-89EE-3B13B5CA39A1}"/>
              </a:ext>
            </a:extLst>
          </p:cNvPr>
          <p:cNvSpPr>
            <a:spLocks noGrp="1"/>
          </p:cNvSpPr>
          <p:nvPr>
            <p:ph type="body" sz="quarter" idx="13"/>
          </p:nvPr>
        </p:nvSpPr>
        <p:spPr>
          <a:xfrm>
            <a:off x="494210" y="940340"/>
            <a:ext cx="11201400" cy="342900"/>
          </a:xfrm>
        </p:spPr>
        <p:txBody>
          <a:bodyPr lIns="0" rIns="0">
            <a:noAutofit/>
          </a:bodyPr>
          <a:lstStyle>
            <a:lvl1pPr marL="0" indent="0">
              <a:buNone/>
              <a:defRPr sz="20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Footer Placeholder 4">
            <a:extLst>
              <a:ext uri="{FF2B5EF4-FFF2-40B4-BE49-F238E27FC236}">
                <a16:creationId xmlns:a16="http://schemas.microsoft.com/office/drawing/2014/main" id="{361F6185-4B6F-4BF2-816E-14B3F0B5CD3A}"/>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EBD0C542-AA15-4418-9EF7-8E1A5BE1650B}"/>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6" name="Date Placeholder 3">
            <a:extLst>
              <a:ext uri="{FF2B5EF4-FFF2-40B4-BE49-F238E27FC236}">
                <a16:creationId xmlns:a16="http://schemas.microsoft.com/office/drawing/2014/main" id="{6382ADA2-A62C-4E0C-AB9B-9833B9093618}"/>
              </a:ext>
            </a:extLst>
          </p:cNvPr>
          <p:cNvSpPr>
            <a:spLocks noGrp="1"/>
          </p:cNvSpPr>
          <p:nvPr>
            <p:ph type="dt" sz="half" idx="14"/>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276780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0" name="WaveLeft">
            <a:extLst>
              <a:ext uri="{FF2B5EF4-FFF2-40B4-BE49-F238E27FC236}">
                <a16:creationId xmlns:a16="http://schemas.microsoft.com/office/drawing/2014/main" id="{5DC12D6F-60EB-419B-B440-61629E73302D}"/>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3" name="Text Placeholder 2">
            <a:extLst>
              <a:ext uri="{FF2B5EF4-FFF2-40B4-BE49-F238E27FC236}">
                <a16:creationId xmlns:a16="http://schemas.microsoft.com/office/drawing/2014/main" id="{E6978E21-442D-41D8-BB88-2D32BD40D0E0}"/>
              </a:ext>
            </a:extLst>
          </p:cNvPr>
          <p:cNvSpPr>
            <a:spLocks noGrp="1"/>
          </p:cNvSpPr>
          <p:nvPr>
            <p:ph type="body" idx="1"/>
          </p:nvPr>
        </p:nvSpPr>
        <p:spPr>
          <a:xfrm>
            <a:off x="495300" y="1042986"/>
            <a:ext cx="5157787" cy="687596"/>
          </a:xfrm>
        </p:spPr>
        <p:txBody>
          <a:bodyPr lIns="0" rIns="0"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A7F32-D72D-40E2-858B-7A0800725C0E}"/>
              </a:ext>
            </a:extLst>
          </p:cNvPr>
          <p:cNvSpPr>
            <a:spLocks noGrp="1"/>
          </p:cNvSpPr>
          <p:nvPr>
            <p:ph sz="half" idx="2"/>
          </p:nvPr>
        </p:nvSpPr>
        <p:spPr>
          <a:xfrm>
            <a:off x="495300" y="1730523"/>
            <a:ext cx="5157787" cy="4582227"/>
          </a:xfrm>
        </p:spPr>
        <p:txBody>
          <a:bodyPr lIns="0" rIns="0"/>
          <a:lstStyle>
            <a:lvl1pPr>
              <a:defRPr sz="1800">
                <a:solidFill>
                  <a:schemeClr val="tx1"/>
                </a:solidFill>
              </a:defRPr>
            </a:lvl1pPr>
            <a:lvl2pPr>
              <a:defRPr>
                <a:solidFill>
                  <a:schemeClr val="bg1">
                    <a:lumMod val="50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862D6B-1A72-4376-9ACD-4E2E30E90C62}"/>
              </a:ext>
            </a:extLst>
          </p:cNvPr>
          <p:cNvSpPr>
            <a:spLocks noGrp="1"/>
          </p:cNvSpPr>
          <p:nvPr>
            <p:ph type="body" sz="quarter" idx="3"/>
          </p:nvPr>
        </p:nvSpPr>
        <p:spPr>
          <a:xfrm>
            <a:off x="6172200" y="1042986"/>
            <a:ext cx="5524500" cy="687596"/>
          </a:xfrm>
        </p:spPr>
        <p:txBody>
          <a:bodyPr lIns="0" rIns="0"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49FEEF-602F-4066-899A-6D3BFE6C8B4E}"/>
              </a:ext>
            </a:extLst>
          </p:cNvPr>
          <p:cNvSpPr>
            <a:spLocks noGrp="1"/>
          </p:cNvSpPr>
          <p:nvPr>
            <p:ph sz="quarter" idx="4"/>
          </p:nvPr>
        </p:nvSpPr>
        <p:spPr>
          <a:xfrm>
            <a:off x="6172200" y="1730583"/>
            <a:ext cx="5524500" cy="4580048"/>
          </a:xfrm>
        </p:spPr>
        <p:txBody>
          <a:bodyPr lIns="0" rIns="0"/>
          <a:lstStyle>
            <a:lvl1pPr>
              <a:defRPr sz="1800">
                <a:solidFill>
                  <a:schemeClr val="tx1"/>
                </a:solidFill>
              </a:defRPr>
            </a:lvl1pPr>
            <a:lvl2pPr>
              <a:defRPr>
                <a:solidFill>
                  <a:schemeClr val="bg1">
                    <a:lumMod val="50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D124E0C1-D9C8-4C4D-B855-CD2E668DB051}"/>
              </a:ext>
            </a:extLst>
          </p:cNvPr>
          <p:cNvSpPr>
            <a:spLocks noGrp="1"/>
          </p:cNvSpPr>
          <p:nvPr>
            <p:ph type="title"/>
          </p:nvPr>
        </p:nvSpPr>
        <p:spPr>
          <a:xfrm>
            <a:off x="495300" y="535623"/>
            <a:ext cx="11201400" cy="507363"/>
          </a:xfrm>
        </p:spPr>
        <p:txBody>
          <a:bodyPr/>
          <a:lstStyle>
            <a:lvl1pPr>
              <a:defRPr>
                <a:solidFill>
                  <a:schemeClr val="tx1"/>
                </a:solidFill>
              </a:defRPr>
            </a:lvl1pPr>
          </a:lstStyle>
          <a:p>
            <a:r>
              <a:rPr lang="en-US"/>
              <a:t>Click to edit Master title style</a:t>
            </a:r>
            <a:endParaRPr lang="en-US" dirty="0"/>
          </a:p>
        </p:txBody>
      </p:sp>
      <p:sp>
        <p:nvSpPr>
          <p:cNvPr id="17" name="Footer Placeholder 4">
            <a:extLst>
              <a:ext uri="{FF2B5EF4-FFF2-40B4-BE49-F238E27FC236}">
                <a16:creationId xmlns:a16="http://schemas.microsoft.com/office/drawing/2014/main" id="{3D4FA6AB-97D6-4FDA-A0E1-B78558FA1899}"/>
              </a:ext>
            </a:extLst>
          </p:cNvPr>
          <p:cNvSpPr>
            <a:spLocks noGrp="1"/>
          </p:cNvSpPr>
          <p:nvPr>
            <p:ph type="ftr" sz="quarter" idx="10"/>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8" name="Slide Number Placeholder 6">
            <a:extLst>
              <a:ext uri="{FF2B5EF4-FFF2-40B4-BE49-F238E27FC236}">
                <a16:creationId xmlns:a16="http://schemas.microsoft.com/office/drawing/2014/main" id="{D6909734-128D-430D-8E3B-74E4C16C27B8}"/>
              </a:ext>
            </a:extLst>
          </p:cNvPr>
          <p:cNvSpPr>
            <a:spLocks noGrp="1"/>
          </p:cNvSpPr>
          <p:nvPr>
            <p:ph type="sldNum" sz="quarter" idx="11"/>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9" name="Date Placeholder 3">
            <a:extLst>
              <a:ext uri="{FF2B5EF4-FFF2-40B4-BE49-F238E27FC236}">
                <a16:creationId xmlns:a16="http://schemas.microsoft.com/office/drawing/2014/main" id="{1A05E430-0D1A-4D56-B044-144E8B30C252}"/>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292370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with Subtitle">
    <p:spTree>
      <p:nvGrpSpPr>
        <p:cNvPr id="1" name=""/>
        <p:cNvGrpSpPr/>
        <p:nvPr/>
      </p:nvGrpSpPr>
      <p:grpSpPr>
        <a:xfrm>
          <a:off x="0" y="0"/>
          <a:ext cx="0" cy="0"/>
          <a:chOff x="0" y="0"/>
          <a:chExt cx="0" cy="0"/>
        </a:xfrm>
      </p:grpSpPr>
      <p:pic>
        <p:nvPicPr>
          <p:cNvPr id="11" name="WaveLeft">
            <a:extLst>
              <a:ext uri="{FF2B5EF4-FFF2-40B4-BE49-F238E27FC236}">
                <a16:creationId xmlns:a16="http://schemas.microsoft.com/office/drawing/2014/main" id="{2FE3A13D-E788-44B3-827F-A91F1C3BC214}"/>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3" name="Text Placeholder 2">
            <a:extLst>
              <a:ext uri="{FF2B5EF4-FFF2-40B4-BE49-F238E27FC236}">
                <a16:creationId xmlns:a16="http://schemas.microsoft.com/office/drawing/2014/main" id="{E6978E21-442D-41D8-BB88-2D32BD40D0E0}"/>
              </a:ext>
            </a:extLst>
          </p:cNvPr>
          <p:cNvSpPr>
            <a:spLocks noGrp="1"/>
          </p:cNvSpPr>
          <p:nvPr>
            <p:ph type="body" idx="1"/>
          </p:nvPr>
        </p:nvSpPr>
        <p:spPr>
          <a:xfrm>
            <a:off x="495300" y="1322164"/>
            <a:ext cx="5157787" cy="650138"/>
          </a:xfrm>
        </p:spPr>
        <p:txBody>
          <a:bodyPr lIns="0" rIns="0"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A7F32-D72D-40E2-858B-7A0800725C0E}"/>
              </a:ext>
            </a:extLst>
          </p:cNvPr>
          <p:cNvSpPr>
            <a:spLocks noGrp="1"/>
          </p:cNvSpPr>
          <p:nvPr>
            <p:ph sz="half" idx="2"/>
          </p:nvPr>
        </p:nvSpPr>
        <p:spPr>
          <a:xfrm>
            <a:off x="495300" y="2011226"/>
            <a:ext cx="5157787" cy="4311151"/>
          </a:xfrm>
        </p:spPr>
        <p:txBody>
          <a:bodyPr lIns="0" rIns="0"/>
          <a:lstStyle>
            <a:lvl1pPr>
              <a:defRPr sz="1800">
                <a:solidFill>
                  <a:schemeClr val="tx1"/>
                </a:solidFill>
              </a:defRPr>
            </a:lvl1pPr>
            <a:lvl2pPr>
              <a:defRPr>
                <a:solidFill>
                  <a:schemeClr val="bg1">
                    <a:lumMod val="50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862D6B-1A72-4376-9ACD-4E2E30E90C62}"/>
              </a:ext>
            </a:extLst>
          </p:cNvPr>
          <p:cNvSpPr>
            <a:spLocks noGrp="1"/>
          </p:cNvSpPr>
          <p:nvPr>
            <p:ph type="body" sz="quarter" idx="3"/>
          </p:nvPr>
        </p:nvSpPr>
        <p:spPr>
          <a:xfrm>
            <a:off x="6172200" y="1322164"/>
            <a:ext cx="5524500" cy="650138"/>
          </a:xfrm>
        </p:spPr>
        <p:txBody>
          <a:bodyPr lIns="0" rIns="0"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49FEEF-602F-4066-899A-6D3BFE6C8B4E}"/>
              </a:ext>
            </a:extLst>
          </p:cNvPr>
          <p:cNvSpPr>
            <a:spLocks noGrp="1"/>
          </p:cNvSpPr>
          <p:nvPr>
            <p:ph sz="quarter" idx="4"/>
          </p:nvPr>
        </p:nvSpPr>
        <p:spPr>
          <a:xfrm>
            <a:off x="6172200" y="2011226"/>
            <a:ext cx="5524500" cy="4311151"/>
          </a:xfrm>
        </p:spPr>
        <p:txBody>
          <a:bodyPr lIns="0" rIns="0"/>
          <a:lstStyle>
            <a:lvl1pPr>
              <a:defRPr sz="1800">
                <a:solidFill>
                  <a:schemeClr val="tx1"/>
                </a:solidFill>
              </a:defRPr>
            </a:lvl1pPr>
            <a:lvl2pPr>
              <a:defRPr>
                <a:solidFill>
                  <a:schemeClr val="bg1">
                    <a:lumMod val="50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D124E0C1-D9C8-4C4D-B855-CD2E668DB051}"/>
              </a:ext>
            </a:extLst>
          </p:cNvPr>
          <p:cNvSpPr>
            <a:spLocks noGrp="1"/>
          </p:cNvSpPr>
          <p:nvPr>
            <p:ph type="title"/>
          </p:nvPr>
        </p:nvSpPr>
        <p:spPr>
          <a:xfrm>
            <a:off x="495300" y="535624"/>
            <a:ext cx="11201400" cy="391192"/>
          </a:xfrm>
        </p:spPr>
        <p:txBody>
          <a:bodyPr bIns="0"/>
          <a:lstStyle>
            <a:lvl1pPr>
              <a:defRPr>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C5F556DA-49B0-46FE-89F0-034A9E122C7F}"/>
              </a:ext>
            </a:extLst>
          </p:cNvPr>
          <p:cNvSpPr>
            <a:spLocks noGrp="1"/>
          </p:cNvSpPr>
          <p:nvPr>
            <p:ph type="body" sz="quarter" idx="13"/>
          </p:nvPr>
        </p:nvSpPr>
        <p:spPr>
          <a:xfrm>
            <a:off x="494211" y="940340"/>
            <a:ext cx="11201400" cy="342900"/>
          </a:xfrm>
        </p:spPr>
        <p:txBody>
          <a:bodyPr lIns="0" rIns="0">
            <a:noAutofit/>
          </a:bodyPr>
          <a:lstStyle>
            <a:lvl1pPr marL="0" indent="0">
              <a:buNone/>
              <a:defRPr sz="22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Footer Placeholder 4">
            <a:extLst>
              <a:ext uri="{FF2B5EF4-FFF2-40B4-BE49-F238E27FC236}">
                <a16:creationId xmlns:a16="http://schemas.microsoft.com/office/drawing/2014/main" id="{84AC274C-18A0-47A8-B2B0-85A7E452D635}"/>
              </a:ext>
            </a:extLst>
          </p:cNvPr>
          <p:cNvSpPr>
            <a:spLocks noGrp="1"/>
          </p:cNvSpPr>
          <p:nvPr>
            <p:ph type="ftr" sz="quarter" idx="14"/>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Slide Number Placeholder 6">
            <a:extLst>
              <a:ext uri="{FF2B5EF4-FFF2-40B4-BE49-F238E27FC236}">
                <a16:creationId xmlns:a16="http://schemas.microsoft.com/office/drawing/2014/main" id="{830AC51C-DEFB-4D33-9B4A-106A928F7BF4}"/>
              </a:ext>
            </a:extLst>
          </p:cNvPr>
          <p:cNvSpPr>
            <a:spLocks noGrp="1"/>
          </p:cNvSpPr>
          <p:nvPr>
            <p:ph type="sldNum" sz="quarter" idx="15"/>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21" name="Date Placeholder 3">
            <a:extLst>
              <a:ext uri="{FF2B5EF4-FFF2-40B4-BE49-F238E27FC236}">
                <a16:creationId xmlns:a16="http://schemas.microsoft.com/office/drawing/2014/main" id="{1667BEC7-6696-4D42-AF9C-1A0D84C6B0DB}"/>
              </a:ext>
            </a:extLst>
          </p:cNvPr>
          <p:cNvSpPr>
            <a:spLocks noGrp="1"/>
          </p:cNvSpPr>
          <p:nvPr>
            <p:ph type="dt" sz="half" idx="16"/>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172891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WaveLeft">
            <a:extLst>
              <a:ext uri="{FF2B5EF4-FFF2-40B4-BE49-F238E27FC236}">
                <a16:creationId xmlns:a16="http://schemas.microsoft.com/office/drawing/2014/main" id="{CD1E4000-A8EE-434C-AFA3-7751AC473B8B}"/>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2" name="Title 1">
            <a:extLst>
              <a:ext uri="{FF2B5EF4-FFF2-40B4-BE49-F238E27FC236}">
                <a16:creationId xmlns:a16="http://schemas.microsoft.com/office/drawing/2014/main" id="{2DF0DED7-2AB5-40BE-8A72-5EC042DF2CC1}"/>
              </a:ext>
            </a:extLst>
          </p:cNvPr>
          <p:cNvSpPr>
            <a:spLocks noGrp="1"/>
          </p:cNvSpPr>
          <p:nvPr>
            <p:ph type="title"/>
          </p:nvPr>
        </p:nvSpPr>
        <p:spPr>
          <a:xfrm>
            <a:off x="493712" y="533399"/>
            <a:ext cx="5602288" cy="2895599"/>
          </a:xfrm>
        </p:spPr>
        <p:txBody>
          <a:bodyPr lIns="182880" rIns="182880" anchor="b">
            <a:normAutofit/>
          </a:bodyPr>
          <a:lstStyle>
            <a:lvl1pPr algn="ctr">
              <a:defRPr sz="24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7FA1ED-492B-46EC-818E-27D79AC27C95}"/>
              </a:ext>
            </a:extLst>
          </p:cNvPr>
          <p:cNvSpPr>
            <a:spLocks noGrp="1"/>
          </p:cNvSpPr>
          <p:nvPr>
            <p:ph idx="1"/>
          </p:nvPr>
        </p:nvSpPr>
        <p:spPr>
          <a:xfrm>
            <a:off x="6096000" y="533401"/>
            <a:ext cx="5602288" cy="5807074"/>
          </a:xfrm>
        </p:spPr>
        <p:txBody>
          <a:bodyPr lIns="274320" rIns="274320" anchor="ctr">
            <a:normAutofit/>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1998BE4-9986-493E-9470-CF175EABB24A}"/>
              </a:ext>
            </a:extLst>
          </p:cNvPr>
          <p:cNvSpPr>
            <a:spLocks noGrp="1"/>
          </p:cNvSpPr>
          <p:nvPr>
            <p:ph type="body" sz="half" idx="2"/>
          </p:nvPr>
        </p:nvSpPr>
        <p:spPr>
          <a:xfrm>
            <a:off x="493712" y="3429001"/>
            <a:ext cx="5602288" cy="2895600"/>
          </a:xfrm>
        </p:spPr>
        <p:txBody>
          <a:bodyPr lIns="0" tIns="45720" rIns="0">
            <a:normAutofit/>
          </a:bodyPr>
          <a:lstStyle>
            <a:lvl1pPr marL="0" indent="0" algn="ctr">
              <a:buNone/>
              <a:defRPr sz="2000" b="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587F75A7-E6FD-4C98-A5CD-9C47FBB95D90}"/>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DCE4AD0C-7E72-4232-B7B5-62E7ED273507}"/>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6" name="Date Placeholder 3">
            <a:extLst>
              <a:ext uri="{FF2B5EF4-FFF2-40B4-BE49-F238E27FC236}">
                <a16:creationId xmlns:a16="http://schemas.microsoft.com/office/drawing/2014/main" id="{8CD8168F-3636-42FD-9D20-88C992800023}"/>
              </a:ext>
            </a:extLst>
          </p:cNvPr>
          <p:cNvSpPr>
            <a:spLocks noGrp="1"/>
          </p:cNvSpPr>
          <p:nvPr>
            <p:ph type="dt" sz="half" idx="10"/>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546173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mphasi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6BF-5ACF-4959-9289-CA9E0E93352C}"/>
              </a:ext>
            </a:extLst>
          </p:cNvPr>
          <p:cNvSpPr>
            <a:spLocks noGrp="1"/>
          </p:cNvSpPr>
          <p:nvPr>
            <p:ph type="title"/>
          </p:nvPr>
        </p:nvSpPr>
        <p:spPr>
          <a:xfrm>
            <a:off x="495300" y="535623"/>
            <a:ext cx="11201400" cy="454977"/>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FAA2B023-9321-439C-92E2-6799ED6E2D24}"/>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6">
            <a:extLst>
              <a:ext uri="{FF2B5EF4-FFF2-40B4-BE49-F238E27FC236}">
                <a16:creationId xmlns:a16="http://schemas.microsoft.com/office/drawing/2014/main" id="{9DE0CB56-0703-428E-B1B6-D7078AC602DD}"/>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pic>
        <p:nvPicPr>
          <p:cNvPr id="6" name="WaveLeft">
            <a:extLst>
              <a:ext uri="{FF2B5EF4-FFF2-40B4-BE49-F238E27FC236}">
                <a16:creationId xmlns:a16="http://schemas.microsoft.com/office/drawing/2014/main" id="{EFE6440E-4FFD-4C51-9A45-D0A4EBDA549E}"/>
              </a:ext>
            </a:extLst>
          </p:cNvPr>
          <p:cNvPicPr>
            <a:picLocks noChangeAspect="1"/>
          </p:cNvPicPr>
          <p:nvPr/>
        </p:nvPicPr>
        <p:blipFill>
          <a:blip r:embed="rId2" cstate="email">
            <a:duotone>
              <a:schemeClr val="accent4">
                <a:shade val="45000"/>
                <a:satMod val="135000"/>
              </a:schemeClr>
              <a:prstClr val="white"/>
            </a:duotone>
            <a:alphaModFix amt="28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13" name="Date Placeholder 3">
            <a:extLst>
              <a:ext uri="{FF2B5EF4-FFF2-40B4-BE49-F238E27FC236}">
                <a16:creationId xmlns:a16="http://schemas.microsoft.com/office/drawing/2014/main" id="{E30F6A30-BA21-452D-A5CD-7F4B6AE836B4}"/>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pic>
        <p:nvPicPr>
          <p:cNvPr id="4" name="Picture 3">
            <a:extLst>
              <a:ext uri="{FF2B5EF4-FFF2-40B4-BE49-F238E27FC236}">
                <a16:creationId xmlns:a16="http://schemas.microsoft.com/office/drawing/2014/main" id="{82AC89D9-BBDF-43E6-8E1C-83CB948C08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3524"/>
            <a:ext cx="12191999" cy="2059622"/>
          </a:xfrm>
          <a:prstGeom prst="rect">
            <a:avLst/>
          </a:prstGeom>
        </p:spPr>
      </p:pic>
      <p:sp>
        <p:nvSpPr>
          <p:cNvPr id="14" name="Content Placeholder 5">
            <a:extLst>
              <a:ext uri="{FF2B5EF4-FFF2-40B4-BE49-F238E27FC236}">
                <a16:creationId xmlns:a16="http://schemas.microsoft.com/office/drawing/2014/main" id="{2DC0BCE3-8BF5-4DE6-9D13-D967385B08FF}"/>
              </a:ext>
            </a:extLst>
          </p:cNvPr>
          <p:cNvSpPr>
            <a:spLocks noGrp="1"/>
          </p:cNvSpPr>
          <p:nvPr>
            <p:ph sz="quarter" idx="10"/>
          </p:nvPr>
        </p:nvSpPr>
        <p:spPr>
          <a:xfrm>
            <a:off x="6172200" y="3818360"/>
            <a:ext cx="5524500" cy="2569739"/>
          </a:xfrm>
        </p:spPr>
        <p:txBody>
          <a:bodyPr lIns="0" rIns="0"/>
          <a:lstStyle>
            <a:lvl1pPr>
              <a:defRPr sz="1800">
                <a:solidFill>
                  <a:schemeClr val="tx1"/>
                </a:solidFill>
              </a:defRPr>
            </a:lvl1pPr>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35594A4-94C9-4399-AE04-11A7B96B5AF2}"/>
              </a:ext>
            </a:extLst>
          </p:cNvPr>
          <p:cNvSpPr>
            <a:spLocks noGrp="1"/>
          </p:cNvSpPr>
          <p:nvPr>
            <p:ph sz="quarter" idx="11"/>
          </p:nvPr>
        </p:nvSpPr>
        <p:spPr>
          <a:xfrm>
            <a:off x="508000" y="3818360"/>
            <a:ext cx="5524500" cy="2582439"/>
          </a:xfrm>
        </p:spPr>
        <p:txBody>
          <a:bodyPr lIns="0" rIns="0"/>
          <a:lstStyle>
            <a:lvl1pPr>
              <a:defRPr sz="1800">
                <a:solidFill>
                  <a:schemeClr val="tx1"/>
                </a:solidFill>
              </a:defRPr>
            </a:lvl1pPr>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2971EAA1-1F01-43D6-99DF-94EDEA935129}"/>
              </a:ext>
            </a:extLst>
          </p:cNvPr>
          <p:cNvSpPr>
            <a:spLocks noGrp="1"/>
          </p:cNvSpPr>
          <p:nvPr>
            <p:ph type="body" sz="quarter" idx="12"/>
          </p:nvPr>
        </p:nvSpPr>
        <p:spPr>
          <a:xfrm>
            <a:off x="1295400" y="1828800"/>
            <a:ext cx="9525000" cy="1371600"/>
          </a:xfrm>
        </p:spPr>
        <p:txBody>
          <a:bodyPr anchor="ctr">
            <a:normAutofit/>
          </a:bodyPr>
          <a:lstStyle>
            <a:lvl1pPr marL="0" indent="0" algn="ctr">
              <a:buNone/>
              <a:defRPr sz="20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8081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lf Page 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7A728-D98B-4436-939E-59753FEA45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1" y="0"/>
            <a:ext cx="6095998" cy="6781800"/>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hasCustomPrompt="1"/>
          </p:nvPr>
        </p:nvSpPr>
        <p:spPr>
          <a:xfrm>
            <a:off x="495300" y="535624"/>
            <a:ext cx="5157787" cy="759776"/>
          </a:xfrm>
        </p:spPr>
        <p:txBody>
          <a:bodyPr/>
          <a:lstStyle>
            <a:lvl1pPr>
              <a:defRPr/>
            </a:lvl1pPr>
          </a:lstStyle>
          <a:p>
            <a:r>
              <a:rPr lang="en-US" dirty="0"/>
              <a:t>Half Page Content 1</a:t>
            </a:r>
          </a:p>
        </p:txBody>
      </p:sp>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09600" y="6401753"/>
            <a:ext cx="5410200" cy="303847"/>
          </a:xfrm>
        </p:spPr>
        <p:txBody>
          <a:bodyPr/>
          <a:lstStyle/>
          <a:p>
            <a:endParaRPr lang="en-US"/>
          </a:p>
        </p:txBody>
      </p:sp>
      <p:sp>
        <p:nvSpPr>
          <p:cNvPr id="10" name="Date Placeholder 3">
            <a:extLst>
              <a:ext uri="{FF2B5EF4-FFF2-40B4-BE49-F238E27FC236}">
                <a16:creationId xmlns:a16="http://schemas.microsoft.com/office/drawing/2014/main" id="{FEF809B7-9D33-4AA1-AC8B-BCF1778BA82B}"/>
              </a:ext>
            </a:extLst>
          </p:cNvPr>
          <p:cNvSpPr>
            <a:spLocks noGrp="1"/>
          </p:cNvSpPr>
          <p:nvPr>
            <p:ph type="dt" sz="half" idx="10"/>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
        <p:nvSpPr>
          <p:cNvPr id="13" name="Content Placeholder 3">
            <a:extLst>
              <a:ext uri="{FF2B5EF4-FFF2-40B4-BE49-F238E27FC236}">
                <a16:creationId xmlns:a16="http://schemas.microsoft.com/office/drawing/2014/main" id="{378F7617-79EA-41E6-8534-44B341B5C92E}"/>
              </a:ext>
            </a:extLst>
          </p:cNvPr>
          <p:cNvSpPr>
            <a:spLocks noGrp="1"/>
          </p:cNvSpPr>
          <p:nvPr>
            <p:ph sz="half" idx="2"/>
          </p:nvPr>
        </p:nvSpPr>
        <p:spPr>
          <a:xfrm>
            <a:off x="495300" y="1295400"/>
            <a:ext cx="5157787"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WaveLeft">
            <a:extLst>
              <a:ext uri="{FF2B5EF4-FFF2-40B4-BE49-F238E27FC236}">
                <a16:creationId xmlns:a16="http://schemas.microsoft.com/office/drawing/2014/main" id="{29ECFB0B-47E2-45A2-809F-8EC08816B260}"/>
              </a:ext>
            </a:extLst>
          </p:cNvPr>
          <p:cNvPicPr>
            <a:picLocks noChangeAspect="1"/>
          </p:cNvPicPr>
          <p:nvPr/>
        </p:nvPicPr>
        <p:blipFill>
          <a:blip r:embed="rId3" cstate="email">
            <a:duotone>
              <a:schemeClr val="accent1">
                <a:shade val="45000"/>
                <a:satMod val="135000"/>
              </a:schemeClr>
              <a:prstClr val="white"/>
            </a:duotone>
            <a:alphaModFix amt="51000"/>
            <a:extLst>
              <a:ext uri="{28A0092B-C50C-407E-A947-70E740481C1C}">
                <a14:useLocalDpi xmlns:a14="http://schemas.microsoft.com/office/drawing/2010/main"/>
              </a:ext>
            </a:extLst>
          </a:blip>
          <a:srcRect/>
          <a:stretch/>
        </p:blipFill>
        <p:spPr>
          <a:xfrm flipH="1">
            <a:off x="9176652" y="0"/>
            <a:ext cx="3063379" cy="6781800"/>
          </a:xfrm>
          <a:prstGeom prst="rect">
            <a:avLst/>
          </a:prstGeom>
        </p:spPr>
      </p:pic>
      <p:sp>
        <p:nvSpPr>
          <p:cNvPr id="15" name="Slide Number Placeholder 6">
            <a:extLst>
              <a:ext uri="{FF2B5EF4-FFF2-40B4-BE49-F238E27FC236}">
                <a16:creationId xmlns:a16="http://schemas.microsoft.com/office/drawing/2014/main" id="{52D49F81-9D43-45DB-BD07-0BA19D0897D8}"/>
              </a:ext>
            </a:extLst>
          </p:cNvPr>
          <p:cNvSpPr txBox="1">
            <a:spLocks/>
          </p:cNvSpPr>
          <p:nvPr/>
        </p:nvSpPr>
        <p:spPr>
          <a:xfrm>
            <a:off x="1" y="6407734"/>
            <a:ext cx="685800" cy="290194"/>
          </a:xfrm>
          <a:prstGeom prst="rect">
            <a:avLst/>
          </a:prstGeom>
        </p:spPr>
        <p:txBody>
          <a:bodyPr/>
          <a:lstStyle>
            <a:defPPr>
              <a:defRPr lang="en-US"/>
            </a:defPPr>
            <a:lvl1pPr marL="0" algn="l" defTabSz="914400" rtl="0" eaLnBrk="1" latinLnBrk="0" hangingPunct="1">
              <a:defRPr sz="180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79D18-35C4-4FE4-B849-CD779B14F926}" type="slidenum">
              <a:rPr lang="en-US" smtClean="0"/>
              <a:pPr/>
              <a:t>‹#›</a:t>
            </a:fld>
            <a:endParaRPr lang="en-US" dirty="0"/>
          </a:p>
        </p:txBody>
      </p:sp>
    </p:spTree>
    <p:extLst>
      <p:ext uri="{BB962C8B-B14F-4D97-AF65-F5344CB8AC3E}">
        <p14:creationId xmlns:p14="http://schemas.microsoft.com/office/powerpoint/2010/main" val="393265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alf Page 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7A728-D98B-4436-939E-59753FEA45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35" b="-565"/>
          <a:stretch/>
        </p:blipFill>
        <p:spPr>
          <a:xfrm>
            <a:off x="6096000" y="0"/>
            <a:ext cx="6144032" cy="6835234"/>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hasCustomPrompt="1"/>
          </p:nvPr>
        </p:nvSpPr>
        <p:spPr>
          <a:xfrm>
            <a:off x="495300" y="535624"/>
            <a:ext cx="5157787" cy="759776"/>
          </a:xfrm>
        </p:spPr>
        <p:txBody>
          <a:bodyPr/>
          <a:lstStyle>
            <a:lvl1pPr>
              <a:defRPr/>
            </a:lvl1pPr>
          </a:lstStyle>
          <a:p>
            <a:r>
              <a:rPr lang="en-US" dirty="0"/>
              <a:t>Half Page Content 2</a:t>
            </a:r>
          </a:p>
        </p:txBody>
      </p:sp>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09600" y="6401753"/>
            <a:ext cx="5410200" cy="303847"/>
          </a:xfrm>
        </p:spPr>
        <p:txBody>
          <a:bodyPr/>
          <a:lstStyle/>
          <a:p>
            <a:endParaRPr lang="en-US"/>
          </a:p>
        </p:txBody>
      </p:sp>
      <p:sp>
        <p:nvSpPr>
          <p:cNvPr id="10" name="Date Placeholder 3">
            <a:extLst>
              <a:ext uri="{FF2B5EF4-FFF2-40B4-BE49-F238E27FC236}">
                <a16:creationId xmlns:a16="http://schemas.microsoft.com/office/drawing/2014/main" id="{FEF809B7-9D33-4AA1-AC8B-BCF1778BA82B}"/>
              </a:ext>
            </a:extLst>
          </p:cNvPr>
          <p:cNvSpPr>
            <a:spLocks noGrp="1"/>
          </p:cNvSpPr>
          <p:nvPr>
            <p:ph type="dt" sz="half" idx="10"/>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
        <p:nvSpPr>
          <p:cNvPr id="13" name="Content Placeholder 3">
            <a:extLst>
              <a:ext uri="{FF2B5EF4-FFF2-40B4-BE49-F238E27FC236}">
                <a16:creationId xmlns:a16="http://schemas.microsoft.com/office/drawing/2014/main" id="{378F7617-79EA-41E6-8534-44B341B5C92E}"/>
              </a:ext>
            </a:extLst>
          </p:cNvPr>
          <p:cNvSpPr>
            <a:spLocks noGrp="1"/>
          </p:cNvSpPr>
          <p:nvPr>
            <p:ph sz="half" idx="2"/>
          </p:nvPr>
        </p:nvSpPr>
        <p:spPr>
          <a:xfrm>
            <a:off x="495300" y="1295400"/>
            <a:ext cx="5157787"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WaveLeft">
            <a:extLst>
              <a:ext uri="{FF2B5EF4-FFF2-40B4-BE49-F238E27FC236}">
                <a16:creationId xmlns:a16="http://schemas.microsoft.com/office/drawing/2014/main" id="{29ECFB0B-47E2-45A2-809F-8EC08816B260}"/>
              </a:ext>
            </a:extLst>
          </p:cNvPr>
          <p:cNvPicPr>
            <a:picLocks noChangeAspect="1"/>
          </p:cNvPicPr>
          <p:nvPr/>
        </p:nvPicPr>
        <p:blipFill>
          <a:blip r:embed="rId3" cstate="email">
            <a:alphaModFix amt="43000"/>
            <a:extLst>
              <a:ext uri="{28A0092B-C50C-407E-A947-70E740481C1C}">
                <a14:useLocalDpi xmlns:a14="http://schemas.microsoft.com/office/drawing/2010/main"/>
              </a:ext>
            </a:extLst>
          </a:blip>
          <a:srcRect/>
          <a:stretch/>
        </p:blipFill>
        <p:spPr>
          <a:xfrm flipH="1">
            <a:off x="9176652" y="0"/>
            <a:ext cx="3063379" cy="6781800"/>
          </a:xfrm>
          <a:prstGeom prst="rect">
            <a:avLst/>
          </a:prstGeom>
        </p:spPr>
      </p:pic>
      <p:sp>
        <p:nvSpPr>
          <p:cNvPr id="15" name="Slide Number Placeholder 6">
            <a:extLst>
              <a:ext uri="{FF2B5EF4-FFF2-40B4-BE49-F238E27FC236}">
                <a16:creationId xmlns:a16="http://schemas.microsoft.com/office/drawing/2014/main" id="{52D49F81-9D43-45DB-BD07-0BA19D0897D8}"/>
              </a:ext>
            </a:extLst>
          </p:cNvPr>
          <p:cNvSpPr txBox="1">
            <a:spLocks/>
          </p:cNvSpPr>
          <p:nvPr/>
        </p:nvSpPr>
        <p:spPr>
          <a:xfrm>
            <a:off x="1" y="6407734"/>
            <a:ext cx="685800" cy="290194"/>
          </a:xfrm>
          <a:prstGeom prst="rect">
            <a:avLst/>
          </a:prstGeom>
        </p:spPr>
        <p:txBody>
          <a:bodyPr/>
          <a:lstStyle>
            <a:defPPr>
              <a:defRPr lang="en-US"/>
            </a:defPPr>
            <a:lvl1pPr marL="0" algn="l" defTabSz="914400" rtl="0" eaLnBrk="1" latinLnBrk="0" hangingPunct="1">
              <a:defRPr sz="180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79D18-35C4-4FE4-B849-CD779B14F926}" type="slidenum">
              <a:rPr lang="en-US" smtClean="0"/>
              <a:pPr/>
              <a:t>‹#›</a:t>
            </a:fld>
            <a:endParaRPr lang="en-US" dirty="0"/>
          </a:p>
        </p:txBody>
      </p:sp>
    </p:spTree>
    <p:extLst>
      <p:ext uri="{BB962C8B-B14F-4D97-AF65-F5344CB8AC3E}">
        <p14:creationId xmlns:p14="http://schemas.microsoft.com/office/powerpoint/2010/main" val="25249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alf Page Content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07E1E5-3EE7-4AB7-B580-678B93EC8D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98" y="0"/>
            <a:ext cx="6096001" cy="6781800"/>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hasCustomPrompt="1"/>
          </p:nvPr>
        </p:nvSpPr>
        <p:spPr>
          <a:xfrm>
            <a:off x="495300" y="535624"/>
            <a:ext cx="5157787" cy="759776"/>
          </a:xfrm>
        </p:spPr>
        <p:txBody>
          <a:bodyPr/>
          <a:lstStyle>
            <a:lvl1pPr>
              <a:defRPr/>
            </a:lvl1pPr>
          </a:lstStyle>
          <a:p>
            <a:r>
              <a:rPr lang="en-US" dirty="0"/>
              <a:t>Half Page Content 3</a:t>
            </a:r>
          </a:p>
        </p:txBody>
      </p:sp>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09600" y="6401753"/>
            <a:ext cx="5410200" cy="303847"/>
          </a:xfrm>
        </p:spPr>
        <p:txBody>
          <a:bodyPr/>
          <a:lstStyle/>
          <a:p>
            <a:endParaRPr lang="en-US"/>
          </a:p>
        </p:txBody>
      </p:sp>
      <p:sp>
        <p:nvSpPr>
          <p:cNvPr id="10" name="Date Placeholder 3">
            <a:extLst>
              <a:ext uri="{FF2B5EF4-FFF2-40B4-BE49-F238E27FC236}">
                <a16:creationId xmlns:a16="http://schemas.microsoft.com/office/drawing/2014/main" id="{FEF809B7-9D33-4AA1-AC8B-BCF1778BA82B}"/>
              </a:ext>
            </a:extLst>
          </p:cNvPr>
          <p:cNvSpPr>
            <a:spLocks noGrp="1"/>
          </p:cNvSpPr>
          <p:nvPr>
            <p:ph type="dt" sz="half" idx="10"/>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
        <p:nvSpPr>
          <p:cNvPr id="13" name="Content Placeholder 3">
            <a:extLst>
              <a:ext uri="{FF2B5EF4-FFF2-40B4-BE49-F238E27FC236}">
                <a16:creationId xmlns:a16="http://schemas.microsoft.com/office/drawing/2014/main" id="{378F7617-79EA-41E6-8534-44B341B5C92E}"/>
              </a:ext>
            </a:extLst>
          </p:cNvPr>
          <p:cNvSpPr>
            <a:spLocks noGrp="1"/>
          </p:cNvSpPr>
          <p:nvPr>
            <p:ph sz="half" idx="2"/>
          </p:nvPr>
        </p:nvSpPr>
        <p:spPr>
          <a:xfrm>
            <a:off x="495300" y="1295400"/>
            <a:ext cx="5157787"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WaveLeft">
            <a:extLst>
              <a:ext uri="{FF2B5EF4-FFF2-40B4-BE49-F238E27FC236}">
                <a16:creationId xmlns:a16="http://schemas.microsoft.com/office/drawing/2014/main" id="{29ECFB0B-47E2-45A2-809F-8EC08816B260}"/>
              </a:ext>
            </a:extLst>
          </p:cNvPr>
          <p:cNvPicPr>
            <a:picLocks noChangeAspect="1"/>
          </p:cNvPicPr>
          <p:nvPr/>
        </p:nvPicPr>
        <p:blipFill>
          <a:blip r:embed="rId3" cstate="email">
            <a:duotone>
              <a:schemeClr val="accent4">
                <a:shade val="45000"/>
                <a:satMod val="135000"/>
              </a:schemeClr>
              <a:prstClr val="white"/>
            </a:duotone>
            <a:alphaModFix amt="33000"/>
            <a:extLst>
              <a:ext uri="{28A0092B-C50C-407E-A947-70E740481C1C}">
                <a14:useLocalDpi xmlns:a14="http://schemas.microsoft.com/office/drawing/2010/main"/>
              </a:ext>
            </a:extLst>
          </a:blip>
          <a:srcRect/>
          <a:stretch/>
        </p:blipFill>
        <p:spPr>
          <a:xfrm flipH="1">
            <a:off x="9176652" y="0"/>
            <a:ext cx="3063379" cy="6781800"/>
          </a:xfrm>
          <a:prstGeom prst="rect">
            <a:avLst/>
          </a:prstGeom>
        </p:spPr>
      </p:pic>
      <p:sp>
        <p:nvSpPr>
          <p:cNvPr id="15" name="Slide Number Placeholder 6">
            <a:extLst>
              <a:ext uri="{FF2B5EF4-FFF2-40B4-BE49-F238E27FC236}">
                <a16:creationId xmlns:a16="http://schemas.microsoft.com/office/drawing/2014/main" id="{52D49F81-9D43-45DB-BD07-0BA19D0897D8}"/>
              </a:ext>
            </a:extLst>
          </p:cNvPr>
          <p:cNvSpPr txBox="1">
            <a:spLocks/>
          </p:cNvSpPr>
          <p:nvPr/>
        </p:nvSpPr>
        <p:spPr>
          <a:xfrm>
            <a:off x="1" y="6407734"/>
            <a:ext cx="685800" cy="290194"/>
          </a:xfrm>
          <a:prstGeom prst="rect">
            <a:avLst/>
          </a:prstGeom>
        </p:spPr>
        <p:txBody>
          <a:bodyPr/>
          <a:lstStyle>
            <a:defPPr>
              <a:defRPr lang="en-US"/>
            </a:defPPr>
            <a:lvl1pPr marL="0" algn="l" defTabSz="914400" rtl="0" eaLnBrk="1" latinLnBrk="0" hangingPunct="1">
              <a:defRPr sz="180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79D18-35C4-4FE4-B849-CD779B14F926}" type="slidenum">
              <a:rPr lang="en-US" smtClean="0"/>
              <a:pPr/>
              <a:t>‹#›</a:t>
            </a:fld>
            <a:endParaRPr lang="en-US" dirty="0"/>
          </a:p>
        </p:txBody>
      </p:sp>
    </p:spTree>
    <p:extLst>
      <p:ext uri="{BB962C8B-B14F-4D97-AF65-F5344CB8AC3E}">
        <p14:creationId xmlns:p14="http://schemas.microsoft.com/office/powerpoint/2010/main" val="419518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alf Page Content 4">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C3C7A728-D98B-4436-939E-59753FEA45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094715" y="0"/>
            <a:ext cx="6096000" cy="6781800"/>
          </a:xfrm>
          <a:prstGeom prst="rect">
            <a:avLst/>
          </a:prstGeom>
        </p:spPr>
      </p:pic>
      <p:pic>
        <p:nvPicPr>
          <p:cNvPr id="11" name="WaveLeft">
            <a:extLst>
              <a:ext uri="{FF2B5EF4-FFF2-40B4-BE49-F238E27FC236}">
                <a16:creationId xmlns:a16="http://schemas.microsoft.com/office/drawing/2014/main" id="{AF2EE69A-C22B-42AB-9FD5-611387F9017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flipH="1">
            <a:off x="9144000" y="-37533"/>
            <a:ext cx="3040116" cy="6819333"/>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hasCustomPrompt="1"/>
          </p:nvPr>
        </p:nvSpPr>
        <p:spPr>
          <a:xfrm>
            <a:off x="495300" y="535624"/>
            <a:ext cx="5157787" cy="759776"/>
          </a:xfrm>
        </p:spPr>
        <p:txBody>
          <a:bodyPr/>
          <a:lstStyle>
            <a:lvl1pPr>
              <a:defRPr/>
            </a:lvl1pPr>
          </a:lstStyle>
          <a:p>
            <a:r>
              <a:rPr lang="en-US" dirty="0"/>
              <a:t>Half Page Content 4</a:t>
            </a:r>
          </a:p>
        </p:txBody>
      </p:sp>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09600" y="6401753"/>
            <a:ext cx="5410200" cy="303847"/>
          </a:xfrm>
        </p:spPr>
        <p:txBody>
          <a:bodyPr/>
          <a:lstStyle/>
          <a:p>
            <a:endParaRPr lang="en-US"/>
          </a:p>
        </p:txBody>
      </p:sp>
      <p:sp>
        <p:nvSpPr>
          <p:cNvPr id="13" name="Content Placeholder 3">
            <a:extLst>
              <a:ext uri="{FF2B5EF4-FFF2-40B4-BE49-F238E27FC236}">
                <a16:creationId xmlns:a16="http://schemas.microsoft.com/office/drawing/2014/main" id="{378F7617-79EA-41E6-8534-44B341B5C92E}"/>
              </a:ext>
            </a:extLst>
          </p:cNvPr>
          <p:cNvSpPr>
            <a:spLocks noGrp="1"/>
          </p:cNvSpPr>
          <p:nvPr>
            <p:ph sz="half" idx="2"/>
          </p:nvPr>
        </p:nvSpPr>
        <p:spPr>
          <a:xfrm>
            <a:off x="495300" y="1295400"/>
            <a:ext cx="5157787"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a:extLst>
              <a:ext uri="{FF2B5EF4-FFF2-40B4-BE49-F238E27FC236}">
                <a16:creationId xmlns:a16="http://schemas.microsoft.com/office/drawing/2014/main" id="{A52A14F9-2462-45E4-8A0C-20A2A238ADFE}"/>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8F74BEC2-5C19-4288-89B1-7D9B8FF68144}"/>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132171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alf Page Conten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2398A-C18F-415B-BF90-F559A2423C2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5999" y="0"/>
            <a:ext cx="6096001" cy="6781800"/>
          </a:xfrm>
          <a:prstGeom prst="rect">
            <a:avLst/>
          </a:prstGeom>
        </p:spPr>
      </p:pic>
      <p:pic>
        <p:nvPicPr>
          <p:cNvPr id="11" name="WaveLeft">
            <a:extLst>
              <a:ext uri="{FF2B5EF4-FFF2-40B4-BE49-F238E27FC236}">
                <a16:creationId xmlns:a16="http://schemas.microsoft.com/office/drawing/2014/main" id="{AF2EE69A-C22B-42AB-9FD5-611387F90174}"/>
              </a:ext>
            </a:extLst>
          </p:cNvPr>
          <p:cNvPicPr>
            <a:picLocks noChangeAspect="1"/>
          </p:cNvPicPr>
          <p:nvPr/>
        </p:nvPicPr>
        <p:blipFill>
          <a:blip r:embed="rId3" cstate="email">
            <a:alphaModFix amt="40000"/>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9144000" y="-37533"/>
            <a:ext cx="3040116" cy="6819333"/>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hasCustomPrompt="1"/>
          </p:nvPr>
        </p:nvSpPr>
        <p:spPr>
          <a:xfrm>
            <a:off x="495300" y="535624"/>
            <a:ext cx="5157787" cy="759776"/>
          </a:xfrm>
        </p:spPr>
        <p:txBody>
          <a:bodyPr/>
          <a:lstStyle>
            <a:lvl1pPr>
              <a:defRPr/>
            </a:lvl1pPr>
          </a:lstStyle>
          <a:p>
            <a:r>
              <a:rPr lang="en-US" dirty="0"/>
              <a:t>Half Page Content 5</a:t>
            </a:r>
          </a:p>
        </p:txBody>
      </p:sp>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09600" y="6401753"/>
            <a:ext cx="5410200" cy="303847"/>
          </a:xfrm>
        </p:spPr>
        <p:txBody>
          <a:bodyPr/>
          <a:lstStyle/>
          <a:p>
            <a:endParaRPr lang="en-US"/>
          </a:p>
        </p:txBody>
      </p:sp>
      <p:sp>
        <p:nvSpPr>
          <p:cNvPr id="13" name="Content Placeholder 3">
            <a:extLst>
              <a:ext uri="{FF2B5EF4-FFF2-40B4-BE49-F238E27FC236}">
                <a16:creationId xmlns:a16="http://schemas.microsoft.com/office/drawing/2014/main" id="{378F7617-79EA-41E6-8534-44B341B5C92E}"/>
              </a:ext>
            </a:extLst>
          </p:cNvPr>
          <p:cNvSpPr>
            <a:spLocks noGrp="1"/>
          </p:cNvSpPr>
          <p:nvPr>
            <p:ph sz="half" idx="2"/>
          </p:nvPr>
        </p:nvSpPr>
        <p:spPr>
          <a:xfrm>
            <a:off x="495300" y="1295400"/>
            <a:ext cx="5157787"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a:extLst>
              <a:ext uri="{FF2B5EF4-FFF2-40B4-BE49-F238E27FC236}">
                <a16:creationId xmlns:a16="http://schemas.microsoft.com/office/drawing/2014/main" id="{A52A14F9-2462-45E4-8A0C-20A2A238ADFE}"/>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8F74BEC2-5C19-4288-89B1-7D9B8FF68144}"/>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77680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Diesel 2">
    <p:spTree>
      <p:nvGrpSpPr>
        <p:cNvPr id="1" name=""/>
        <p:cNvGrpSpPr/>
        <p:nvPr/>
      </p:nvGrpSpPr>
      <p:grpSpPr>
        <a:xfrm>
          <a:off x="0" y="0"/>
          <a:ext cx="0" cy="0"/>
          <a:chOff x="0" y="0"/>
          <a:chExt cx="0" cy="0"/>
        </a:xfrm>
      </p:grpSpPr>
      <p:pic>
        <p:nvPicPr>
          <p:cNvPr id="14" name="BG1">
            <a:extLst>
              <a:ext uri="{FF2B5EF4-FFF2-40B4-BE49-F238E27FC236}">
                <a16:creationId xmlns:a16="http://schemas.microsoft.com/office/drawing/2014/main" id="{985ADD9B-1904-45E6-9CB2-C17F41B304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990" y="-383070"/>
            <a:ext cx="12350594" cy="8231670"/>
          </a:xfrm>
          <a:prstGeom prst="rect">
            <a:avLst/>
          </a:prstGeom>
        </p:spPr>
      </p:pic>
      <p:pic>
        <p:nvPicPr>
          <p:cNvPr id="15" name="BG2">
            <a:extLst>
              <a:ext uri="{FF2B5EF4-FFF2-40B4-BE49-F238E27FC236}">
                <a16:creationId xmlns:a16="http://schemas.microsoft.com/office/drawing/2014/main" id="{01172483-E10B-4859-9749-D5EC171559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 y="-383069"/>
            <a:ext cx="12350594" cy="8231670"/>
          </a:xfrm>
          <a:prstGeom prst="rect">
            <a:avLst/>
          </a:prstGeom>
        </p:spPr>
      </p:pic>
      <p:pic>
        <p:nvPicPr>
          <p:cNvPr id="9" name="WaveLeft">
            <a:extLst>
              <a:ext uri="{FF2B5EF4-FFF2-40B4-BE49-F238E27FC236}">
                <a16:creationId xmlns:a16="http://schemas.microsoft.com/office/drawing/2014/main" id="{9E223603-3AA4-4D0D-8AB9-D656651B7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746761"/>
            <a:ext cx="4438971" cy="7802879"/>
          </a:xfrm>
          <a:prstGeom prst="rect">
            <a:avLst/>
          </a:prstGeom>
        </p:spPr>
      </p:pic>
      <p:sp>
        <p:nvSpPr>
          <p:cNvPr id="17" name="Logo Rectangle">
            <a:extLst>
              <a:ext uri="{FF2B5EF4-FFF2-40B4-BE49-F238E27FC236}">
                <a16:creationId xmlns:a16="http://schemas.microsoft.com/office/drawing/2014/main" id="{52CF29EF-7AD5-4918-8F9E-3351FD66BAD4}"/>
              </a:ext>
            </a:extLst>
          </p:cNvPr>
          <p:cNvSpPr/>
          <p:nvPr/>
        </p:nvSpPr>
        <p:spPr>
          <a:xfrm>
            <a:off x="495300" y="0"/>
            <a:ext cx="4025900" cy="3817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v</a:t>
            </a:r>
          </a:p>
        </p:txBody>
      </p:sp>
      <p:pic>
        <p:nvPicPr>
          <p:cNvPr id="20" name="Logo" descr="A picture containing object&#10;&#10;Description automatically generated">
            <a:extLst>
              <a:ext uri="{FF2B5EF4-FFF2-40B4-BE49-F238E27FC236}">
                <a16:creationId xmlns:a16="http://schemas.microsoft.com/office/drawing/2014/main" id="{E52AA189-A154-4E05-9066-F3860253F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11" y="1616527"/>
            <a:ext cx="3222175" cy="1812473"/>
          </a:xfrm>
          <a:prstGeom prst="rect">
            <a:avLst/>
          </a:prstGeom>
        </p:spPr>
      </p:pic>
      <p:sp>
        <p:nvSpPr>
          <p:cNvPr id="3" name="Subtitle 2">
            <a:extLst>
              <a:ext uri="{FF2B5EF4-FFF2-40B4-BE49-F238E27FC236}">
                <a16:creationId xmlns:a16="http://schemas.microsoft.com/office/drawing/2014/main" id="{28C4EFB4-F927-4DBA-8D47-6D8C904ADB49}"/>
              </a:ext>
            </a:extLst>
          </p:cNvPr>
          <p:cNvSpPr>
            <a:spLocks noGrp="1"/>
          </p:cNvSpPr>
          <p:nvPr>
            <p:ph type="subTitle" idx="1"/>
          </p:nvPr>
        </p:nvSpPr>
        <p:spPr>
          <a:xfrm>
            <a:off x="508002" y="5045527"/>
            <a:ext cx="4861379" cy="1171883"/>
          </a:xfrm>
        </p:spPr>
        <p:txBody>
          <a:bodyPr lIns="0" rIns="0"/>
          <a:lstStyle>
            <a:lvl1pPr marL="0" indent="0" algn="l">
              <a:buNone/>
              <a:defRPr sz="22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092AB229-0945-4A51-A72E-4A4A59C0C497}"/>
              </a:ext>
            </a:extLst>
          </p:cNvPr>
          <p:cNvSpPr>
            <a:spLocks noGrp="1"/>
          </p:cNvSpPr>
          <p:nvPr>
            <p:ph type="ctrTitle"/>
          </p:nvPr>
        </p:nvSpPr>
        <p:spPr>
          <a:xfrm>
            <a:off x="508002" y="4063058"/>
            <a:ext cx="4797878" cy="982467"/>
          </a:xfrm>
        </p:spPr>
        <p:txBody>
          <a:bodyPr anchor="t">
            <a:normAutofit/>
          </a:bodyPr>
          <a:lstStyle>
            <a:lvl1pPr algn="l">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587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64" presetClass="path" presetSubtype="0" accel="50000" decel="50000" fill="hold" nodeType="withEffect">
                                  <p:stCondLst>
                                    <p:cond delay="0"/>
                                  </p:stCondLst>
                                  <p:childTnLst>
                                    <p:animMotion origin="layout" path="M -0.00039 0.01505 L -0.00065 -0.02847 " pathEditMode="fixed" rAng="0" ptsTypes="AA">
                                      <p:cBhvr>
                                        <p:cTn id="9" dur="8000" fill="hold"/>
                                        <p:tgtEl>
                                          <p:spTgt spid="14"/>
                                        </p:tgtEl>
                                        <p:attrNameLst>
                                          <p:attrName>ppt_x</p:attrName>
                                          <p:attrName>ppt_y</p:attrName>
                                        </p:attrNameLst>
                                      </p:cBhvr>
                                      <p:rCtr x="-13" y="-2176"/>
                                    </p:animMotion>
                                  </p:childTnLst>
                                </p:cTn>
                              </p:par>
                              <p:par>
                                <p:cTn id="10" presetID="10" presetClass="entr" presetSubtype="0" fill="hold" nodeType="withEffect">
                                  <p:stCondLst>
                                    <p:cond delay="18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nodeType="withEffect">
                                  <p:stCondLst>
                                    <p:cond delay="0"/>
                                  </p:stCondLst>
                                  <p:childTnLst>
                                    <p:animMotion origin="layout" path="M -0.00026 0.01505 L -0.00065 -0.02847 " pathEditMode="fixed" rAng="0" ptsTypes="AA">
                                      <p:cBhvr>
                                        <p:cTn id="14" dur="8000" fill="hold"/>
                                        <p:tgtEl>
                                          <p:spTgt spid="15"/>
                                        </p:tgtEl>
                                        <p:attrNameLst>
                                          <p:attrName>ppt_x</p:attrName>
                                          <p:attrName>ppt_y</p:attrName>
                                        </p:attrNameLst>
                                      </p:cBhvr>
                                      <p:rCtr x="0" y="-2407"/>
                                    </p:animMotion>
                                  </p:childTnLst>
                                </p:cTn>
                              </p:par>
                              <p:par>
                                <p:cTn id="15" presetID="2" presetClass="entr" presetSubtype="1" decel="100000" fill="hold" grpId="0" nodeType="withEffect">
                                  <p:stCondLst>
                                    <p:cond delay="2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500" fill="hold"/>
                                        <p:tgtEl>
                                          <p:spTgt spid="17"/>
                                        </p:tgtEl>
                                        <p:attrNameLst>
                                          <p:attrName>ppt_x</p:attrName>
                                        </p:attrNameLst>
                                      </p:cBhvr>
                                      <p:tavLst>
                                        <p:tav tm="0">
                                          <p:val>
                                            <p:strVal val="#ppt_x"/>
                                          </p:val>
                                        </p:tav>
                                        <p:tav tm="100000">
                                          <p:val>
                                            <p:strVal val="#ppt_x"/>
                                          </p:val>
                                        </p:tav>
                                      </p:tavLst>
                                    </p:anim>
                                    <p:anim calcmode="lin" valueType="num">
                                      <p:cBhvr additive="base">
                                        <p:cTn id="18" dur="1500" fill="hold"/>
                                        <p:tgtEl>
                                          <p:spTgt spid="17"/>
                                        </p:tgtEl>
                                        <p:attrNameLst>
                                          <p:attrName>ppt_y</p:attrName>
                                        </p:attrNameLst>
                                      </p:cBhvr>
                                      <p:tavLst>
                                        <p:tav tm="0">
                                          <p:val>
                                            <p:strVal val="0-#ppt_h/2"/>
                                          </p:val>
                                        </p:tav>
                                        <p:tav tm="100000">
                                          <p:val>
                                            <p:strVal val="#ppt_y"/>
                                          </p:val>
                                        </p:tav>
                                      </p:tavLst>
                                    </p:anim>
                                  </p:childTnLst>
                                </p:cTn>
                              </p:par>
                              <p:par>
                                <p:cTn id="19" presetID="10" presetClass="entr" presetSubtype="0" fill="hold" nodeType="withEffect">
                                  <p:stCondLst>
                                    <p:cond delay="34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22" presetClass="entr" presetSubtype="8" fill="hold" grpId="0" nodeType="withEffect">
                                  <p:stCondLst>
                                    <p:cond delay="44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par>
                                <p:cTn id="25" presetID="22" presetClass="entr" presetSubtype="8" fill="hold" grpId="0" nodeType="withEffect">
                                  <p:stCondLst>
                                    <p:cond delay="440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1000"/>
                                        <p:tgtEl>
                                          <p:spTgt spid="3">
                                            <p:txEl>
                                              <p:pRg st="0" end="0"/>
                                            </p:txEl>
                                          </p:spTgt>
                                        </p:tgtEl>
                                      </p:cBhvr>
                                    </p:animEffect>
                                  </p:childTnLst>
                                </p:cTn>
                              </p:par>
                              <p:par>
                                <p:cTn id="28" presetID="2" presetClass="entr" presetSubtype="8" accel="34500" decel="40000" fill="hold" nodeType="withEffect">
                                  <p:stCondLst>
                                    <p:cond delay="8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4000" fill="hold"/>
                                        <p:tgtEl>
                                          <p:spTgt spid="9"/>
                                        </p:tgtEl>
                                        <p:attrNameLst>
                                          <p:attrName>ppt_x</p:attrName>
                                        </p:attrNameLst>
                                      </p:cBhvr>
                                      <p:tavLst>
                                        <p:tav tm="0">
                                          <p:val>
                                            <p:strVal val="0-#ppt_w/2"/>
                                          </p:val>
                                        </p:tav>
                                        <p:tav tm="100000">
                                          <p:val>
                                            <p:strVal val="#ppt_x"/>
                                          </p:val>
                                        </p:tav>
                                      </p:tavLst>
                                    </p:anim>
                                    <p:anim calcmode="lin" valueType="num">
                                      <p:cBhvr additive="base">
                                        <p:cTn id="31" dur="4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tmplLst>
          <p:tmpl lvl="1">
            <p:tnLst>
              <p:par>
                <p:cTn presetID="22" presetClass="entr" presetSubtype="8" fill="hold" nodeType="withEffect">
                  <p:stCondLst>
                    <p:cond delay="440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alf Page Content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E53AE0-791C-41DE-AC80-1947B4849B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781800"/>
          </a:xfrm>
          <a:prstGeom prst="rect">
            <a:avLst/>
          </a:prstGeom>
        </p:spPr>
      </p:pic>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168390" y="6401753"/>
            <a:ext cx="5410200" cy="303847"/>
          </a:xfrm>
        </p:spPr>
        <p:txBody>
          <a:bodyPr/>
          <a:lstStyle/>
          <a:p>
            <a:endParaRPr lang="en-US"/>
          </a:p>
        </p:txBody>
      </p:sp>
      <p:sp>
        <p:nvSpPr>
          <p:cNvPr id="14" name="Slide Number Placeholder 6">
            <a:extLst>
              <a:ext uri="{FF2B5EF4-FFF2-40B4-BE49-F238E27FC236}">
                <a16:creationId xmlns:a16="http://schemas.microsoft.com/office/drawing/2014/main" id="{A52A14F9-2462-45E4-8A0C-20A2A238ADFE}"/>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8F74BEC2-5C19-4288-89B1-7D9B8FF68144}"/>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lumMod val="75000"/>
                  </a:schemeClr>
                </a:solidFill>
              </a:defRPr>
            </a:lvl1pPr>
          </a:lstStyle>
          <a:p>
            <a:fld id="{9EA9EEEA-D9B7-4B39-AABA-5DFE5129DD2A}" type="datetimeFigureOut">
              <a:rPr lang="en-US" smtClean="0"/>
              <a:t>9/21/2022</a:t>
            </a:fld>
            <a:endParaRPr lang="en-US"/>
          </a:p>
        </p:txBody>
      </p:sp>
      <p:sp>
        <p:nvSpPr>
          <p:cNvPr id="19" name="Content Placeholder 3">
            <a:extLst>
              <a:ext uri="{FF2B5EF4-FFF2-40B4-BE49-F238E27FC236}">
                <a16:creationId xmlns:a16="http://schemas.microsoft.com/office/drawing/2014/main" id="{E64AED42-0466-4326-A02E-F737CE192BF8}"/>
              </a:ext>
            </a:extLst>
          </p:cNvPr>
          <p:cNvSpPr>
            <a:spLocks noGrp="1"/>
          </p:cNvSpPr>
          <p:nvPr>
            <p:ph sz="half" idx="13"/>
          </p:nvPr>
        </p:nvSpPr>
        <p:spPr>
          <a:xfrm>
            <a:off x="6515101" y="1295400"/>
            <a:ext cx="5181600"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Logo" descr="A picture containing object&#10;&#10;Description automatically generated">
            <a:extLst>
              <a:ext uri="{FF2B5EF4-FFF2-40B4-BE49-F238E27FC236}">
                <a16:creationId xmlns:a16="http://schemas.microsoft.com/office/drawing/2014/main" id="{C0CEC379-685B-473D-A147-559148A1625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38913" y="173328"/>
            <a:ext cx="736600" cy="219011"/>
          </a:xfrm>
          <a:prstGeom prst="rect">
            <a:avLst/>
          </a:prstGeom>
        </p:spPr>
      </p:pic>
      <p:pic>
        <p:nvPicPr>
          <p:cNvPr id="21" name="WaveLeft">
            <a:extLst>
              <a:ext uri="{FF2B5EF4-FFF2-40B4-BE49-F238E27FC236}">
                <a16:creationId xmlns:a16="http://schemas.microsoft.com/office/drawing/2014/main" id="{1E5D10D6-9F2F-45B5-8A8A-8DFF28F1745E}"/>
              </a:ext>
            </a:extLst>
          </p:cNvPr>
          <p:cNvPicPr>
            <a:picLocks noChangeAspect="1"/>
          </p:cNvPicPr>
          <p:nvPr/>
        </p:nvPicPr>
        <p:blipFill>
          <a:blip r:embed="rId4" cstate="email">
            <a:duotone>
              <a:schemeClr val="accent2">
                <a:shade val="45000"/>
                <a:satMod val="135000"/>
              </a:schemeClr>
              <a:prstClr val="white"/>
            </a:duotone>
            <a:alphaModFix amt="43000"/>
            <a:extLst>
              <a:ext uri="{28A0092B-C50C-407E-A947-70E740481C1C}">
                <a14:useLocalDpi xmlns:a14="http://schemas.microsoft.com/office/drawing/2010/main"/>
              </a:ext>
            </a:extLst>
          </a:blip>
          <a:srcRect/>
          <a:stretch/>
        </p:blipFill>
        <p:spPr>
          <a:xfrm>
            <a:off x="0" y="0"/>
            <a:ext cx="3080655" cy="6781800"/>
          </a:xfrm>
          <a:prstGeom prst="rect">
            <a:avLst/>
          </a:prstGeom>
        </p:spPr>
      </p:pic>
      <p:sp>
        <p:nvSpPr>
          <p:cNvPr id="22" name="Title 1">
            <a:extLst>
              <a:ext uri="{FF2B5EF4-FFF2-40B4-BE49-F238E27FC236}">
                <a16:creationId xmlns:a16="http://schemas.microsoft.com/office/drawing/2014/main" id="{B06266AA-C897-4D5F-BC15-5C1DF4EF2E5E}"/>
              </a:ext>
            </a:extLst>
          </p:cNvPr>
          <p:cNvSpPr>
            <a:spLocks noGrp="1"/>
          </p:cNvSpPr>
          <p:nvPr>
            <p:ph type="title" hasCustomPrompt="1"/>
          </p:nvPr>
        </p:nvSpPr>
        <p:spPr>
          <a:xfrm>
            <a:off x="6515100" y="535624"/>
            <a:ext cx="5181600" cy="759776"/>
          </a:xfrm>
        </p:spPr>
        <p:txBody>
          <a:bodyPr/>
          <a:lstStyle>
            <a:lvl1pPr>
              <a:defRPr/>
            </a:lvl1pPr>
          </a:lstStyle>
          <a:p>
            <a:r>
              <a:rPr lang="en-US" dirty="0"/>
              <a:t>Half Page Content 6</a:t>
            </a:r>
          </a:p>
        </p:txBody>
      </p:sp>
    </p:spTree>
    <p:extLst>
      <p:ext uri="{BB962C8B-B14F-4D97-AF65-F5344CB8AC3E}">
        <p14:creationId xmlns:p14="http://schemas.microsoft.com/office/powerpoint/2010/main" val="1015109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alf Page Content 7">
    <p:spTree>
      <p:nvGrpSpPr>
        <p:cNvPr id="1" name=""/>
        <p:cNvGrpSpPr/>
        <p:nvPr/>
      </p:nvGrpSpPr>
      <p:grpSpPr>
        <a:xfrm>
          <a:off x="0" y="0"/>
          <a:ext cx="0" cy="0"/>
          <a:chOff x="0" y="0"/>
          <a:chExt cx="0" cy="0"/>
        </a:xfrm>
      </p:grpSpPr>
      <p:pic>
        <p:nvPicPr>
          <p:cNvPr id="6" name="Picture 5" descr="A airplane that is parked on the tarmac&#10;&#10;Description automatically generated">
            <a:extLst>
              <a:ext uri="{FF2B5EF4-FFF2-40B4-BE49-F238E27FC236}">
                <a16:creationId xmlns:a16="http://schemas.microsoft.com/office/drawing/2014/main" id="{9B2F197D-6D39-4F59-BC3F-ACE4DD73B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700"/>
            <a:ext cx="6096000" cy="6819332"/>
          </a:xfrm>
          <a:prstGeom prst="rect">
            <a:avLst/>
          </a:prstGeom>
        </p:spPr>
      </p:pic>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168390" y="6401753"/>
            <a:ext cx="5410200" cy="303847"/>
          </a:xfrm>
        </p:spPr>
        <p:txBody>
          <a:bodyPr/>
          <a:lstStyle/>
          <a:p>
            <a:endParaRPr lang="en-US"/>
          </a:p>
        </p:txBody>
      </p:sp>
      <p:sp>
        <p:nvSpPr>
          <p:cNvPr id="14" name="Slide Number Placeholder 6">
            <a:extLst>
              <a:ext uri="{FF2B5EF4-FFF2-40B4-BE49-F238E27FC236}">
                <a16:creationId xmlns:a16="http://schemas.microsoft.com/office/drawing/2014/main" id="{A52A14F9-2462-45E4-8A0C-20A2A238ADFE}"/>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8F74BEC2-5C19-4288-89B1-7D9B8FF68144}"/>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lumMod val="75000"/>
                  </a:schemeClr>
                </a:solidFill>
              </a:defRPr>
            </a:lvl1pPr>
          </a:lstStyle>
          <a:p>
            <a:fld id="{9EA9EEEA-D9B7-4B39-AABA-5DFE5129DD2A}" type="datetimeFigureOut">
              <a:rPr lang="en-US" smtClean="0"/>
              <a:t>9/21/2022</a:t>
            </a:fld>
            <a:endParaRPr lang="en-US"/>
          </a:p>
        </p:txBody>
      </p:sp>
      <p:sp>
        <p:nvSpPr>
          <p:cNvPr id="19" name="Content Placeholder 3">
            <a:extLst>
              <a:ext uri="{FF2B5EF4-FFF2-40B4-BE49-F238E27FC236}">
                <a16:creationId xmlns:a16="http://schemas.microsoft.com/office/drawing/2014/main" id="{E64AED42-0466-4326-A02E-F737CE192BF8}"/>
              </a:ext>
            </a:extLst>
          </p:cNvPr>
          <p:cNvSpPr>
            <a:spLocks noGrp="1"/>
          </p:cNvSpPr>
          <p:nvPr>
            <p:ph sz="half" idx="13"/>
          </p:nvPr>
        </p:nvSpPr>
        <p:spPr>
          <a:xfrm>
            <a:off x="6515101" y="1295400"/>
            <a:ext cx="5181600"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Logo" descr="A picture containing object&#10;&#10;Description automatically generated">
            <a:extLst>
              <a:ext uri="{FF2B5EF4-FFF2-40B4-BE49-F238E27FC236}">
                <a16:creationId xmlns:a16="http://schemas.microsoft.com/office/drawing/2014/main" id="{C0CEC379-685B-473D-A147-559148A1625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38913" y="173328"/>
            <a:ext cx="736600" cy="219011"/>
          </a:xfrm>
          <a:prstGeom prst="rect">
            <a:avLst/>
          </a:prstGeom>
        </p:spPr>
      </p:pic>
      <p:pic>
        <p:nvPicPr>
          <p:cNvPr id="21" name="WaveLeft">
            <a:extLst>
              <a:ext uri="{FF2B5EF4-FFF2-40B4-BE49-F238E27FC236}">
                <a16:creationId xmlns:a16="http://schemas.microsoft.com/office/drawing/2014/main" id="{1E5D10D6-9F2F-45B5-8A8A-8DFF28F1745E}"/>
              </a:ext>
            </a:extLst>
          </p:cNvPr>
          <p:cNvPicPr>
            <a:picLocks noChangeAspect="1"/>
          </p:cNvPicPr>
          <p:nvPr/>
        </p:nvPicPr>
        <p:blipFill>
          <a:blip r:embed="rId4" cstate="email">
            <a:duotone>
              <a:schemeClr val="accent1">
                <a:shade val="45000"/>
                <a:satMod val="135000"/>
              </a:schemeClr>
              <a:prstClr val="white"/>
            </a:duotone>
            <a:alphaModFix amt="34000"/>
            <a:extLst>
              <a:ext uri="{28A0092B-C50C-407E-A947-70E740481C1C}">
                <a14:useLocalDpi xmlns:a14="http://schemas.microsoft.com/office/drawing/2010/main"/>
              </a:ext>
            </a:extLst>
          </a:blip>
          <a:srcRect/>
          <a:stretch/>
        </p:blipFill>
        <p:spPr>
          <a:xfrm>
            <a:off x="0" y="0"/>
            <a:ext cx="3080655" cy="6806632"/>
          </a:xfrm>
          <a:prstGeom prst="rect">
            <a:avLst/>
          </a:prstGeom>
        </p:spPr>
      </p:pic>
      <p:sp>
        <p:nvSpPr>
          <p:cNvPr id="22" name="Title 1">
            <a:extLst>
              <a:ext uri="{FF2B5EF4-FFF2-40B4-BE49-F238E27FC236}">
                <a16:creationId xmlns:a16="http://schemas.microsoft.com/office/drawing/2014/main" id="{B06266AA-C897-4D5F-BC15-5C1DF4EF2E5E}"/>
              </a:ext>
            </a:extLst>
          </p:cNvPr>
          <p:cNvSpPr>
            <a:spLocks noGrp="1"/>
          </p:cNvSpPr>
          <p:nvPr>
            <p:ph type="title" hasCustomPrompt="1"/>
          </p:nvPr>
        </p:nvSpPr>
        <p:spPr>
          <a:xfrm>
            <a:off x="6515100" y="535624"/>
            <a:ext cx="5181600" cy="759776"/>
          </a:xfrm>
        </p:spPr>
        <p:txBody>
          <a:bodyPr/>
          <a:lstStyle>
            <a:lvl1pPr>
              <a:defRPr/>
            </a:lvl1pPr>
          </a:lstStyle>
          <a:p>
            <a:r>
              <a:rPr lang="en-US" dirty="0"/>
              <a:t>Half Page Content 7</a:t>
            </a:r>
          </a:p>
        </p:txBody>
      </p:sp>
    </p:spTree>
    <p:extLst>
      <p:ext uri="{BB962C8B-B14F-4D97-AF65-F5344CB8AC3E}">
        <p14:creationId xmlns:p14="http://schemas.microsoft.com/office/powerpoint/2010/main" val="175421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Page Content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F197D-6D39-4F59-BC3F-ACE4DD73B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777324"/>
          </a:xfrm>
          <a:prstGeom prst="rect">
            <a:avLst/>
          </a:prstGeom>
        </p:spPr>
      </p:pic>
      <p:sp>
        <p:nvSpPr>
          <p:cNvPr id="9" name="Footer Placeholder 7">
            <a:extLst>
              <a:ext uri="{FF2B5EF4-FFF2-40B4-BE49-F238E27FC236}">
                <a16:creationId xmlns:a16="http://schemas.microsoft.com/office/drawing/2014/main" id="{82662533-F263-448E-9445-D3BD9C24549E}"/>
              </a:ext>
            </a:extLst>
          </p:cNvPr>
          <p:cNvSpPr>
            <a:spLocks noGrp="1"/>
          </p:cNvSpPr>
          <p:nvPr>
            <p:ph type="ftr" sz="quarter" idx="11"/>
          </p:nvPr>
        </p:nvSpPr>
        <p:spPr>
          <a:xfrm>
            <a:off x="6168390" y="6401753"/>
            <a:ext cx="5410200" cy="303847"/>
          </a:xfrm>
        </p:spPr>
        <p:txBody>
          <a:bodyPr/>
          <a:lstStyle/>
          <a:p>
            <a:endParaRPr lang="en-US"/>
          </a:p>
        </p:txBody>
      </p:sp>
      <p:sp>
        <p:nvSpPr>
          <p:cNvPr id="14" name="Slide Number Placeholder 6">
            <a:extLst>
              <a:ext uri="{FF2B5EF4-FFF2-40B4-BE49-F238E27FC236}">
                <a16:creationId xmlns:a16="http://schemas.microsoft.com/office/drawing/2014/main" id="{A52A14F9-2462-45E4-8A0C-20A2A238ADFE}"/>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8F74BEC2-5C19-4288-89B1-7D9B8FF68144}"/>
              </a:ext>
            </a:extLst>
          </p:cNvPr>
          <p:cNvSpPr>
            <a:spLocks noGrp="1"/>
          </p:cNvSpPr>
          <p:nvPr>
            <p:ph type="dt" sz="half" idx="12"/>
          </p:nvPr>
        </p:nvSpPr>
        <p:spPr>
          <a:xfrm>
            <a:off x="10965180" y="6400907"/>
            <a:ext cx="1226820" cy="290194"/>
          </a:xfrm>
          <a:prstGeom prst="rect">
            <a:avLst/>
          </a:prstGeom>
        </p:spPr>
        <p:txBody>
          <a:bodyPr/>
          <a:lstStyle>
            <a:lvl1pPr algn="r">
              <a:defRPr sz="1400" b="1">
                <a:solidFill>
                  <a:schemeClr val="bg1">
                    <a:lumMod val="75000"/>
                  </a:schemeClr>
                </a:solidFill>
              </a:defRPr>
            </a:lvl1pPr>
          </a:lstStyle>
          <a:p>
            <a:fld id="{9EA9EEEA-D9B7-4B39-AABA-5DFE5129DD2A}" type="datetimeFigureOut">
              <a:rPr lang="en-US" smtClean="0"/>
              <a:t>9/21/2022</a:t>
            </a:fld>
            <a:endParaRPr lang="en-US"/>
          </a:p>
        </p:txBody>
      </p:sp>
      <p:sp>
        <p:nvSpPr>
          <p:cNvPr id="19" name="Content Placeholder 3">
            <a:extLst>
              <a:ext uri="{FF2B5EF4-FFF2-40B4-BE49-F238E27FC236}">
                <a16:creationId xmlns:a16="http://schemas.microsoft.com/office/drawing/2014/main" id="{E64AED42-0466-4326-A02E-F737CE192BF8}"/>
              </a:ext>
            </a:extLst>
          </p:cNvPr>
          <p:cNvSpPr>
            <a:spLocks noGrp="1"/>
          </p:cNvSpPr>
          <p:nvPr>
            <p:ph sz="half" idx="13"/>
          </p:nvPr>
        </p:nvSpPr>
        <p:spPr>
          <a:xfrm>
            <a:off x="6515101" y="1295400"/>
            <a:ext cx="5181600" cy="5026977"/>
          </a:xfrm>
        </p:spPr>
        <p:txBody>
          <a:bodyPr lIns="0" rIns="0"/>
          <a:lstStyle>
            <a:lvl1pPr>
              <a:defRPr sz="1800">
                <a:solidFill>
                  <a:schemeClr val="tx1"/>
                </a:solidFill>
              </a:defRPr>
            </a:lvl1pPr>
            <a:lvl2pPr>
              <a:defRPr>
                <a:solidFill>
                  <a:schemeClr val="tx2"/>
                </a:solidFill>
              </a:defRPr>
            </a:lvl2pPr>
            <a:lvl3pPr>
              <a:defRPr b="1">
                <a:solidFill>
                  <a:schemeClr val="bg1">
                    <a:lumMod val="50000"/>
                  </a:schemeClr>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Logo" descr="A picture containing object&#10;&#10;Description automatically generated">
            <a:extLst>
              <a:ext uri="{FF2B5EF4-FFF2-40B4-BE49-F238E27FC236}">
                <a16:creationId xmlns:a16="http://schemas.microsoft.com/office/drawing/2014/main" id="{C0CEC379-685B-473D-A147-559148A1625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38913" y="173328"/>
            <a:ext cx="736600" cy="219011"/>
          </a:xfrm>
          <a:prstGeom prst="rect">
            <a:avLst/>
          </a:prstGeom>
        </p:spPr>
      </p:pic>
      <p:pic>
        <p:nvPicPr>
          <p:cNvPr id="21" name="WaveLeft">
            <a:extLst>
              <a:ext uri="{FF2B5EF4-FFF2-40B4-BE49-F238E27FC236}">
                <a16:creationId xmlns:a16="http://schemas.microsoft.com/office/drawing/2014/main" id="{1E5D10D6-9F2F-45B5-8A8A-8DFF28F1745E}"/>
              </a:ext>
            </a:extLst>
          </p:cNvPr>
          <p:cNvPicPr>
            <a:picLocks noChangeAspect="1"/>
          </p:cNvPicPr>
          <p:nvPr/>
        </p:nvPicPr>
        <p:blipFill>
          <a:blip r:embed="rId4" cstate="email">
            <a:alphaModFix amt="47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3080655" cy="6806632"/>
          </a:xfrm>
          <a:prstGeom prst="rect">
            <a:avLst/>
          </a:prstGeom>
        </p:spPr>
      </p:pic>
      <p:sp>
        <p:nvSpPr>
          <p:cNvPr id="22" name="Title 1">
            <a:extLst>
              <a:ext uri="{FF2B5EF4-FFF2-40B4-BE49-F238E27FC236}">
                <a16:creationId xmlns:a16="http://schemas.microsoft.com/office/drawing/2014/main" id="{B06266AA-C897-4D5F-BC15-5C1DF4EF2E5E}"/>
              </a:ext>
            </a:extLst>
          </p:cNvPr>
          <p:cNvSpPr>
            <a:spLocks noGrp="1"/>
          </p:cNvSpPr>
          <p:nvPr>
            <p:ph type="title" hasCustomPrompt="1"/>
          </p:nvPr>
        </p:nvSpPr>
        <p:spPr>
          <a:xfrm>
            <a:off x="6515100" y="535624"/>
            <a:ext cx="5181600" cy="759776"/>
          </a:xfrm>
        </p:spPr>
        <p:txBody>
          <a:bodyPr/>
          <a:lstStyle>
            <a:lvl1pPr>
              <a:defRPr/>
            </a:lvl1pPr>
          </a:lstStyle>
          <a:p>
            <a:r>
              <a:rPr lang="en-US" dirty="0"/>
              <a:t>Half Page Content 8</a:t>
            </a:r>
          </a:p>
        </p:txBody>
      </p:sp>
    </p:spTree>
    <p:extLst>
      <p:ext uri="{BB962C8B-B14F-4D97-AF65-F5344CB8AC3E}">
        <p14:creationId xmlns:p14="http://schemas.microsoft.com/office/powerpoint/2010/main" val="233112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clusion">
    <p:spTree>
      <p:nvGrpSpPr>
        <p:cNvPr id="1" name=""/>
        <p:cNvGrpSpPr/>
        <p:nvPr/>
      </p:nvGrpSpPr>
      <p:grpSpPr>
        <a:xfrm>
          <a:off x="0" y="0"/>
          <a:ext cx="0" cy="0"/>
          <a:chOff x="0" y="0"/>
          <a:chExt cx="0" cy="0"/>
        </a:xfrm>
      </p:grpSpPr>
      <p:pic>
        <p:nvPicPr>
          <p:cNvPr id="11" name="WaveLeft">
            <a:extLst>
              <a:ext uri="{FF2B5EF4-FFF2-40B4-BE49-F238E27FC236}">
                <a16:creationId xmlns:a16="http://schemas.microsoft.com/office/drawing/2014/main" id="{0A37A9E4-7C6C-49FE-BBA6-16E9DCEDA263}"/>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6" name="Rectangle 5">
            <a:extLst>
              <a:ext uri="{FF2B5EF4-FFF2-40B4-BE49-F238E27FC236}">
                <a16:creationId xmlns:a16="http://schemas.microsoft.com/office/drawing/2014/main" id="{A9897C6D-CAEA-47F3-8809-72A5709BEBAF}"/>
              </a:ext>
            </a:extLst>
          </p:cNvPr>
          <p:cNvSpPr/>
          <p:nvPr/>
        </p:nvSpPr>
        <p:spPr>
          <a:xfrm>
            <a:off x="0" y="6767194"/>
            <a:ext cx="12192000" cy="90806"/>
          </a:xfrm>
          <a:prstGeom prst="rect">
            <a:avLst/>
          </a:prstGeom>
          <a:gradFill flip="none" rotWithShape="1">
            <a:gsLst>
              <a:gs pos="100000">
                <a:schemeClr val="accent1"/>
              </a:gs>
              <a:gs pos="0">
                <a:schemeClr val="accent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bject&#10;&#10;Description automatically generated">
            <a:extLst>
              <a:ext uri="{FF2B5EF4-FFF2-40B4-BE49-F238E27FC236}">
                <a16:creationId xmlns:a16="http://schemas.microsoft.com/office/drawing/2014/main" id="{16B26214-F92F-469B-AEC7-033FCBD29B4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58582" y="1416274"/>
            <a:ext cx="4474836" cy="1732590"/>
          </a:xfrm>
          <a:prstGeom prst="rect">
            <a:avLst/>
          </a:prstGeom>
        </p:spPr>
      </p:pic>
      <p:sp>
        <p:nvSpPr>
          <p:cNvPr id="9" name="Title 1">
            <a:extLst>
              <a:ext uri="{FF2B5EF4-FFF2-40B4-BE49-F238E27FC236}">
                <a16:creationId xmlns:a16="http://schemas.microsoft.com/office/drawing/2014/main" id="{048D9DB4-5EF4-4991-BB52-6B765F80CE7D}"/>
              </a:ext>
            </a:extLst>
          </p:cNvPr>
          <p:cNvSpPr>
            <a:spLocks noGrp="1"/>
          </p:cNvSpPr>
          <p:nvPr>
            <p:ph type="title"/>
          </p:nvPr>
        </p:nvSpPr>
        <p:spPr>
          <a:xfrm>
            <a:off x="495300" y="3495624"/>
            <a:ext cx="11201400" cy="704699"/>
          </a:xfrm>
        </p:spPr>
        <p:txBody>
          <a:bodyPr anchor="b"/>
          <a:lstStyle>
            <a:lvl1pPr algn="ctr">
              <a:defRPr/>
            </a:lvl1pPr>
          </a:lstStyle>
          <a:p>
            <a:r>
              <a:rPr lang="en-US"/>
              <a:t>Click to edit Master title style</a:t>
            </a:r>
            <a:endParaRPr lang="en-US" dirty="0"/>
          </a:p>
        </p:txBody>
      </p:sp>
      <p:sp>
        <p:nvSpPr>
          <p:cNvPr id="10" name="Text Placeholder 15">
            <a:extLst>
              <a:ext uri="{FF2B5EF4-FFF2-40B4-BE49-F238E27FC236}">
                <a16:creationId xmlns:a16="http://schemas.microsoft.com/office/drawing/2014/main" id="{987AAF1F-DCC5-4A9C-B7D5-3EF5A627CFC8}"/>
              </a:ext>
            </a:extLst>
          </p:cNvPr>
          <p:cNvSpPr>
            <a:spLocks noGrp="1"/>
          </p:cNvSpPr>
          <p:nvPr>
            <p:ph type="body" sz="quarter" idx="13"/>
          </p:nvPr>
        </p:nvSpPr>
        <p:spPr>
          <a:xfrm>
            <a:off x="495300" y="4202965"/>
            <a:ext cx="11201400" cy="1497428"/>
          </a:xfrm>
        </p:spPr>
        <p:txBody>
          <a:bodyPr lIns="0" rIns="0">
            <a:noAutofit/>
          </a:bodyPr>
          <a:lstStyle>
            <a:lvl1pPr marL="0" indent="0" algn="ctr">
              <a:buNone/>
              <a:defRPr sz="20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Footer Placeholder 4">
            <a:extLst>
              <a:ext uri="{FF2B5EF4-FFF2-40B4-BE49-F238E27FC236}">
                <a16:creationId xmlns:a16="http://schemas.microsoft.com/office/drawing/2014/main" id="{3BE3D739-8823-4C24-8633-6BAF95BE5A04}"/>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6">
            <a:extLst>
              <a:ext uri="{FF2B5EF4-FFF2-40B4-BE49-F238E27FC236}">
                <a16:creationId xmlns:a16="http://schemas.microsoft.com/office/drawing/2014/main" id="{E7FD092D-C989-4A67-AB96-2AF0C557BE43}"/>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585A99E8-E2EC-41B8-A0E7-F2E38F6A1597}"/>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686016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WaveLeft">
            <a:extLst>
              <a:ext uri="{FF2B5EF4-FFF2-40B4-BE49-F238E27FC236}">
                <a16:creationId xmlns:a16="http://schemas.microsoft.com/office/drawing/2014/main" id="{EFE6440E-4FFD-4C51-9A45-D0A4EBDA549E}"/>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p:nvPr>
        </p:nvSpPr>
        <p:spPr>
          <a:xfrm>
            <a:off x="495300" y="535623"/>
            <a:ext cx="11201400" cy="454977"/>
          </a:xfrm>
        </p:spPr>
        <p:txBody>
          <a:body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FAA2B023-9321-439C-92E2-6799ED6E2D24}"/>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6">
            <a:extLst>
              <a:ext uri="{FF2B5EF4-FFF2-40B4-BE49-F238E27FC236}">
                <a16:creationId xmlns:a16="http://schemas.microsoft.com/office/drawing/2014/main" id="{9DE0CB56-0703-428E-B1B6-D7078AC602DD}"/>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3" name="Date Placeholder 3">
            <a:extLst>
              <a:ext uri="{FF2B5EF4-FFF2-40B4-BE49-F238E27FC236}">
                <a16:creationId xmlns:a16="http://schemas.microsoft.com/office/drawing/2014/main" id="{E30F6A30-BA21-452D-A5CD-7F4B6AE836B4}"/>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194317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pic>
        <p:nvPicPr>
          <p:cNvPr id="7" name="WaveLeft">
            <a:extLst>
              <a:ext uri="{FF2B5EF4-FFF2-40B4-BE49-F238E27FC236}">
                <a16:creationId xmlns:a16="http://schemas.microsoft.com/office/drawing/2014/main" id="{DA6D95B7-9E41-456D-B7E2-C9D8432128D7}"/>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2" name="Title 1">
            <a:extLst>
              <a:ext uri="{FF2B5EF4-FFF2-40B4-BE49-F238E27FC236}">
                <a16:creationId xmlns:a16="http://schemas.microsoft.com/office/drawing/2014/main" id="{EC09E6BF-5ACF-4959-9289-CA9E0E93352C}"/>
              </a:ext>
            </a:extLst>
          </p:cNvPr>
          <p:cNvSpPr>
            <a:spLocks noGrp="1"/>
          </p:cNvSpPr>
          <p:nvPr>
            <p:ph type="title"/>
          </p:nvPr>
        </p:nvSpPr>
        <p:spPr>
          <a:xfrm>
            <a:off x="495300" y="535623"/>
            <a:ext cx="11201400" cy="454977"/>
          </a:xfrm>
        </p:spPr>
        <p:txBody>
          <a:bodyPr/>
          <a:lstStyle/>
          <a:p>
            <a:r>
              <a:rPr lang="en-US"/>
              <a:t>Click to edit Master title style</a:t>
            </a:r>
            <a:endParaRPr lang="en-US" dirty="0"/>
          </a:p>
        </p:txBody>
      </p:sp>
      <p:sp>
        <p:nvSpPr>
          <p:cNvPr id="11" name="Text Placeholder 15">
            <a:extLst>
              <a:ext uri="{FF2B5EF4-FFF2-40B4-BE49-F238E27FC236}">
                <a16:creationId xmlns:a16="http://schemas.microsoft.com/office/drawing/2014/main" id="{3AA4469E-0C4F-4135-9B8D-916FDB4CF17D}"/>
              </a:ext>
            </a:extLst>
          </p:cNvPr>
          <p:cNvSpPr>
            <a:spLocks noGrp="1"/>
          </p:cNvSpPr>
          <p:nvPr>
            <p:ph type="body" sz="quarter" idx="13"/>
          </p:nvPr>
        </p:nvSpPr>
        <p:spPr>
          <a:xfrm>
            <a:off x="495300" y="940340"/>
            <a:ext cx="11201400" cy="342900"/>
          </a:xfrm>
        </p:spPr>
        <p:txBody>
          <a:bodyPr lIns="0" rIns="0">
            <a:noAutofit/>
          </a:bodyPr>
          <a:lstStyle>
            <a:lvl1pPr marL="0" indent="0">
              <a:buNone/>
              <a:defRPr sz="20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Footer Placeholder 4">
            <a:extLst>
              <a:ext uri="{FF2B5EF4-FFF2-40B4-BE49-F238E27FC236}">
                <a16:creationId xmlns:a16="http://schemas.microsoft.com/office/drawing/2014/main" id="{185362E2-1170-4D6F-9479-FE128BF25E6F}"/>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6">
            <a:extLst>
              <a:ext uri="{FF2B5EF4-FFF2-40B4-BE49-F238E27FC236}">
                <a16:creationId xmlns:a16="http://schemas.microsoft.com/office/drawing/2014/main" id="{8DC0C775-5F42-4506-897D-33521D9CA124}"/>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4" name="Date Placeholder 3">
            <a:extLst>
              <a:ext uri="{FF2B5EF4-FFF2-40B4-BE49-F238E27FC236}">
                <a16:creationId xmlns:a16="http://schemas.microsoft.com/office/drawing/2014/main" id="{C30FD7BA-3B26-4C89-902D-55E3C0DF2564}"/>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712146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WaveLeft">
            <a:extLst>
              <a:ext uri="{FF2B5EF4-FFF2-40B4-BE49-F238E27FC236}">
                <a16:creationId xmlns:a16="http://schemas.microsoft.com/office/drawing/2014/main" id="{01E61B87-EA2F-40D0-A0EF-A8FED78F080B}"/>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9" name="Footer Placeholder 4">
            <a:extLst>
              <a:ext uri="{FF2B5EF4-FFF2-40B4-BE49-F238E27FC236}">
                <a16:creationId xmlns:a16="http://schemas.microsoft.com/office/drawing/2014/main" id="{E860984F-2034-4D94-AE75-75C6C7BE62AA}"/>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6">
            <a:extLst>
              <a:ext uri="{FF2B5EF4-FFF2-40B4-BE49-F238E27FC236}">
                <a16:creationId xmlns:a16="http://schemas.microsoft.com/office/drawing/2014/main" id="{20531D39-337C-429E-800E-E8A50FD6CE1A}"/>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1" name="Date Placeholder 3">
            <a:extLst>
              <a:ext uri="{FF2B5EF4-FFF2-40B4-BE49-F238E27FC236}">
                <a16:creationId xmlns:a16="http://schemas.microsoft.com/office/drawing/2014/main" id="{926755FE-6EE4-4430-9F72-DA8674C97E91}"/>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2428688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034E9A-DE0B-42DE-A54E-FB27B378F11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2677348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034E9A-DE0B-42DE-A54E-FB27B378F11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1477712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034E9A-DE0B-42DE-A54E-FB27B378F11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284573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Jet">
    <p:spTree>
      <p:nvGrpSpPr>
        <p:cNvPr id="1" name=""/>
        <p:cNvGrpSpPr/>
        <p:nvPr/>
      </p:nvGrpSpPr>
      <p:grpSpPr>
        <a:xfrm>
          <a:off x="0" y="0"/>
          <a:ext cx="0" cy="0"/>
          <a:chOff x="0" y="0"/>
          <a:chExt cx="0" cy="0"/>
        </a:xfrm>
      </p:grpSpPr>
      <p:pic>
        <p:nvPicPr>
          <p:cNvPr id="14" name="BG1">
            <a:extLst>
              <a:ext uri="{FF2B5EF4-FFF2-40B4-BE49-F238E27FC236}">
                <a16:creationId xmlns:a16="http://schemas.microsoft.com/office/drawing/2014/main" id="{985ADD9B-1904-45E6-9CB2-C17F41B3043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984" y="-527970"/>
            <a:ext cx="12196984" cy="8129289"/>
          </a:xfrm>
          <a:prstGeom prst="rect">
            <a:avLst/>
          </a:prstGeom>
        </p:spPr>
      </p:pic>
      <p:pic>
        <p:nvPicPr>
          <p:cNvPr id="15" name="BG2">
            <a:extLst>
              <a:ext uri="{FF2B5EF4-FFF2-40B4-BE49-F238E27FC236}">
                <a16:creationId xmlns:a16="http://schemas.microsoft.com/office/drawing/2014/main" id="{01172483-E10B-4859-9749-D5EC171559E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94" y="-527970"/>
            <a:ext cx="12196984" cy="8129289"/>
          </a:xfrm>
          <a:prstGeom prst="rect">
            <a:avLst/>
          </a:prstGeom>
        </p:spPr>
      </p:pic>
      <p:pic>
        <p:nvPicPr>
          <p:cNvPr id="9" name="WaveLeft">
            <a:extLst>
              <a:ext uri="{FF2B5EF4-FFF2-40B4-BE49-F238E27FC236}">
                <a16:creationId xmlns:a16="http://schemas.microsoft.com/office/drawing/2014/main" id="{512A1C9F-F94E-42F6-94EA-8BC88CA74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746761"/>
            <a:ext cx="4438971" cy="7802879"/>
          </a:xfrm>
          <a:prstGeom prst="rect">
            <a:avLst/>
          </a:prstGeom>
        </p:spPr>
      </p:pic>
      <p:sp>
        <p:nvSpPr>
          <p:cNvPr id="17" name="Logo Rectangle">
            <a:extLst>
              <a:ext uri="{FF2B5EF4-FFF2-40B4-BE49-F238E27FC236}">
                <a16:creationId xmlns:a16="http://schemas.microsoft.com/office/drawing/2014/main" id="{52CF29EF-7AD5-4918-8F9E-3351FD66BAD4}"/>
              </a:ext>
            </a:extLst>
          </p:cNvPr>
          <p:cNvSpPr/>
          <p:nvPr/>
        </p:nvSpPr>
        <p:spPr>
          <a:xfrm>
            <a:off x="495300" y="0"/>
            <a:ext cx="4025900" cy="3817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v</a:t>
            </a:r>
          </a:p>
        </p:txBody>
      </p:sp>
      <p:pic>
        <p:nvPicPr>
          <p:cNvPr id="20" name="Logo" descr="A picture containing object&#10;&#10;Description automatically generated">
            <a:extLst>
              <a:ext uri="{FF2B5EF4-FFF2-40B4-BE49-F238E27FC236}">
                <a16:creationId xmlns:a16="http://schemas.microsoft.com/office/drawing/2014/main" id="{E52AA189-A154-4E05-9066-F3860253F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11" y="1616527"/>
            <a:ext cx="3222175" cy="1812473"/>
          </a:xfrm>
          <a:prstGeom prst="rect">
            <a:avLst/>
          </a:prstGeom>
        </p:spPr>
      </p:pic>
      <p:sp>
        <p:nvSpPr>
          <p:cNvPr id="3" name="Subtitle 2">
            <a:extLst>
              <a:ext uri="{FF2B5EF4-FFF2-40B4-BE49-F238E27FC236}">
                <a16:creationId xmlns:a16="http://schemas.microsoft.com/office/drawing/2014/main" id="{28C4EFB4-F927-4DBA-8D47-6D8C904ADB49}"/>
              </a:ext>
            </a:extLst>
          </p:cNvPr>
          <p:cNvSpPr>
            <a:spLocks noGrp="1"/>
          </p:cNvSpPr>
          <p:nvPr>
            <p:ph type="subTitle" idx="1"/>
          </p:nvPr>
        </p:nvSpPr>
        <p:spPr>
          <a:xfrm>
            <a:off x="508002" y="5045527"/>
            <a:ext cx="4861379" cy="1171883"/>
          </a:xfrm>
        </p:spPr>
        <p:txBody>
          <a:bodyPr lIns="0" rIns="0"/>
          <a:lstStyle>
            <a:lvl1pPr marL="0" indent="0" algn="l">
              <a:buNone/>
              <a:defRPr sz="22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092AB229-0945-4A51-A72E-4A4A59C0C497}"/>
              </a:ext>
            </a:extLst>
          </p:cNvPr>
          <p:cNvSpPr>
            <a:spLocks noGrp="1"/>
          </p:cNvSpPr>
          <p:nvPr>
            <p:ph type="ctrTitle"/>
          </p:nvPr>
        </p:nvSpPr>
        <p:spPr>
          <a:xfrm>
            <a:off x="508002" y="4063058"/>
            <a:ext cx="4797878" cy="982467"/>
          </a:xfrm>
        </p:spPr>
        <p:txBody>
          <a:bodyPr anchor="t">
            <a:normAutofit/>
          </a:bodyPr>
          <a:lstStyle>
            <a:lvl1pPr algn="l">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3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64" presetClass="path" presetSubtype="0" accel="50000" decel="50000" fill="hold" nodeType="withEffect">
                                  <p:stCondLst>
                                    <p:cond delay="0"/>
                                  </p:stCondLst>
                                  <p:childTnLst>
                                    <p:animMotion origin="layout" path="M 0.00026 0.04375 L 4.16667E-7 0.00023 " pathEditMode="fixed" rAng="0" ptsTypes="AA">
                                      <p:cBhvr>
                                        <p:cTn id="9" dur="8000" fill="hold"/>
                                        <p:tgtEl>
                                          <p:spTgt spid="14"/>
                                        </p:tgtEl>
                                        <p:attrNameLst>
                                          <p:attrName>ppt_x</p:attrName>
                                          <p:attrName>ppt_y</p:attrName>
                                        </p:attrNameLst>
                                      </p:cBhvr>
                                      <p:rCtr x="-13" y="-2176"/>
                                    </p:animMotion>
                                  </p:childTnLst>
                                </p:cTn>
                              </p:par>
                              <p:par>
                                <p:cTn id="10" presetID="10" presetClass="entr" presetSubtype="0" fill="hold" nodeType="withEffect">
                                  <p:stCondLst>
                                    <p:cond delay="18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nodeType="withEffect">
                                  <p:stCondLst>
                                    <p:cond delay="0"/>
                                  </p:stCondLst>
                                  <p:childTnLst>
                                    <p:animMotion origin="layout" path="M 0.00039 0.04375 L 3.3285E-17 0.00023 " pathEditMode="fixed" rAng="0" ptsTypes="AA">
                                      <p:cBhvr>
                                        <p:cTn id="14" dur="8000" fill="hold"/>
                                        <p:tgtEl>
                                          <p:spTgt spid="15"/>
                                        </p:tgtEl>
                                        <p:attrNameLst>
                                          <p:attrName>ppt_x</p:attrName>
                                          <p:attrName>ppt_y</p:attrName>
                                        </p:attrNameLst>
                                      </p:cBhvr>
                                      <p:rCtr x="0" y="-2407"/>
                                    </p:animMotion>
                                  </p:childTnLst>
                                </p:cTn>
                              </p:par>
                              <p:par>
                                <p:cTn id="15" presetID="2" presetClass="entr" presetSubtype="1" decel="100000" fill="hold" grpId="0" nodeType="withEffect">
                                  <p:stCondLst>
                                    <p:cond delay="2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500" fill="hold"/>
                                        <p:tgtEl>
                                          <p:spTgt spid="17"/>
                                        </p:tgtEl>
                                        <p:attrNameLst>
                                          <p:attrName>ppt_x</p:attrName>
                                        </p:attrNameLst>
                                      </p:cBhvr>
                                      <p:tavLst>
                                        <p:tav tm="0">
                                          <p:val>
                                            <p:strVal val="#ppt_x"/>
                                          </p:val>
                                        </p:tav>
                                        <p:tav tm="100000">
                                          <p:val>
                                            <p:strVal val="#ppt_x"/>
                                          </p:val>
                                        </p:tav>
                                      </p:tavLst>
                                    </p:anim>
                                    <p:anim calcmode="lin" valueType="num">
                                      <p:cBhvr additive="base">
                                        <p:cTn id="18" dur="1500" fill="hold"/>
                                        <p:tgtEl>
                                          <p:spTgt spid="17"/>
                                        </p:tgtEl>
                                        <p:attrNameLst>
                                          <p:attrName>ppt_y</p:attrName>
                                        </p:attrNameLst>
                                      </p:cBhvr>
                                      <p:tavLst>
                                        <p:tav tm="0">
                                          <p:val>
                                            <p:strVal val="0-#ppt_h/2"/>
                                          </p:val>
                                        </p:tav>
                                        <p:tav tm="100000">
                                          <p:val>
                                            <p:strVal val="#ppt_y"/>
                                          </p:val>
                                        </p:tav>
                                      </p:tavLst>
                                    </p:anim>
                                  </p:childTnLst>
                                </p:cTn>
                              </p:par>
                              <p:par>
                                <p:cTn id="19" presetID="10" presetClass="entr" presetSubtype="0" fill="hold" nodeType="withEffect">
                                  <p:stCondLst>
                                    <p:cond delay="34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22" presetClass="entr" presetSubtype="8" fill="hold" grpId="0" nodeType="withEffect">
                                  <p:stCondLst>
                                    <p:cond delay="44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par>
                                <p:cTn id="25" presetID="22" presetClass="entr" presetSubtype="8" fill="hold" grpId="0" nodeType="withEffect">
                                  <p:stCondLst>
                                    <p:cond delay="440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1000"/>
                                        <p:tgtEl>
                                          <p:spTgt spid="3">
                                            <p:txEl>
                                              <p:pRg st="0" end="0"/>
                                            </p:txEl>
                                          </p:spTgt>
                                        </p:tgtEl>
                                      </p:cBhvr>
                                    </p:animEffect>
                                  </p:childTnLst>
                                </p:cTn>
                              </p:par>
                              <p:par>
                                <p:cTn id="28" presetID="2" presetClass="entr" presetSubtype="8" accel="34500" decel="40000" fill="hold" nodeType="withEffect">
                                  <p:stCondLst>
                                    <p:cond delay="8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4000" fill="hold"/>
                                        <p:tgtEl>
                                          <p:spTgt spid="9"/>
                                        </p:tgtEl>
                                        <p:attrNameLst>
                                          <p:attrName>ppt_x</p:attrName>
                                        </p:attrNameLst>
                                      </p:cBhvr>
                                      <p:tavLst>
                                        <p:tav tm="0">
                                          <p:val>
                                            <p:strVal val="0-#ppt_w/2"/>
                                          </p:val>
                                        </p:tav>
                                        <p:tav tm="100000">
                                          <p:val>
                                            <p:strVal val="#ppt_x"/>
                                          </p:val>
                                        </p:tav>
                                      </p:tavLst>
                                    </p:anim>
                                    <p:anim calcmode="lin" valueType="num">
                                      <p:cBhvr additive="base">
                                        <p:cTn id="31" dur="4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tmplLst>
          <p:tmpl lvl="1">
            <p:tnLst>
              <p:par>
                <p:cTn presetID="22" presetClass="entr" presetSubtype="8" fill="hold" nodeType="withEffect">
                  <p:stCondLst>
                    <p:cond delay="4400"/>
                  </p:stCondLst>
                  <p:childTnLst>
                    <p:set>
                      <p:cBhvr>
                        <p:cTn dur="1" fill="hold">
                          <p:stCondLst>
                            <p:cond delay="0"/>
                          </p:stCondLst>
                        </p:cTn>
                        <p:tgtEl>
                          <p:spTgt spid="3"/>
                        </p:tgtEl>
                        <p:attrNameLst>
                          <p:attrName>style.visibility</p:attrName>
                        </p:attrNameLst>
                      </p:cBhvr>
                      <p:to>
                        <p:strVal val="visible"/>
                      </p:to>
                    </p:set>
                    <p:animEffect transition="in" filter="wipe(left)">
                      <p:cBhvr>
                        <p:cTn dur="1000"/>
                        <p:tgtEl>
                          <p:spTgt spid="3"/>
                        </p:tgtEl>
                      </p:cBhvr>
                    </p:animEffect>
                  </p:childTnLst>
                </p:cTn>
              </p:par>
            </p:tnLst>
          </p:tmpl>
        </p:tmplLst>
      </p:bldP>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034E9A-DE0B-42DE-A54E-FB27B378F11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57066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034E9A-DE0B-42DE-A54E-FB27B378F11D}"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485577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034E9A-DE0B-42DE-A54E-FB27B378F11D}"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4020356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34E9A-DE0B-42DE-A54E-FB27B378F11D}"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2010748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034E9A-DE0B-42DE-A54E-FB27B378F11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2362921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034E9A-DE0B-42DE-A54E-FB27B378F11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177119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034E9A-DE0B-42DE-A54E-FB27B378F11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103951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034E9A-DE0B-42DE-A54E-FB27B378F11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C05DF-56E7-4962-80DB-125B4B9BD151}" type="slidenum">
              <a:rPr lang="en-US" smtClean="0"/>
              <a:t>‹#›</a:t>
            </a:fld>
            <a:endParaRPr lang="en-US"/>
          </a:p>
        </p:txBody>
      </p:sp>
    </p:spTree>
    <p:extLst>
      <p:ext uri="{BB962C8B-B14F-4D97-AF65-F5344CB8AC3E}">
        <p14:creationId xmlns:p14="http://schemas.microsoft.com/office/powerpoint/2010/main" val="3058012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lnSpc>
                <a:spcPct val="100000"/>
              </a:lnSpc>
              <a:defRPr sz="48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075" y="3522105"/>
            <a:ext cx="10058400" cy="70408"/>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96375" y="182005"/>
            <a:ext cx="2824734" cy="1589907"/>
          </a:xfrm>
          <a:prstGeom prst="rect">
            <a:avLst/>
          </a:prstGeom>
        </p:spPr>
      </p:pic>
    </p:spTree>
    <p:extLst>
      <p:ext uri="{BB962C8B-B14F-4D97-AF65-F5344CB8AC3E}">
        <p14:creationId xmlns:p14="http://schemas.microsoft.com/office/powerpoint/2010/main" val="366498948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668173"/>
            <a:ext cx="10515600" cy="2852737"/>
          </a:xfrm>
        </p:spPr>
        <p:txBody>
          <a:bodyPr anchor="b">
            <a:normAutofit/>
          </a:bodyPr>
          <a:lstStyle>
            <a:lvl1pPr>
              <a:defRPr sz="54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lnSpc>
                <a:spcPct val="150000"/>
              </a:lnSpc>
              <a:buNone/>
              <a:defRPr sz="24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B907EE-9FE4-4E99-B206-3E16B33F4B23}" type="datetimeFigureOut">
              <a:rPr lang="en-US" smtClean="0">
                <a:solidFill>
                  <a:prstClr val="black"/>
                </a:solidFill>
              </a:rPr>
              <a:pPr/>
              <a:t>9/21/2022</a:t>
            </a:fld>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4914"/>
            <a:ext cx="10649989" cy="7454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8951" y="508683"/>
            <a:ext cx="2451875" cy="1379035"/>
          </a:xfrm>
          <a:prstGeom prst="rect">
            <a:avLst/>
          </a:prstGeom>
        </p:spPr>
      </p:pic>
    </p:spTree>
    <p:extLst>
      <p:ext uri="{BB962C8B-B14F-4D97-AF65-F5344CB8AC3E}">
        <p14:creationId xmlns:p14="http://schemas.microsoft.com/office/powerpoint/2010/main" val="390440529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02C97B-8A13-4D47-9933-6BF9A6F6BB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0" y="-1315466"/>
            <a:ext cx="14236957" cy="9488931"/>
          </a:xfrm>
          <a:prstGeom prst="rect">
            <a:avLst/>
          </a:prstGeom>
        </p:spPr>
      </p:pic>
      <p:sp>
        <p:nvSpPr>
          <p:cNvPr id="17" name="Rectangle 16">
            <a:extLst>
              <a:ext uri="{FF2B5EF4-FFF2-40B4-BE49-F238E27FC236}">
                <a16:creationId xmlns:a16="http://schemas.microsoft.com/office/drawing/2014/main" id="{DBDDE284-2BF4-41BD-AF79-3AC74DE60D12}"/>
              </a:ext>
            </a:extLst>
          </p:cNvPr>
          <p:cNvSpPr/>
          <p:nvPr/>
        </p:nvSpPr>
        <p:spPr>
          <a:xfrm>
            <a:off x="0" y="2161224"/>
            <a:ext cx="12192001" cy="262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D6978-FEDA-45B3-945B-BB974720F83A}"/>
              </a:ext>
            </a:extLst>
          </p:cNvPr>
          <p:cNvSpPr>
            <a:spLocks noGrp="1"/>
          </p:cNvSpPr>
          <p:nvPr>
            <p:ph type="title"/>
          </p:nvPr>
        </p:nvSpPr>
        <p:spPr>
          <a:xfrm>
            <a:off x="495300" y="3202014"/>
            <a:ext cx="11201400" cy="539699"/>
          </a:xfrm>
        </p:spPr>
        <p:txBody>
          <a:bodyPr anchor="t">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7255A4-D65F-4747-A090-954332E1BFE7}"/>
              </a:ext>
            </a:extLst>
          </p:cNvPr>
          <p:cNvSpPr>
            <a:spLocks noGrp="1"/>
          </p:cNvSpPr>
          <p:nvPr>
            <p:ph type="body" idx="1" hasCustomPrompt="1"/>
          </p:nvPr>
        </p:nvSpPr>
        <p:spPr>
          <a:xfrm>
            <a:off x="838200" y="3886200"/>
            <a:ext cx="10515600" cy="720097"/>
          </a:xfrm>
        </p:spPr>
        <p:txBody>
          <a:bodyPr>
            <a:normAutofit/>
          </a:bodyPr>
          <a:lstStyle>
            <a:lvl1pPr marL="0" indent="0" algn="ctr">
              <a:buNone/>
              <a:defRPr sz="2800" b="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subtitle</a:t>
            </a:r>
          </a:p>
        </p:txBody>
      </p:sp>
      <p:pic>
        <p:nvPicPr>
          <p:cNvPr id="18" name="Logo" descr="A picture containing object&#10;&#10;Description automatically generated">
            <a:extLst>
              <a:ext uri="{FF2B5EF4-FFF2-40B4-BE49-F238E27FC236}">
                <a16:creationId xmlns:a16="http://schemas.microsoft.com/office/drawing/2014/main" id="{ED83F291-1DDF-43D1-B2BF-84E637F549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04035" y="2590800"/>
            <a:ext cx="1383929" cy="411480"/>
          </a:xfrm>
          <a:prstGeom prst="rect">
            <a:avLst/>
          </a:prstGeom>
        </p:spPr>
      </p:pic>
      <p:sp>
        <p:nvSpPr>
          <p:cNvPr id="11" name="Slide Number Placeholder 6">
            <a:extLst>
              <a:ext uri="{FF2B5EF4-FFF2-40B4-BE49-F238E27FC236}">
                <a16:creationId xmlns:a16="http://schemas.microsoft.com/office/drawing/2014/main" id="{3B320BED-A02B-4AC2-98F3-10C1868D1EB7}"/>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3" name="Date Placeholder 3">
            <a:extLst>
              <a:ext uri="{FF2B5EF4-FFF2-40B4-BE49-F238E27FC236}">
                <a16:creationId xmlns:a16="http://schemas.microsoft.com/office/drawing/2014/main" id="{974B7FC3-E2D4-49EB-9CB6-3EFD78BE44DF}"/>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176716148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262"/>
          </a:xfrm>
        </p:spPr>
        <p:txBody>
          <a:bodyPr>
            <a:normAutofit/>
          </a:bodyPr>
          <a:lstStyle>
            <a:lvl1pPr>
              <a:defRPr sz="36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solidFill>
                  <a:srgbClr val="583173"/>
                </a:solidFill>
                <a:latin typeface="+mj-lt"/>
                <a:ea typeface="Open Sans Light" panose="020B0306030504020204" pitchFamily="34" charset="0"/>
                <a:cs typeface="Open Sans Light" panose="020B0306030504020204" pitchFamily="34" charset="0"/>
              </a:defRPr>
            </a:lvl1pPr>
            <a:lvl2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8200" y="6356350"/>
            <a:ext cx="2743200" cy="365125"/>
          </a:xfrm>
        </p:spPr>
        <p:txBody>
          <a:bodyPr/>
          <a:lstStyle>
            <a:lvl1pPr algn="l">
              <a:defRPr/>
            </a:lvl1p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3839"/>
            <a:ext cx="12192000" cy="7455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025" y="5901815"/>
            <a:ext cx="1457325" cy="819660"/>
          </a:xfrm>
          <a:prstGeom prst="rect">
            <a:avLst/>
          </a:prstGeom>
        </p:spPr>
      </p:pic>
    </p:spTree>
    <p:extLst>
      <p:ext uri="{BB962C8B-B14F-4D97-AF65-F5344CB8AC3E}">
        <p14:creationId xmlns:p14="http://schemas.microsoft.com/office/powerpoint/2010/main" val="310084728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264"/>
          </a:xfrm>
        </p:spPr>
        <p:txBody>
          <a:bodyPr>
            <a:normAutofit/>
          </a:bodyPr>
          <a:lstStyle>
            <a:lvl1pPr>
              <a:defRPr sz="36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583173"/>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583173"/>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38200" y="6356350"/>
            <a:ext cx="2743200" cy="365125"/>
          </a:xfrm>
        </p:spPr>
        <p:txBody>
          <a:bodyPr/>
          <a:lstStyle>
            <a:lvl1pPr algn="l">
              <a:defRPr/>
            </a:lvl1p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3839"/>
            <a:ext cx="12192000" cy="7455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025" y="5901815"/>
            <a:ext cx="1457325" cy="819660"/>
          </a:xfrm>
          <a:prstGeom prst="rect">
            <a:avLst/>
          </a:prstGeom>
        </p:spPr>
      </p:pic>
    </p:spTree>
    <p:extLst>
      <p:ext uri="{BB962C8B-B14F-4D97-AF65-F5344CB8AC3E}">
        <p14:creationId xmlns:p14="http://schemas.microsoft.com/office/powerpoint/2010/main" val="127256020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53264"/>
          </a:xfrm>
        </p:spPr>
        <p:txBody>
          <a:bodyPr/>
          <a:lstStyle>
            <a:lvl1pPr>
              <a:defRPr>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solidFill>
                  <a:srgbClr val="583173"/>
                </a:solidFill>
                <a:latin typeface="+mn-lt"/>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20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16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sz="16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kern="1200" dirty="0">
                <a:solidFill>
                  <a:srgbClr val="583173"/>
                </a:solidFill>
                <a:latin typeface="+mn-lt"/>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20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16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sz="16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839788" y="6356350"/>
            <a:ext cx="2743200" cy="365125"/>
          </a:xfrm>
        </p:spPr>
        <p:txBody>
          <a:bodyPr/>
          <a:lstStyle>
            <a:lvl1pPr algn="l">
              <a:defRPr/>
            </a:lvl1p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3839"/>
            <a:ext cx="12192000" cy="7455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025" y="5901815"/>
            <a:ext cx="1457325" cy="819660"/>
          </a:xfrm>
          <a:prstGeom prst="rect">
            <a:avLst/>
          </a:prstGeom>
        </p:spPr>
      </p:pic>
    </p:spTree>
    <p:extLst>
      <p:ext uri="{BB962C8B-B14F-4D97-AF65-F5344CB8AC3E}">
        <p14:creationId xmlns:p14="http://schemas.microsoft.com/office/powerpoint/2010/main" val="196279939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9536"/>
            <a:ext cx="10515600" cy="953264"/>
          </a:xfrm>
        </p:spPr>
        <p:txBody>
          <a:bodyPr>
            <a:normAutofit/>
          </a:bodyPr>
          <a:lstStyle>
            <a:lvl1pPr>
              <a:defRPr sz="36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a:xfrm>
            <a:off x="838200" y="6356349"/>
            <a:ext cx="2743200" cy="365125"/>
          </a:xfrm>
        </p:spPr>
        <p:txBody>
          <a:bodyPr/>
          <a:lstStyle>
            <a:lvl1pPr algn="l">
              <a:defRPr/>
            </a:lvl1p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5083"/>
            <a:ext cx="12192000" cy="7455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025" y="5901815"/>
            <a:ext cx="1457325" cy="819660"/>
          </a:xfrm>
          <a:prstGeom prst="rect">
            <a:avLst/>
          </a:prstGeom>
        </p:spPr>
      </p:pic>
    </p:spTree>
    <p:extLst>
      <p:ext uri="{BB962C8B-B14F-4D97-AF65-F5344CB8AC3E}">
        <p14:creationId xmlns:p14="http://schemas.microsoft.com/office/powerpoint/2010/main" val="50925388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27458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E1A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54872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14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038600" y="6496210"/>
            <a:ext cx="4114800" cy="365125"/>
          </a:xfrm>
          <a:prstGeom prst="rect">
            <a:avLst/>
          </a:prstGeom>
        </p:spPr>
        <p:txBody>
          <a:bodyPr/>
          <a:lstStyle/>
          <a:p>
            <a:r>
              <a:rPr lang="en-US">
                <a:solidFill>
                  <a:prstClr val="black"/>
                </a:solidFill>
              </a:rPr>
              <a:t>VUV Analytics Confidential</a:t>
            </a:r>
          </a:p>
        </p:txBody>
      </p:sp>
    </p:spTree>
    <p:extLst>
      <p:ext uri="{BB962C8B-B14F-4D97-AF65-F5344CB8AC3E}">
        <p14:creationId xmlns:p14="http://schemas.microsoft.com/office/powerpoint/2010/main" val="98102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factory, sky, building, outdoor&#10;&#10;Description automatically generated">
            <a:extLst>
              <a:ext uri="{FF2B5EF4-FFF2-40B4-BE49-F238E27FC236}">
                <a16:creationId xmlns:a16="http://schemas.microsoft.com/office/drawing/2014/main" id="{1A02C97B-8A13-4D47-9933-6BF9A6F6BBC3}"/>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26083" y="-1310640"/>
            <a:ext cx="12444166" cy="8305800"/>
          </a:xfrm>
          <a:prstGeom prst="rect">
            <a:avLst/>
          </a:prstGeom>
        </p:spPr>
      </p:pic>
      <p:sp>
        <p:nvSpPr>
          <p:cNvPr id="17" name="Rectangle 16">
            <a:extLst>
              <a:ext uri="{FF2B5EF4-FFF2-40B4-BE49-F238E27FC236}">
                <a16:creationId xmlns:a16="http://schemas.microsoft.com/office/drawing/2014/main" id="{DBDDE284-2BF4-41BD-AF79-3AC74DE60D12}"/>
              </a:ext>
            </a:extLst>
          </p:cNvPr>
          <p:cNvSpPr/>
          <p:nvPr/>
        </p:nvSpPr>
        <p:spPr>
          <a:xfrm>
            <a:off x="0" y="2161224"/>
            <a:ext cx="12192001" cy="262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D6978-FEDA-45B3-945B-BB974720F83A}"/>
              </a:ext>
            </a:extLst>
          </p:cNvPr>
          <p:cNvSpPr>
            <a:spLocks noGrp="1"/>
          </p:cNvSpPr>
          <p:nvPr>
            <p:ph type="title"/>
          </p:nvPr>
        </p:nvSpPr>
        <p:spPr>
          <a:xfrm>
            <a:off x="495300" y="3202014"/>
            <a:ext cx="11201400" cy="539699"/>
          </a:xfrm>
        </p:spPr>
        <p:txBody>
          <a:bodyPr anchor="t">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7255A4-D65F-4747-A090-954332E1BFE7}"/>
              </a:ext>
            </a:extLst>
          </p:cNvPr>
          <p:cNvSpPr>
            <a:spLocks noGrp="1"/>
          </p:cNvSpPr>
          <p:nvPr>
            <p:ph type="body" idx="1" hasCustomPrompt="1"/>
          </p:nvPr>
        </p:nvSpPr>
        <p:spPr>
          <a:xfrm>
            <a:off x="838200" y="3886200"/>
            <a:ext cx="10515600" cy="720097"/>
          </a:xfrm>
        </p:spPr>
        <p:txBody>
          <a:bodyPr>
            <a:normAutofit/>
          </a:bodyPr>
          <a:lstStyle>
            <a:lvl1pPr marL="0" indent="0" algn="ctr">
              <a:buNone/>
              <a:defRPr sz="2800" b="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subtitle</a:t>
            </a:r>
          </a:p>
        </p:txBody>
      </p:sp>
      <p:pic>
        <p:nvPicPr>
          <p:cNvPr id="18" name="Logo" descr="A picture containing object&#10;&#10;Description automatically generated">
            <a:extLst>
              <a:ext uri="{FF2B5EF4-FFF2-40B4-BE49-F238E27FC236}">
                <a16:creationId xmlns:a16="http://schemas.microsoft.com/office/drawing/2014/main" id="{ED83F291-1DDF-43D1-B2BF-84E637F549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4035" y="2590800"/>
            <a:ext cx="1383929" cy="411480"/>
          </a:xfrm>
          <a:prstGeom prst="rect">
            <a:avLst/>
          </a:prstGeom>
        </p:spPr>
      </p:pic>
      <p:sp>
        <p:nvSpPr>
          <p:cNvPr id="11" name="Slide Number Placeholder 6">
            <a:extLst>
              <a:ext uri="{FF2B5EF4-FFF2-40B4-BE49-F238E27FC236}">
                <a16:creationId xmlns:a16="http://schemas.microsoft.com/office/drawing/2014/main" id="{3B320BED-A02B-4AC2-98F3-10C1868D1EB7}"/>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3" name="Date Placeholder 3">
            <a:extLst>
              <a:ext uri="{FF2B5EF4-FFF2-40B4-BE49-F238E27FC236}">
                <a16:creationId xmlns:a16="http://schemas.microsoft.com/office/drawing/2014/main" id="{974B7FC3-E2D4-49EB-9CB6-3EFD78BE44DF}"/>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1339742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02C97B-8A13-4D47-9933-6BF9A6F6BBC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6083" y="-1447800"/>
            <a:ext cx="12444166" cy="8296110"/>
          </a:xfrm>
          <a:prstGeom prst="rect">
            <a:avLst/>
          </a:prstGeom>
        </p:spPr>
      </p:pic>
      <p:sp>
        <p:nvSpPr>
          <p:cNvPr id="17" name="Rectangle 16">
            <a:extLst>
              <a:ext uri="{FF2B5EF4-FFF2-40B4-BE49-F238E27FC236}">
                <a16:creationId xmlns:a16="http://schemas.microsoft.com/office/drawing/2014/main" id="{DBDDE284-2BF4-41BD-AF79-3AC74DE60D12}"/>
              </a:ext>
            </a:extLst>
          </p:cNvPr>
          <p:cNvSpPr/>
          <p:nvPr/>
        </p:nvSpPr>
        <p:spPr>
          <a:xfrm>
            <a:off x="0" y="2161224"/>
            <a:ext cx="12192001" cy="262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D6978-FEDA-45B3-945B-BB974720F83A}"/>
              </a:ext>
            </a:extLst>
          </p:cNvPr>
          <p:cNvSpPr>
            <a:spLocks noGrp="1"/>
          </p:cNvSpPr>
          <p:nvPr>
            <p:ph type="title"/>
          </p:nvPr>
        </p:nvSpPr>
        <p:spPr>
          <a:xfrm>
            <a:off x="495300" y="3202014"/>
            <a:ext cx="11201400" cy="539699"/>
          </a:xfrm>
        </p:spPr>
        <p:txBody>
          <a:bodyPr anchor="t">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7255A4-D65F-4747-A090-954332E1BFE7}"/>
              </a:ext>
            </a:extLst>
          </p:cNvPr>
          <p:cNvSpPr>
            <a:spLocks noGrp="1"/>
          </p:cNvSpPr>
          <p:nvPr>
            <p:ph type="body" idx="1" hasCustomPrompt="1"/>
          </p:nvPr>
        </p:nvSpPr>
        <p:spPr>
          <a:xfrm>
            <a:off x="838200" y="3886200"/>
            <a:ext cx="10515600" cy="720097"/>
          </a:xfrm>
        </p:spPr>
        <p:txBody>
          <a:bodyPr>
            <a:normAutofit/>
          </a:bodyPr>
          <a:lstStyle>
            <a:lvl1pPr marL="0" indent="0" algn="ctr">
              <a:buNone/>
              <a:defRPr sz="2800" b="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subtitle</a:t>
            </a:r>
          </a:p>
        </p:txBody>
      </p:sp>
      <p:pic>
        <p:nvPicPr>
          <p:cNvPr id="18" name="Logo" descr="A picture containing object&#10;&#10;Description automatically generated">
            <a:extLst>
              <a:ext uri="{FF2B5EF4-FFF2-40B4-BE49-F238E27FC236}">
                <a16:creationId xmlns:a16="http://schemas.microsoft.com/office/drawing/2014/main" id="{ED83F291-1DDF-43D1-B2BF-84E637F549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4035" y="2590800"/>
            <a:ext cx="1383929" cy="411480"/>
          </a:xfrm>
          <a:prstGeom prst="rect">
            <a:avLst/>
          </a:prstGeom>
        </p:spPr>
      </p:pic>
      <p:sp>
        <p:nvSpPr>
          <p:cNvPr id="11" name="Slide Number Placeholder 6">
            <a:extLst>
              <a:ext uri="{FF2B5EF4-FFF2-40B4-BE49-F238E27FC236}">
                <a16:creationId xmlns:a16="http://schemas.microsoft.com/office/drawing/2014/main" id="{3B320BED-A02B-4AC2-98F3-10C1868D1EB7}"/>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solidFill>
              </a:defRPr>
            </a:lvl1pPr>
          </a:lstStyle>
          <a:p>
            <a:fld id="{A4C209C9-0B42-4B60-ADFD-623AC5507D22}" type="slidenum">
              <a:rPr lang="en-US" smtClean="0"/>
              <a:t>‹#›</a:t>
            </a:fld>
            <a:endParaRPr lang="en-US"/>
          </a:p>
        </p:txBody>
      </p:sp>
      <p:sp>
        <p:nvSpPr>
          <p:cNvPr id="13" name="Date Placeholder 3">
            <a:extLst>
              <a:ext uri="{FF2B5EF4-FFF2-40B4-BE49-F238E27FC236}">
                <a16:creationId xmlns:a16="http://schemas.microsoft.com/office/drawing/2014/main" id="{974B7FC3-E2D4-49EB-9CB6-3EFD78BE44DF}"/>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63682389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WaveLeft">
            <a:extLst>
              <a:ext uri="{FF2B5EF4-FFF2-40B4-BE49-F238E27FC236}">
                <a16:creationId xmlns:a16="http://schemas.microsoft.com/office/drawing/2014/main" id="{23858897-9AC1-45A6-9A72-B24C9A1D3103}"/>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2" name="Title 1">
            <a:extLst>
              <a:ext uri="{FF2B5EF4-FFF2-40B4-BE49-F238E27FC236}">
                <a16:creationId xmlns:a16="http://schemas.microsoft.com/office/drawing/2014/main" id="{B737E97C-44E6-434D-AB7B-D0DAC1499C3E}"/>
              </a:ext>
            </a:extLst>
          </p:cNvPr>
          <p:cNvSpPr>
            <a:spLocks noGrp="1"/>
          </p:cNvSpPr>
          <p:nvPr>
            <p:ph type="title"/>
          </p:nvPr>
        </p:nvSpPr>
        <p:spPr>
          <a:xfrm>
            <a:off x="495300" y="535623"/>
            <a:ext cx="11201400" cy="540193"/>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B56F72-F49C-47D0-BB26-68740D30B9C4}"/>
              </a:ext>
            </a:extLst>
          </p:cNvPr>
          <p:cNvSpPr>
            <a:spLocks noGrp="1"/>
          </p:cNvSpPr>
          <p:nvPr>
            <p:ph idx="1"/>
          </p:nvPr>
        </p:nvSpPr>
        <p:spPr>
          <a:xfrm>
            <a:off x="495299" y="1143001"/>
            <a:ext cx="11201399" cy="5179376"/>
          </a:xfrm>
        </p:spPr>
        <p:txBody>
          <a:bodyPr lIns="0" rIns="0"/>
          <a:lstStyle>
            <a:lvl1pPr>
              <a:defRPr>
                <a:solidFill>
                  <a:srgbClr val="146C88"/>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ED8751A8-8093-4B09-83B1-DDB14AC0C305}"/>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BAEAEA18-5FAA-41CE-9FC8-2CEE4EE94CC2}"/>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6" name="Date Placeholder 3">
            <a:extLst>
              <a:ext uri="{FF2B5EF4-FFF2-40B4-BE49-F238E27FC236}">
                <a16:creationId xmlns:a16="http://schemas.microsoft.com/office/drawing/2014/main" id="{2CE1118A-F3B6-4DBF-8BE3-9BF9D98C769B}"/>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46602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pic>
        <p:nvPicPr>
          <p:cNvPr id="8" name="WaveLeft">
            <a:extLst>
              <a:ext uri="{FF2B5EF4-FFF2-40B4-BE49-F238E27FC236}">
                <a16:creationId xmlns:a16="http://schemas.microsoft.com/office/drawing/2014/main" id="{BDB7649D-99D8-44E4-B9B4-3DC5E5BE126F}"/>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2" name="Title 1">
            <a:extLst>
              <a:ext uri="{FF2B5EF4-FFF2-40B4-BE49-F238E27FC236}">
                <a16:creationId xmlns:a16="http://schemas.microsoft.com/office/drawing/2014/main" id="{B737E97C-44E6-434D-AB7B-D0DAC1499C3E}"/>
              </a:ext>
            </a:extLst>
          </p:cNvPr>
          <p:cNvSpPr>
            <a:spLocks noGrp="1"/>
          </p:cNvSpPr>
          <p:nvPr>
            <p:ph type="title"/>
          </p:nvPr>
        </p:nvSpPr>
        <p:spPr>
          <a:xfrm>
            <a:off x="495300" y="535623"/>
            <a:ext cx="11201400" cy="454977"/>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B56F72-F49C-47D0-BB26-68740D30B9C4}"/>
              </a:ext>
            </a:extLst>
          </p:cNvPr>
          <p:cNvSpPr>
            <a:spLocks noGrp="1"/>
          </p:cNvSpPr>
          <p:nvPr>
            <p:ph idx="1"/>
          </p:nvPr>
        </p:nvSpPr>
        <p:spPr>
          <a:xfrm>
            <a:off x="495299" y="1524001"/>
            <a:ext cx="11201399" cy="4798376"/>
          </a:xfrm>
        </p:spPr>
        <p:txBody>
          <a:bodyPr lIns="0" rIns="0"/>
          <a:lstStyle>
            <a:lvl1pPr>
              <a:defRPr>
                <a:solidFill>
                  <a:srgbClr val="146C88"/>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5">
            <a:extLst>
              <a:ext uri="{FF2B5EF4-FFF2-40B4-BE49-F238E27FC236}">
                <a16:creationId xmlns:a16="http://schemas.microsoft.com/office/drawing/2014/main" id="{F2628A29-359A-43B9-A421-C8F88E9A07A7}"/>
              </a:ext>
            </a:extLst>
          </p:cNvPr>
          <p:cNvSpPr>
            <a:spLocks noGrp="1"/>
          </p:cNvSpPr>
          <p:nvPr>
            <p:ph type="body" sz="quarter" idx="13"/>
          </p:nvPr>
        </p:nvSpPr>
        <p:spPr>
          <a:xfrm>
            <a:off x="495300" y="914400"/>
            <a:ext cx="11201400" cy="342900"/>
          </a:xfrm>
        </p:spPr>
        <p:txBody>
          <a:bodyPr lIns="0" rIns="0">
            <a:noAutofit/>
          </a:bodyPr>
          <a:lstStyle>
            <a:lvl1pPr marL="0" indent="0">
              <a:buNone/>
              <a:defRPr sz="20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Footer Placeholder 4">
            <a:extLst>
              <a:ext uri="{FF2B5EF4-FFF2-40B4-BE49-F238E27FC236}">
                <a16:creationId xmlns:a16="http://schemas.microsoft.com/office/drawing/2014/main" id="{39D5A5F5-C9FF-4386-8C57-2475A8459C28}"/>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6">
            <a:extLst>
              <a:ext uri="{FF2B5EF4-FFF2-40B4-BE49-F238E27FC236}">
                <a16:creationId xmlns:a16="http://schemas.microsoft.com/office/drawing/2014/main" id="{4DFF1545-A40E-4162-89F9-06B5EBC4B905}"/>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8" name="Date Placeholder 3">
            <a:extLst>
              <a:ext uri="{FF2B5EF4-FFF2-40B4-BE49-F238E27FC236}">
                <a16:creationId xmlns:a16="http://schemas.microsoft.com/office/drawing/2014/main" id="{3C7701FC-F819-44BF-871B-913D77D1DC0C}"/>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16103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WaveLeft">
            <a:extLst>
              <a:ext uri="{FF2B5EF4-FFF2-40B4-BE49-F238E27FC236}">
                <a16:creationId xmlns:a16="http://schemas.microsoft.com/office/drawing/2014/main" id="{16B56EAD-285D-4EF2-81F3-28F42EA0834B}"/>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rcRect/>
          <a:stretch/>
        </p:blipFill>
        <p:spPr>
          <a:xfrm flipH="1">
            <a:off x="9176655" y="0"/>
            <a:ext cx="3063379" cy="6858000"/>
          </a:xfrm>
          <a:prstGeom prst="rect">
            <a:avLst/>
          </a:prstGeom>
        </p:spPr>
      </p:pic>
      <p:sp>
        <p:nvSpPr>
          <p:cNvPr id="3" name="Content Placeholder 2">
            <a:extLst>
              <a:ext uri="{FF2B5EF4-FFF2-40B4-BE49-F238E27FC236}">
                <a16:creationId xmlns:a16="http://schemas.microsoft.com/office/drawing/2014/main" id="{874FDFB1-7372-45E8-9FF4-8ED2C980CD84}"/>
              </a:ext>
            </a:extLst>
          </p:cNvPr>
          <p:cNvSpPr>
            <a:spLocks noGrp="1"/>
          </p:cNvSpPr>
          <p:nvPr>
            <p:ph sz="half" idx="1"/>
          </p:nvPr>
        </p:nvSpPr>
        <p:spPr>
          <a:xfrm>
            <a:off x="495300" y="1219200"/>
            <a:ext cx="5181600" cy="5121275"/>
          </a:xfrm>
        </p:spPr>
        <p:txBody>
          <a:bodyPr lIns="0" rIns="0"/>
          <a:lstStyle>
            <a:lvl1pPr>
              <a:defRPr sz="1800"/>
            </a:lvl1pPr>
            <a:lvl2pPr>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E928F74-580F-44BD-A00A-037F445EF5FD}"/>
              </a:ext>
            </a:extLst>
          </p:cNvPr>
          <p:cNvSpPr>
            <a:spLocks noGrp="1"/>
          </p:cNvSpPr>
          <p:nvPr>
            <p:ph sz="half" idx="2"/>
          </p:nvPr>
        </p:nvSpPr>
        <p:spPr>
          <a:xfrm>
            <a:off x="6105797" y="1219200"/>
            <a:ext cx="5601789" cy="5121274"/>
          </a:xfrm>
        </p:spPr>
        <p:txBody>
          <a:bodyPr lIns="0" rIns="0"/>
          <a:lstStyle>
            <a:lvl1pPr>
              <a:defRPr sz="1800"/>
            </a:lvl1pPr>
            <a:lvl2pPr>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8DF55F02-77DA-43A1-BB2C-411B15298304}"/>
              </a:ext>
            </a:extLst>
          </p:cNvPr>
          <p:cNvSpPr>
            <a:spLocks noGrp="1"/>
          </p:cNvSpPr>
          <p:nvPr>
            <p:ph type="title"/>
          </p:nvPr>
        </p:nvSpPr>
        <p:spPr>
          <a:xfrm>
            <a:off x="495300" y="535623"/>
            <a:ext cx="11201400" cy="469377"/>
          </a:xfrm>
        </p:spPr>
        <p:txBody>
          <a:bodyPr/>
          <a:lstStyle>
            <a:lvl1pPr>
              <a:defRPr>
                <a:solidFill>
                  <a:schemeClr val="tx1"/>
                </a:solidFill>
              </a:defRPr>
            </a:lvl1pPr>
          </a:lstStyle>
          <a:p>
            <a:r>
              <a:rPr lang="en-US"/>
              <a:t>Click to edit Master title style</a:t>
            </a:r>
            <a:endParaRPr lang="en-US" dirty="0"/>
          </a:p>
        </p:txBody>
      </p:sp>
      <p:sp>
        <p:nvSpPr>
          <p:cNvPr id="13" name="Footer Placeholder 4">
            <a:extLst>
              <a:ext uri="{FF2B5EF4-FFF2-40B4-BE49-F238E27FC236}">
                <a16:creationId xmlns:a16="http://schemas.microsoft.com/office/drawing/2014/main" id="{BB81C71B-B6D7-42C1-841E-BF41376C8CD5}"/>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6">
            <a:extLst>
              <a:ext uri="{FF2B5EF4-FFF2-40B4-BE49-F238E27FC236}">
                <a16:creationId xmlns:a16="http://schemas.microsoft.com/office/drawing/2014/main" id="{80464D6F-1096-4B35-AF87-5B1C83B692A9}"/>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5" name="Date Placeholder 3">
            <a:extLst>
              <a:ext uri="{FF2B5EF4-FFF2-40B4-BE49-F238E27FC236}">
                <a16:creationId xmlns:a16="http://schemas.microsoft.com/office/drawing/2014/main" id="{435803CD-6BE3-43FD-9A30-4AF58818A91C}"/>
              </a:ext>
            </a:extLst>
          </p:cNvPr>
          <p:cNvSpPr>
            <a:spLocks noGrp="1"/>
          </p:cNvSpPr>
          <p:nvPr>
            <p:ph type="dt" sz="half" idx="10"/>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279550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E8238-91BB-4071-B18F-7F7E91B40B90}"/>
              </a:ext>
            </a:extLst>
          </p:cNvPr>
          <p:cNvSpPr>
            <a:spLocks noGrp="1"/>
          </p:cNvSpPr>
          <p:nvPr>
            <p:ph type="title"/>
          </p:nvPr>
        </p:nvSpPr>
        <p:spPr>
          <a:xfrm>
            <a:off x="495300" y="535623"/>
            <a:ext cx="11201400" cy="386713"/>
          </a:xfrm>
          <a:prstGeom prst="rect">
            <a:avLst/>
          </a:prstGeom>
        </p:spPr>
        <p:txBody>
          <a:bodyPr vert="horz" lIns="0" tIns="45720" rIns="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3DFFCD-C36D-4B3E-9C6A-D3A94F2B991D}"/>
              </a:ext>
            </a:extLst>
          </p:cNvPr>
          <p:cNvSpPr>
            <a:spLocks noGrp="1"/>
          </p:cNvSpPr>
          <p:nvPr>
            <p:ph type="body" idx="1"/>
          </p:nvPr>
        </p:nvSpPr>
        <p:spPr>
          <a:xfrm>
            <a:off x="495300" y="1150018"/>
            <a:ext cx="11201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1DD0E95-917B-4A9A-B7A2-CB0DAF7A89FA}"/>
              </a:ext>
            </a:extLst>
          </p:cNvPr>
          <p:cNvSpPr>
            <a:spLocks noGrp="1"/>
          </p:cNvSpPr>
          <p:nvPr>
            <p:ph type="ftr" sz="quarter" idx="3"/>
          </p:nvPr>
        </p:nvSpPr>
        <p:spPr>
          <a:xfrm>
            <a:off x="1721031" y="6407734"/>
            <a:ext cx="8749937" cy="29019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Logo" descr="A picture containing object&#10;&#10;Description automatically generated">
            <a:extLst>
              <a:ext uri="{FF2B5EF4-FFF2-40B4-BE49-F238E27FC236}">
                <a16:creationId xmlns:a16="http://schemas.microsoft.com/office/drawing/2014/main" id="{5001BE7F-8FEC-47D3-BB6D-808F4A66B44B}"/>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495300" y="184247"/>
            <a:ext cx="736600" cy="219011"/>
          </a:xfrm>
          <a:prstGeom prst="rect">
            <a:avLst/>
          </a:prstGeom>
        </p:spPr>
      </p:pic>
      <p:sp>
        <p:nvSpPr>
          <p:cNvPr id="8" name="Rectangle 7">
            <a:extLst>
              <a:ext uri="{FF2B5EF4-FFF2-40B4-BE49-F238E27FC236}">
                <a16:creationId xmlns:a16="http://schemas.microsoft.com/office/drawing/2014/main" id="{9449539C-ED9C-4EFA-B51F-966610F3C80B}"/>
              </a:ext>
            </a:extLst>
          </p:cNvPr>
          <p:cNvSpPr/>
          <p:nvPr/>
        </p:nvSpPr>
        <p:spPr>
          <a:xfrm>
            <a:off x="0" y="6767194"/>
            <a:ext cx="12192000" cy="90806"/>
          </a:xfrm>
          <a:prstGeom prst="rect">
            <a:avLst/>
          </a:prstGeom>
          <a:gradFill flip="none" rotWithShape="1">
            <a:gsLst>
              <a:gs pos="100000">
                <a:schemeClr val="accent1"/>
              </a:gs>
              <a:gs pos="0">
                <a:schemeClr val="accent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2B85EA5B-8B1F-4456-824B-605AA97FB81B}"/>
              </a:ext>
            </a:extLst>
          </p:cNvPr>
          <p:cNvSpPr>
            <a:spLocks noGrp="1"/>
          </p:cNvSpPr>
          <p:nvPr>
            <p:ph type="sldNum" sz="quarter" idx="4"/>
          </p:nvPr>
        </p:nvSpPr>
        <p:spPr>
          <a:xfrm>
            <a:off x="1" y="6407734"/>
            <a:ext cx="685800" cy="290194"/>
          </a:xfrm>
          <a:prstGeom prst="rect">
            <a:avLst/>
          </a:prstGeom>
        </p:spPr>
        <p:txBody>
          <a:bodyPr/>
          <a:lstStyle>
            <a:lvl1pPr>
              <a:defRPr b="1">
                <a:solidFill>
                  <a:schemeClr val="bg1">
                    <a:lumMod val="65000"/>
                  </a:schemeClr>
                </a:solidFill>
              </a:defRPr>
            </a:lvl1pPr>
          </a:lstStyle>
          <a:p>
            <a:fld id="{A4C209C9-0B42-4B60-ADFD-623AC5507D22}" type="slidenum">
              <a:rPr lang="en-US" smtClean="0"/>
              <a:t>‹#›</a:t>
            </a:fld>
            <a:endParaRPr lang="en-US"/>
          </a:p>
        </p:txBody>
      </p:sp>
      <p:sp>
        <p:nvSpPr>
          <p:cNvPr id="12" name="Date Placeholder 3">
            <a:extLst>
              <a:ext uri="{FF2B5EF4-FFF2-40B4-BE49-F238E27FC236}">
                <a16:creationId xmlns:a16="http://schemas.microsoft.com/office/drawing/2014/main" id="{E60987E6-FC5C-49A2-BAF3-E1EDA2648946}"/>
              </a:ext>
            </a:extLst>
          </p:cNvPr>
          <p:cNvSpPr>
            <a:spLocks noGrp="1"/>
          </p:cNvSpPr>
          <p:nvPr>
            <p:ph type="dt" sz="half" idx="2"/>
          </p:nvPr>
        </p:nvSpPr>
        <p:spPr>
          <a:xfrm>
            <a:off x="10965180" y="6400907"/>
            <a:ext cx="1226820" cy="290194"/>
          </a:xfrm>
          <a:prstGeom prst="rect">
            <a:avLst/>
          </a:prstGeom>
        </p:spPr>
        <p:txBody>
          <a:bodyPr/>
          <a:lstStyle>
            <a:lvl1pPr algn="r">
              <a:defRPr sz="1400" b="1">
                <a:solidFill>
                  <a:schemeClr val="bg1">
                    <a:lumMod val="65000"/>
                  </a:schemeClr>
                </a:solidFill>
              </a:defRPr>
            </a:lvl1pPr>
          </a:lstStyle>
          <a:p>
            <a:fld id="{9EA9EEEA-D9B7-4B39-AABA-5DFE5129DD2A}" type="datetimeFigureOut">
              <a:rPr lang="en-US" smtClean="0"/>
              <a:t>9/21/2022</a:t>
            </a:fld>
            <a:endParaRPr lang="en-US"/>
          </a:p>
        </p:txBody>
      </p:sp>
    </p:spTree>
    <p:extLst>
      <p:ext uri="{BB962C8B-B14F-4D97-AF65-F5344CB8AC3E}">
        <p14:creationId xmlns:p14="http://schemas.microsoft.com/office/powerpoint/2010/main" val="3930931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26262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6262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2">
          <p15:clr>
            <a:srgbClr val="F26B43"/>
          </p15:clr>
        </p15:guide>
        <p15:guide id="3" orient="horz" pos="4032">
          <p15:clr>
            <a:srgbClr val="F26B43"/>
          </p15:clr>
        </p15:guide>
        <p15:guide id="4" pos="7368">
          <p15:clr>
            <a:srgbClr val="F26B43"/>
          </p15:clr>
        </p15:guide>
        <p15:guide id="5" orient="horz" pos="3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34E9A-DE0B-42DE-A54E-FB27B378F11D}" type="datetimeFigureOut">
              <a:rPr lang="en-US" smtClean="0"/>
              <a:t>9/21/2022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C05DF-56E7-4962-80DB-125B4B9BD151}" type="slidenum">
              <a:rPr lang="en-US" smtClean="0"/>
              <a:t>‹#›</a:t>
            </a:fld>
            <a:endParaRPr lang="en-US"/>
          </a:p>
        </p:txBody>
      </p:sp>
    </p:spTree>
    <p:extLst>
      <p:ext uri="{BB962C8B-B14F-4D97-AF65-F5344CB8AC3E}">
        <p14:creationId xmlns:p14="http://schemas.microsoft.com/office/powerpoint/2010/main" val="15073581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43196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DF71C-4947-4D16-97EF-AAF6A377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9978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txStyles>
    <p:titleStyle>
      <a:lvl1pPr algn="l" defTabSz="914400" rtl="0" eaLnBrk="1" latinLnBrk="0" hangingPunct="1">
        <a:lnSpc>
          <a:spcPct val="90000"/>
        </a:lnSpc>
        <a:spcBef>
          <a:spcPct val="0"/>
        </a:spcBef>
        <a:buNone/>
        <a:defRPr sz="3600" kern="1200">
          <a:solidFill>
            <a:srgbClr val="2F1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583173"/>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44.xml"/><Relationship Id="rId6" Type="http://schemas.openxmlformats.org/officeDocument/2006/relationships/image" Target="../media/image41.png"/><Relationship Id="rId5" Type="http://schemas.openxmlformats.org/officeDocument/2006/relationships/image" Target="../media/image60.wmf"/><Relationship Id="rId4" Type="http://schemas.openxmlformats.org/officeDocument/2006/relationships/image" Target="../media/image59.w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emf"/><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41.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1" Type="http://schemas.openxmlformats.org/officeDocument/2006/relationships/slideLayout" Target="../slideLayouts/slideLayout4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customXml" Target="../ink/ink2.xml"/><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0.png"/><Relationship Id="rId4" Type="http://schemas.openxmlformats.org/officeDocument/2006/relationships/customXml" Target="../ink/ink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8.emf"/></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 Id="rId5" Type="http://schemas.openxmlformats.org/officeDocument/2006/relationships/image" Target="../media/image420.png"/><Relationship Id="rId4" Type="http://schemas.openxmlformats.org/officeDocument/2006/relationships/image" Target="../media/image25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F4A61-BDC9-4CBB-94C2-6532452D4D89}"/>
              </a:ext>
            </a:extLst>
          </p:cNvPr>
          <p:cNvSpPr>
            <a:spLocks noGrp="1"/>
          </p:cNvSpPr>
          <p:nvPr>
            <p:ph type="title"/>
          </p:nvPr>
        </p:nvSpPr>
        <p:spPr/>
        <p:txBody>
          <a:bodyPr/>
          <a:lstStyle/>
          <a:p>
            <a:r>
              <a:rPr lang="en-US" sz="3600" dirty="0" err="1"/>
              <a:t>Analýza</a:t>
            </a:r>
            <a:r>
              <a:rPr lang="en-US" sz="3600" dirty="0"/>
              <a:t> </a:t>
            </a:r>
            <a:r>
              <a:rPr lang="en-US" sz="3600" dirty="0" err="1"/>
              <a:t>produktů</a:t>
            </a:r>
            <a:r>
              <a:rPr lang="en-US" sz="3600" dirty="0"/>
              <a:t> z </a:t>
            </a:r>
            <a:r>
              <a:rPr lang="en-US" sz="3600" dirty="0" err="1"/>
              <a:t>pyrolýzy</a:t>
            </a:r>
            <a:r>
              <a:rPr lang="en-US" sz="3600" dirty="0"/>
              <a:t> </a:t>
            </a:r>
            <a:r>
              <a:rPr lang="en-US" sz="3600" dirty="0" err="1"/>
              <a:t>plastů</a:t>
            </a:r>
            <a:r>
              <a:rPr lang="en-US" sz="3600" dirty="0"/>
              <a:t> </a:t>
            </a:r>
            <a:r>
              <a:rPr lang="en-US" sz="3600" dirty="0" err="1"/>
              <a:t>plynovou</a:t>
            </a:r>
            <a:r>
              <a:rPr lang="en-US" sz="3600" dirty="0"/>
              <a:t> </a:t>
            </a:r>
            <a:r>
              <a:rPr lang="en-US" sz="3600" dirty="0" err="1"/>
              <a:t>chromatografií</a:t>
            </a:r>
            <a:r>
              <a:rPr lang="en-US" sz="3600" dirty="0"/>
              <a:t> s </a:t>
            </a:r>
            <a:r>
              <a:rPr lang="en-US" sz="3600" dirty="0" err="1"/>
              <a:t>detekcí</a:t>
            </a:r>
            <a:r>
              <a:rPr lang="en-US" sz="3600" dirty="0"/>
              <a:t> </a:t>
            </a:r>
            <a:r>
              <a:rPr lang="en-US" sz="3600" dirty="0" err="1"/>
              <a:t>ve</a:t>
            </a:r>
            <a:r>
              <a:rPr lang="en-US" sz="3600" dirty="0"/>
              <a:t> </a:t>
            </a:r>
            <a:r>
              <a:rPr lang="en-US" sz="3600" dirty="0" err="1"/>
              <a:t>vakuové</a:t>
            </a:r>
            <a:r>
              <a:rPr lang="en-US" sz="3600" dirty="0"/>
              <a:t> UV </a:t>
            </a:r>
            <a:r>
              <a:rPr lang="en-US" sz="3600" dirty="0" err="1"/>
              <a:t>oblasti</a:t>
            </a:r>
            <a:endParaRPr lang="en-US" sz="3600" dirty="0"/>
          </a:p>
        </p:txBody>
      </p:sp>
      <p:sp>
        <p:nvSpPr>
          <p:cNvPr id="6" name="Text Placeholder 5">
            <a:extLst>
              <a:ext uri="{FF2B5EF4-FFF2-40B4-BE49-F238E27FC236}">
                <a16:creationId xmlns:a16="http://schemas.microsoft.com/office/drawing/2014/main" id="{5F75376F-3117-4976-A87B-C3503E570520}"/>
              </a:ext>
            </a:extLst>
          </p:cNvPr>
          <p:cNvSpPr>
            <a:spLocks noGrp="1"/>
          </p:cNvSpPr>
          <p:nvPr>
            <p:ph type="body" idx="1"/>
          </p:nvPr>
        </p:nvSpPr>
        <p:spPr/>
        <p:txBody>
          <a:bodyPr/>
          <a:lstStyle/>
          <a:p>
            <a:endParaRPr lang="en-US"/>
          </a:p>
        </p:txBody>
      </p:sp>
      <p:pic>
        <p:nvPicPr>
          <p:cNvPr id="2" name="obrázek 1" descr="AMEDIS_HIRES_JPEG">
            <a:extLst>
              <a:ext uri="{FF2B5EF4-FFF2-40B4-BE49-F238E27FC236}">
                <a16:creationId xmlns:a16="http://schemas.microsoft.com/office/drawing/2014/main" id="{41CD3B29-E459-99BC-C723-286AD12547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7492" y="4382477"/>
            <a:ext cx="1317015" cy="324347"/>
          </a:xfrm>
          <a:prstGeom prst="rect">
            <a:avLst/>
          </a:prstGeom>
          <a:noFill/>
          <a:ln w="9525">
            <a:noFill/>
            <a:miter lim="800000"/>
            <a:headEnd/>
            <a:tailEnd/>
          </a:ln>
        </p:spPr>
      </p:pic>
    </p:spTree>
    <p:extLst>
      <p:ext uri="{BB962C8B-B14F-4D97-AF65-F5344CB8AC3E}">
        <p14:creationId xmlns:p14="http://schemas.microsoft.com/office/powerpoint/2010/main" val="141007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595901" y="325317"/>
            <a:ext cx="10515600" cy="952500"/>
          </a:xfrm>
        </p:spPr>
        <p:txBody>
          <a:bodyPr>
            <a:normAutofit fontScale="90000"/>
          </a:bodyPr>
          <a:lstStyle/>
          <a:p>
            <a:r>
              <a:rPr lang="en-US" sz="3600" dirty="0">
                <a:solidFill>
                  <a:schemeClr val="accent1"/>
                </a:solidFill>
              </a:rPr>
              <a:t>Library search, purity check, tier search and deconvolution</a:t>
            </a:r>
            <a:endParaRPr lang="en-US" altLang="en-US" sz="3600" b="1" dirty="0">
              <a:solidFill>
                <a:schemeClr val="accent1"/>
              </a:solidFill>
              <a:effectLst>
                <a:outerShdw blurRad="38100" dist="38100" dir="2700000" algn="tl">
                  <a:srgbClr val="C0C0C0"/>
                </a:outerShdw>
              </a:effectLst>
            </a:endParaRPr>
          </a:p>
        </p:txBody>
      </p:sp>
      <p:pic>
        <p:nvPicPr>
          <p:cNvPr id="30925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165" y="1384581"/>
            <a:ext cx="4088342" cy="2547609"/>
          </a:xfrm>
          <a:prstGeom prst="rect">
            <a:avLst/>
          </a:prstGeom>
          <a:solidFill>
            <a:schemeClr val="bg1"/>
          </a:solidFill>
        </p:spPr>
      </p:pic>
      <p:pic>
        <p:nvPicPr>
          <p:cNvPr id="3092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842" y="4334834"/>
            <a:ext cx="2912953" cy="2025581"/>
          </a:xfrm>
          <a:prstGeom prst="rect">
            <a:avLst/>
          </a:prstGeom>
          <a:solidFill>
            <a:srgbClr val="FFFFFF"/>
          </a:solidFill>
          <a:ln w="9525">
            <a:noFill/>
            <a:miter lim="800000"/>
            <a:headEnd/>
            <a:tailEnd/>
          </a:ln>
        </p:spPr>
      </p:pic>
      <p:pic>
        <p:nvPicPr>
          <p:cNvPr id="3092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7972" y="4365184"/>
            <a:ext cx="2905071" cy="2018852"/>
          </a:xfrm>
          <a:prstGeom prst="rect">
            <a:avLst/>
          </a:prstGeom>
          <a:solidFill>
            <a:srgbClr val="FFFFFF"/>
          </a:solidFill>
          <a:ln w="9525">
            <a:noFill/>
            <a:miter lim="800000"/>
            <a:headEnd/>
            <a:tailEnd/>
          </a:ln>
        </p:spPr>
      </p:pic>
      <p:sp>
        <p:nvSpPr>
          <p:cNvPr id="309254" name="Text Box 6"/>
          <p:cNvSpPr txBox="1">
            <a:spLocks noChangeArrowheads="1"/>
          </p:cNvSpPr>
          <p:nvPr/>
        </p:nvSpPr>
        <p:spPr bwMode="auto">
          <a:xfrm>
            <a:off x="9025225" y="4420347"/>
            <a:ext cx="1915885" cy="677108"/>
          </a:xfrm>
          <a:prstGeom prst="rect">
            <a:avLst/>
          </a:prstGeom>
          <a:solidFill>
            <a:srgbClr val="FFFFFF"/>
          </a:solidFill>
          <a:ln w="9525">
            <a:solidFill>
              <a:srgbClr val="000000"/>
            </a:solidFill>
            <a:miter lim="800000"/>
            <a:headEnd/>
            <a:tailEnd/>
          </a:ln>
        </p:spPr>
        <p:txBody>
          <a:bodyPr wrap="square">
            <a:spAutoFit/>
          </a:bodyPr>
          <a:lstStyle/>
          <a:p>
            <a:r>
              <a:rPr lang="en-US" altLang="en-US" sz="1200" dirty="0">
                <a:solidFill>
                  <a:srgbClr val="111111"/>
                </a:solidFill>
                <a:latin typeface="Arial" panose="020B0604020202020204" pitchFamily="34" charset="0"/>
                <a:cs typeface="Arial" panose="020B0604020202020204" pitchFamily="34" charset="0"/>
              </a:rPr>
              <a:t>Benzene +</a:t>
            </a:r>
            <a:endParaRPr lang="en-US" altLang="en-US" sz="1200" dirty="0">
              <a:solidFill>
                <a:prstClr val="black"/>
              </a:solidFill>
            </a:endParaRPr>
          </a:p>
          <a:p>
            <a:pPr eaLnBrk="0" hangingPunct="0"/>
            <a:r>
              <a:rPr lang="en-US" altLang="en-US" sz="1200" dirty="0">
                <a:solidFill>
                  <a:srgbClr val="111111"/>
                </a:solidFill>
                <a:latin typeface="Arial" panose="020B0604020202020204" pitchFamily="34" charset="0"/>
                <a:cs typeface="Arial" panose="020B0604020202020204" pitchFamily="34" charset="0"/>
              </a:rPr>
              <a:t>1-Methylcyclopentene</a:t>
            </a:r>
            <a:endParaRPr lang="en-US" altLang="en-US" sz="1200" dirty="0">
              <a:solidFill>
                <a:prstClr val="black"/>
              </a:solidFill>
            </a:endParaRPr>
          </a:p>
          <a:p>
            <a:pPr eaLnBrk="0" hangingPunct="0"/>
            <a:r>
              <a:rPr lang="en-US" altLang="en-US" sz="1400" dirty="0">
                <a:solidFill>
                  <a:srgbClr val="4D4D4D"/>
                </a:solidFill>
                <a:latin typeface="Arial" panose="020B0604020202020204" pitchFamily="34" charset="0"/>
                <a:cs typeface="Arial" panose="020B0604020202020204" pitchFamily="34" charset="0"/>
              </a:rPr>
              <a:t> </a:t>
            </a:r>
            <a:endParaRPr lang="en-US" altLang="en-US" sz="2800" dirty="0">
              <a:solidFill>
                <a:prstClr val="black"/>
              </a:solidFill>
              <a:latin typeface="Arial" panose="020B0604020202020204" pitchFamily="34" charset="0"/>
              <a:cs typeface="Arial" panose="020B0604020202020204" pitchFamily="34" charset="0"/>
            </a:endParaRPr>
          </a:p>
        </p:txBody>
      </p:sp>
      <p:sp>
        <p:nvSpPr>
          <p:cNvPr id="309253" name="Text Box 5"/>
          <p:cNvSpPr txBox="1">
            <a:spLocks noChangeArrowheads="1"/>
          </p:cNvSpPr>
          <p:nvPr/>
        </p:nvSpPr>
        <p:spPr bwMode="auto">
          <a:xfrm>
            <a:off x="3692201" y="4603946"/>
            <a:ext cx="966787" cy="603250"/>
          </a:xfrm>
          <a:prstGeom prst="rect">
            <a:avLst/>
          </a:prstGeom>
          <a:solidFill>
            <a:srgbClr val="FFFFFF"/>
          </a:solidFill>
          <a:ln w="9525">
            <a:solidFill>
              <a:srgbClr val="000000"/>
            </a:solidFill>
            <a:miter lim="800000"/>
            <a:headEnd/>
            <a:tailEnd/>
          </a:ln>
        </p:spPr>
        <p:txBody>
          <a:bodyPr>
            <a:spAutoFit/>
          </a:bodyPr>
          <a:lstStyle/>
          <a:p>
            <a:r>
              <a:rPr lang="en-US" altLang="en-US" sz="1200" dirty="0">
                <a:solidFill>
                  <a:srgbClr val="111111"/>
                </a:solidFill>
                <a:latin typeface="Arial" panose="020B0604020202020204" pitchFamily="34" charset="0"/>
                <a:cs typeface="Arial" panose="020B0604020202020204" pitchFamily="34" charset="0"/>
              </a:rPr>
              <a:t>Benzene only</a:t>
            </a:r>
            <a:endParaRPr lang="en-US" altLang="en-US" sz="1200" dirty="0">
              <a:solidFill>
                <a:prstClr val="black"/>
              </a:solidFill>
            </a:endParaRPr>
          </a:p>
          <a:p>
            <a:pPr eaLnBrk="0" hangingPunct="0"/>
            <a:r>
              <a:rPr lang="en-US" altLang="en-US" sz="900" dirty="0">
                <a:solidFill>
                  <a:srgbClr val="4D4D4D"/>
                </a:solidFill>
                <a:latin typeface="Arial" panose="020B0604020202020204" pitchFamily="34" charset="0"/>
                <a:cs typeface="Arial" panose="020B0604020202020204" pitchFamily="34" charset="0"/>
              </a:rPr>
              <a:t> </a:t>
            </a:r>
            <a:endParaRPr lang="en-US" altLang="en-US" sz="2800" dirty="0">
              <a:solidFill>
                <a:prstClr val="black"/>
              </a:solidFill>
              <a:latin typeface="Arial" panose="020B0604020202020204" pitchFamily="34" charset="0"/>
              <a:cs typeface="Arial" panose="020B0604020202020204" pitchFamily="34" charset="0"/>
            </a:endParaRPr>
          </a:p>
        </p:txBody>
      </p:sp>
      <p:sp>
        <p:nvSpPr>
          <p:cNvPr id="309259" name="Oval 11"/>
          <p:cNvSpPr>
            <a:spLocks noChangeArrowheads="1"/>
          </p:cNvSpPr>
          <p:nvPr/>
        </p:nvSpPr>
        <p:spPr bwMode="auto">
          <a:xfrm>
            <a:off x="895977" y="3138035"/>
            <a:ext cx="146222" cy="675063"/>
          </a:xfrm>
          <a:prstGeom prst="ellipse">
            <a:avLst/>
          </a:prstGeom>
          <a:noFill/>
          <a:ln w="15875" algn="ctr">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309261" name="Oval 13"/>
          <p:cNvSpPr>
            <a:spLocks noChangeArrowheads="1"/>
          </p:cNvSpPr>
          <p:nvPr/>
        </p:nvSpPr>
        <p:spPr bwMode="auto">
          <a:xfrm>
            <a:off x="2221024" y="5675241"/>
            <a:ext cx="1048268" cy="505348"/>
          </a:xfrm>
          <a:prstGeom prst="ellipse">
            <a:avLst/>
          </a:prstGeom>
          <a:noFill/>
          <a:ln w="15875" algn="ctr">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2" name="TextBox 1"/>
          <p:cNvSpPr txBox="1"/>
          <p:nvPr/>
        </p:nvSpPr>
        <p:spPr>
          <a:xfrm>
            <a:off x="3031593" y="1705119"/>
            <a:ext cx="1007007" cy="461665"/>
          </a:xfrm>
          <a:prstGeom prst="rect">
            <a:avLst/>
          </a:prstGeom>
          <a:solidFill>
            <a:schemeClr val="bg1"/>
          </a:solidFill>
        </p:spPr>
        <p:txBody>
          <a:bodyPr wrap="none" rtlCol="0">
            <a:spAutoFit/>
          </a:bodyPr>
          <a:lstStyle/>
          <a:p>
            <a:r>
              <a:rPr lang="en-US" sz="1200" dirty="0">
                <a:solidFill>
                  <a:srgbClr val="C00000"/>
                </a:solidFill>
              </a:rPr>
              <a:t>125 – 160nm</a:t>
            </a:r>
          </a:p>
          <a:p>
            <a:r>
              <a:rPr lang="en-US" sz="1200" dirty="0">
                <a:solidFill>
                  <a:srgbClr val="002060"/>
                </a:solidFill>
              </a:rPr>
              <a:t>125 – 240nm</a:t>
            </a:r>
          </a:p>
        </p:txBody>
      </p:sp>
      <p:pic>
        <p:nvPicPr>
          <p:cNvPr id="1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481" y="1318388"/>
            <a:ext cx="4130968" cy="2721503"/>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3"/>
          <p:cNvSpPr>
            <a:spLocks noChangeArrowheads="1"/>
          </p:cNvSpPr>
          <p:nvPr/>
        </p:nvSpPr>
        <p:spPr bwMode="auto">
          <a:xfrm>
            <a:off x="7517965" y="5647189"/>
            <a:ext cx="990600" cy="533400"/>
          </a:xfrm>
          <a:prstGeom prst="ellipse">
            <a:avLst/>
          </a:prstGeom>
          <a:noFill/>
          <a:ln w="15875" algn="ctr">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33" name="TextBox 32"/>
          <p:cNvSpPr txBox="1"/>
          <p:nvPr/>
        </p:nvSpPr>
        <p:spPr>
          <a:xfrm>
            <a:off x="5692401" y="1512576"/>
            <a:ext cx="1825564" cy="738664"/>
          </a:xfrm>
          <a:prstGeom prst="rect">
            <a:avLst/>
          </a:prstGeom>
          <a:solidFill>
            <a:schemeClr val="bg1"/>
          </a:solidFill>
          <a:ln>
            <a:solidFill>
              <a:srgbClr val="27133B"/>
            </a:solidFill>
          </a:ln>
        </p:spPr>
        <p:txBody>
          <a:bodyPr wrap="none" rtlCol="0">
            <a:spAutoFit/>
          </a:bodyPr>
          <a:lstStyle/>
          <a:p>
            <a:r>
              <a:rPr lang="en-US" sz="1400" dirty="0">
                <a:solidFill>
                  <a:srgbClr val="FF0000"/>
                </a:solidFill>
              </a:rPr>
              <a:t>Benzene</a:t>
            </a:r>
          </a:p>
          <a:p>
            <a:r>
              <a:rPr lang="en-US" sz="1400" dirty="0">
                <a:solidFill>
                  <a:srgbClr val="002060"/>
                </a:solidFill>
              </a:rPr>
              <a:t>1-Methylcyclopentene</a:t>
            </a:r>
          </a:p>
          <a:p>
            <a:r>
              <a:rPr lang="en-US" sz="1400" dirty="0">
                <a:solidFill>
                  <a:srgbClr val="70AD47">
                    <a:lumMod val="50000"/>
                  </a:srgbClr>
                </a:solidFill>
              </a:rPr>
              <a:t>Total</a:t>
            </a:r>
          </a:p>
        </p:txBody>
      </p:sp>
      <p:sp>
        <p:nvSpPr>
          <p:cNvPr id="5" name="TextBox 4"/>
          <p:cNvSpPr txBox="1"/>
          <p:nvPr/>
        </p:nvSpPr>
        <p:spPr>
          <a:xfrm>
            <a:off x="5040481" y="4758901"/>
            <a:ext cx="2307491" cy="830997"/>
          </a:xfrm>
          <a:prstGeom prst="rect">
            <a:avLst/>
          </a:prstGeom>
          <a:noFill/>
        </p:spPr>
        <p:txBody>
          <a:bodyPr wrap="square" rtlCol="0">
            <a:spAutoFit/>
          </a:bodyPr>
          <a:lstStyle/>
          <a:p>
            <a:pPr algn="ctr"/>
            <a:r>
              <a:rPr lang="en-US" sz="1600" dirty="0">
                <a:solidFill>
                  <a:prstClr val="black"/>
                </a:solidFill>
              </a:rPr>
              <a:t>The addition of the </a:t>
            </a:r>
          </a:p>
          <a:p>
            <a:pPr algn="ctr"/>
            <a:r>
              <a:rPr lang="en-US" sz="1600" dirty="0">
                <a:solidFill>
                  <a:prstClr val="black"/>
                </a:solidFill>
              </a:rPr>
              <a:t>1-Methylcyclopentene proved co-elution</a:t>
            </a:r>
          </a:p>
        </p:txBody>
      </p:sp>
      <p:cxnSp>
        <p:nvCxnSpPr>
          <p:cNvPr id="7" name="Straight Arrow Connector 6"/>
          <p:cNvCxnSpPr/>
          <p:nvPr/>
        </p:nvCxnSpPr>
        <p:spPr>
          <a:xfrm>
            <a:off x="969088" y="3842561"/>
            <a:ext cx="1611232" cy="1832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1501" y="4635946"/>
            <a:ext cx="1700882" cy="1323439"/>
          </a:xfrm>
          <a:prstGeom prst="rect">
            <a:avLst/>
          </a:prstGeom>
          <a:noFill/>
        </p:spPr>
        <p:txBody>
          <a:bodyPr wrap="square" rtlCol="0">
            <a:spAutoFit/>
          </a:bodyPr>
          <a:lstStyle/>
          <a:p>
            <a:pPr algn="ctr"/>
            <a:r>
              <a:rPr lang="en-US" sz="1600" dirty="0">
                <a:solidFill>
                  <a:prstClr val="black"/>
                </a:solidFill>
              </a:rPr>
              <a:t>The benzene identification and fitting yielded poor results</a:t>
            </a:r>
          </a:p>
        </p:txBody>
      </p:sp>
      <p:cxnSp>
        <p:nvCxnSpPr>
          <p:cNvPr id="36" name="Straight Arrow Connector 35"/>
          <p:cNvCxnSpPr/>
          <p:nvPr/>
        </p:nvCxnSpPr>
        <p:spPr>
          <a:xfrm flipV="1">
            <a:off x="5095290" y="5974361"/>
            <a:ext cx="2185996" cy="119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8800507" y="3842561"/>
            <a:ext cx="782942" cy="5568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658094" y="2058220"/>
            <a:ext cx="2307491" cy="1323439"/>
          </a:xfrm>
          <a:prstGeom prst="rect">
            <a:avLst/>
          </a:prstGeom>
          <a:noFill/>
        </p:spPr>
        <p:txBody>
          <a:bodyPr wrap="square" rtlCol="0">
            <a:spAutoFit/>
          </a:bodyPr>
          <a:lstStyle/>
          <a:p>
            <a:pPr algn="ctr"/>
            <a:r>
              <a:rPr lang="en-US" sz="1600" dirty="0" err="1">
                <a:solidFill>
                  <a:prstClr val="black"/>
                </a:solidFill>
              </a:rPr>
              <a:t>Deconvolution</a:t>
            </a:r>
            <a:r>
              <a:rPr lang="en-US" sz="1600" dirty="0">
                <a:solidFill>
                  <a:prstClr val="black"/>
                </a:solidFill>
              </a:rPr>
              <a:t> enables accurate determination of the co-eluting compound concentrations</a:t>
            </a:r>
          </a:p>
        </p:txBody>
      </p:sp>
      <p:sp>
        <p:nvSpPr>
          <p:cNvPr id="16" name="TextBox 15"/>
          <p:cNvSpPr txBox="1"/>
          <p:nvPr/>
        </p:nvSpPr>
        <p:spPr>
          <a:xfrm>
            <a:off x="1593865" y="1426673"/>
            <a:ext cx="1920719" cy="307777"/>
          </a:xfrm>
          <a:prstGeom prst="rect">
            <a:avLst/>
          </a:prstGeom>
          <a:noFill/>
        </p:spPr>
        <p:txBody>
          <a:bodyPr wrap="none" rtlCol="0">
            <a:spAutoFit/>
          </a:bodyPr>
          <a:lstStyle/>
          <a:p>
            <a:r>
              <a:rPr lang="en-US" sz="1400" dirty="0">
                <a:solidFill>
                  <a:prstClr val="black"/>
                </a:solidFill>
              </a:rPr>
              <a:t>ASTM D6730 Oxy-Setup</a:t>
            </a:r>
          </a:p>
        </p:txBody>
      </p:sp>
      <p:pic>
        <p:nvPicPr>
          <p:cNvPr id="4" name="Picture 3">
            <a:extLst>
              <a:ext uri="{FF2B5EF4-FFF2-40B4-BE49-F238E27FC236}">
                <a16:creationId xmlns:a16="http://schemas.microsoft.com/office/drawing/2014/main" id="{6B37FD2B-8F15-1550-BAD5-E1F997452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Tree>
    <p:extLst>
      <p:ext uri="{BB962C8B-B14F-4D97-AF65-F5344CB8AC3E}">
        <p14:creationId xmlns:p14="http://schemas.microsoft.com/office/powerpoint/2010/main" val="359271584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8916" y="-7938"/>
            <a:ext cx="9806683" cy="1325563"/>
          </a:xfrm>
        </p:spPr>
        <p:txBody>
          <a:bodyPr>
            <a:normAutofit/>
          </a:bodyPr>
          <a:lstStyle/>
          <a:p>
            <a:r>
              <a:rPr lang="en-US" sz="3600" dirty="0">
                <a:solidFill>
                  <a:schemeClr val="accent5"/>
                </a:solidFill>
              </a:rPr>
              <a:t>Key Features of GC-VUV</a:t>
            </a:r>
          </a:p>
        </p:txBody>
      </p:sp>
      <p:sp>
        <p:nvSpPr>
          <p:cNvPr id="3" name="Content Placeholder 2"/>
          <p:cNvSpPr>
            <a:spLocks noGrp="1"/>
          </p:cNvSpPr>
          <p:nvPr>
            <p:ph idx="4294967295"/>
          </p:nvPr>
        </p:nvSpPr>
        <p:spPr>
          <a:xfrm>
            <a:off x="545835" y="1233283"/>
            <a:ext cx="5267325" cy="4351337"/>
          </a:xfrm>
        </p:spPr>
        <p:txBody>
          <a:bodyPr>
            <a:normAutofit fontScale="92500"/>
          </a:bodyPr>
          <a:lstStyle/>
          <a:p>
            <a:r>
              <a:rPr lang="en-US" dirty="0">
                <a:solidFill>
                  <a:schemeClr val="bg2">
                    <a:lumMod val="75000"/>
                  </a:schemeClr>
                </a:solidFill>
              </a:rPr>
              <a:t>Universal and selective detection</a:t>
            </a:r>
          </a:p>
          <a:p>
            <a:r>
              <a:rPr lang="en-US" dirty="0">
                <a:solidFill>
                  <a:schemeClr val="bg2">
                    <a:lumMod val="75000"/>
                  </a:schemeClr>
                </a:solidFill>
              </a:rPr>
              <a:t>Unique, class similar spectra</a:t>
            </a:r>
          </a:p>
          <a:p>
            <a:r>
              <a:rPr lang="en-US" dirty="0">
                <a:solidFill>
                  <a:schemeClr val="bg2">
                    <a:lumMod val="75000"/>
                  </a:schemeClr>
                </a:solidFill>
              </a:rPr>
              <a:t>Optical differentiation of isomers</a:t>
            </a:r>
          </a:p>
          <a:p>
            <a:r>
              <a:rPr lang="en-US" dirty="0">
                <a:solidFill>
                  <a:schemeClr val="bg2">
                    <a:lumMod val="75000"/>
                  </a:schemeClr>
                </a:solidFill>
              </a:rPr>
              <a:t>Deconvolution of </a:t>
            </a:r>
            <a:r>
              <a:rPr lang="en-US" dirty="0" err="1">
                <a:solidFill>
                  <a:schemeClr val="bg2">
                    <a:lumMod val="75000"/>
                  </a:schemeClr>
                </a:solidFill>
              </a:rPr>
              <a:t>coeluting</a:t>
            </a:r>
            <a:r>
              <a:rPr lang="en-US" dirty="0">
                <a:solidFill>
                  <a:schemeClr val="bg2">
                    <a:lumMod val="75000"/>
                  </a:schemeClr>
                </a:solidFill>
              </a:rPr>
              <a:t> </a:t>
            </a:r>
            <a:r>
              <a:rPr lang="en-US" dirty="0" err="1">
                <a:solidFill>
                  <a:schemeClr val="bg2">
                    <a:lumMod val="75000"/>
                  </a:schemeClr>
                </a:solidFill>
              </a:rPr>
              <a:t>analytes</a:t>
            </a:r>
            <a:endParaRPr lang="en-US" dirty="0">
              <a:solidFill>
                <a:schemeClr val="bg2">
                  <a:lumMod val="75000"/>
                </a:schemeClr>
              </a:solidFill>
            </a:endParaRPr>
          </a:p>
          <a:p>
            <a:r>
              <a:rPr lang="en-US" dirty="0">
                <a:solidFill>
                  <a:srgbClr val="C00000"/>
                </a:solidFill>
              </a:rPr>
              <a:t>Automated classification and speciation of mixtures (compositional analysis </a:t>
            </a:r>
          </a:p>
          <a:p>
            <a:r>
              <a:rPr lang="en-US" dirty="0"/>
              <a:t>Good quantitative performance</a:t>
            </a:r>
          </a:p>
        </p:txBody>
      </p:sp>
      <p:sp>
        <p:nvSpPr>
          <p:cNvPr id="9" name="TextBox 8"/>
          <p:cNvSpPr txBox="1"/>
          <p:nvPr/>
        </p:nvSpPr>
        <p:spPr>
          <a:xfrm>
            <a:off x="6171597" y="1094730"/>
            <a:ext cx="5881857" cy="461665"/>
          </a:xfrm>
          <a:prstGeom prst="rect">
            <a:avLst/>
          </a:prstGeom>
          <a:noFill/>
        </p:spPr>
        <p:txBody>
          <a:bodyPr wrap="square" rtlCol="0">
            <a:spAutoFit/>
          </a:bodyPr>
          <a:lstStyle/>
          <a:p>
            <a:pPr algn="ctr"/>
            <a:r>
              <a:rPr lang="en-US" sz="2400" dirty="0">
                <a:solidFill>
                  <a:schemeClr val="accent5"/>
                </a:solidFill>
              </a:rPr>
              <a:t>Time Interval Deconvolution (TID)</a:t>
            </a:r>
          </a:p>
        </p:txBody>
      </p:sp>
      <p:sp>
        <p:nvSpPr>
          <p:cNvPr id="10" name="TextBox 9"/>
          <p:cNvSpPr txBox="1"/>
          <p:nvPr/>
        </p:nvSpPr>
        <p:spPr>
          <a:xfrm>
            <a:off x="6105236" y="5184510"/>
            <a:ext cx="5948218" cy="400110"/>
          </a:xfrm>
          <a:prstGeom prst="rect">
            <a:avLst/>
          </a:prstGeom>
          <a:noFill/>
        </p:spPr>
        <p:txBody>
          <a:bodyPr wrap="square" rtlCol="0">
            <a:spAutoFit/>
          </a:bodyPr>
          <a:lstStyle/>
          <a:p>
            <a:pPr algn="ctr"/>
            <a:r>
              <a:rPr lang="en-US" sz="2000" dirty="0"/>
              <a:t>PIONA analysis of finished gasoline (ASTM D8071)</a:t>
            </a:r>
          </a:p>
        </p:txBody>
      </p:sp>
      <p:sp>
        <p:nvSpPr>
          <p:cNvPr id="19" name="Rectangle 18"/>
          <p:cNvSpPr/>
          <p:nvPr/>
        </p:nvSpPr>
        <p:spPr>
          <a:xfrm>
            <a:off x="3179498" y="6155872"/>
            <a:ext cx="5833003" cy="369332"/>
          </a:xfrm>
          <a:prstGeom prst="rect">
            <a:avLst/>
          </a:prstGeom>
        </p:spPr>
        <p:txBody>
          <a:bodyPr wrap="square">
            <a:spAutoFit/>
          </a:bodyPr>
          <a:lstStyle/>
          <a:p>
            <a:pPr algn="ctr"/>
            <a:r>
              <a:rPr lang="en-US" dirty="0"/>
              <a:t>Walsh et al., </a:t>
            </a:r>
            <a:r>
              <a:rPr lang="en-US" i="1" dirty="0"/>
              <a:t>Anal. Chem. </a:t>
            </a:r>
            <a:r>
              <a:rPr lang="en-US" b="1" dirty="0"/>
              <a:t>2016</a:t>
            </a:r>
            <a:r>
              <a:rPr lang="en-US" dirty="0"/>
              <a:t>, </a:t>
            </a:r>
            <a:r>
              <a:rPr lang="en-US" i="1" dirty="0"/>
              <a:t>88</a:t>
            </a:r>
            <a:r>
              <a:rPr lang="en-US" dirty="0"/>
              <a:t>, 11130 – 11138.</a:t>
            </a:r>
          </a:p>
        </p:txBody>
      </p:sp>
      <p:pic>
        <p:nvPicPr>
          <p:cNvPr id="6" name="Picture 5"/>
          <p:cNvPicPr>
            <a:picLocks noChangeAspect="1"/>
          </p:cNvPicPr>
          <p:nvPr/>
        </p:nvPicPr>
        <p:blipFill>
          <a:blip r:embed="rId2"/>
          <a:stretch>
            <a:fillRect/>
          </a:stretch>
        </p:blipFill>
        <p:spPr>
          <a:xfrm>
            <a:off x="6040178" y="1601890"/>
            <a:ext cx="6078333" cy="350337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5AE613E-A06D-6477-2031-B0DC5CF75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Tree>
    <p:extLst>
      <p:ext uri="{BB962C8B-B14F-4D97-AF65-F5344CB8AC3E}">
        <p14:creationId xmlns:p14="http://schemas.microsoft.com/office/powerpoint/2010/main" val="409586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8916" y="7938"/>
            <a:ext cx="9806683" cy="1325562"/>
          </a:xfrm>
        </p:spPr>
        <p:txBody>
          <a:bodyPr>
            <a:normAutofit/>
          </a:bodyPr>
          <a:lstStyle/>
          <a:p>
            <a:r>
              <a:rPr lang="en-US" sz="3600" dirty="0">
                <a:solidFill>
                  <a:schemeClr val="accent1">
                    <a:lumMod val="75000"/>
                  </a:schemeClr>
                </a:solidFill>
              </a:rPr>
              <a:t>Group plus Compound Identification</a:t>
            </a:r>
          </a:p>
        </p:txBody>
      </p:sp>
      <p:pic>
        <p:nvPicPr>
          <p:cNvPr id="8" name="Picture 7"/>
          <p:cNvPicPr>
            <a:picLocks noChangeAspect="1"/>
          </p:cNvPicPr>
          <p:nvPr/>
        </p:nvPicPr>
        <p:blipFill>
          <a:blip r:embed="rId2"/>
          <a:stretch>
            <a:fillRect/>
          </a:stretch>
        </p:blipFill>
        <p:spPr>
          <a:xfrm>
            <a:off x="169356" y="1354186"/>
            <a:ext cx="3154680" cy="1614896"/>
          </a:xfrm>
          <a:prstGeom prst="rect">
            <a:avLst/>
          </a:prstGeom>
          <a:ln w="19050">
            <a:solidFill>
              <a:schemeClr val="accent1"/>
            </a:solidFill>
          </a:ln>
        </p:spPr>
      </p:pic>
      <p:sp>
        <p:nvSpPr>
          <p:cNvPr id="9" name="TextBox 8"/>
          <p:cNvSpPr txBox="1"/>
          <p:nvPr/>
        </p:nvSpPr>
        <p:spPr>
          <a:xfrm>
            <a:off x="1681344" y="2027742"/>
            <a:ext cx="1388773" cy="338554"/>
          </a:xfrm>
          <a:prstGeom prst="rect">
            <a:avLst/>
          </a:prstGeom>
          <a:noFill/>
          <a:ln>
            <a:noFill/>
          </a:ln>
        </p:spPr>
        <p:txBody>
          <a:bodyPr wrap="square" rtlCol="0">
            <a:spAutoFit/>
          </a:bodyPr>
          <a:lstStyle/>
          <a:p>
            <a:r>
              <a:rPr lang="en-US" sz="1600" dirty="0"/>
              <a:t>Paraffins</a:t>
            </a:r>
          </a:p>
        </p:txBody>
      </p:sp>
      <p:pic>
        <p:nvPicPr>
          <p:cNvPr id="10" name="Picture 9"/>
          <p:cNvPicPr>
            <a:picLocks noChangeAspect="1"/>
          </p:cNvPicPr>
          <p:nvPr/>
        </p:nvPicPr>
        <p:blipFill>
          <a:blip r:embed="rId3"/>
          <a:stretch>
            <a:fillRect/>
          </a:stretch>
        </p:blipFill>
        <p:spPr>
          <a:xfrm>
            <a:off x="171667" y="4775620"/>
            <a:ext cx="3123459" cy="1598915"/>
          </a:xfrm>
          <a:prstGeom prst="rect">
            <a:avLst/>
          </a:prstGeom>
          <a:ln w="19050">
            <a:solidFill>
              <a:schemeClr val="accent1"/>
            </a:solidFill>
          </a:ln>
        </p:spPr>
      </p:pic>
      <p:sp>
        <p:nvSpPr>
          <p:cNvPr id="11" name="TextBox 10"/>
          <p:cNvSpPr txBox="1"/>
          <p:nvPr/>
        </p:nvSpPr>
        <p:spPr>
          <a:xfrm>
            <a:off x="1501800" y="5594046"/>
            <a:ext cx="1478374" cy="338554"/>
          </a:xfrm>
          <a:prstGeom prst="rect">
            <a:avLst/>
          </a:prstGeom>
          <a:noFill/>
          <a:ln>
            <a:noFill/>
          </a:ln>
        </p:spPr>
        <p:txBody>
          <a:bodyPr wrap="square" rtlCol="0">
            <a:spAutoFit/>
          </a:bodyPr>
          <a:lstStyle/>
          <a:p>
            <a:r>
              <a:rPr lang="en-US" sz="1600" dirty="0"/>
              <a:t>Naphthenes</a:t>
            </a:r>
          </a:p>
        </p:txBody>
      </p:sp>
      <p:pic>
        <p:nvPicPr>
          <p:cNvPr id="12" name="Picture 11"/>
          <p:cNvPicPr>
            <a:picLocks noChangeAspect="1"/>
          </p:cNvPicPr>
          <p:nvPr/>
        </p:nvPicPr>
        <p:blipFill>
          <a:blip r:embed="rId4"/>
          <a:stretch>
            <a:fillRect/>
          </a:stretch>
        </p:blipFill>
        <p:spPr>
          <a:xfrm>
            <a:off x="8860117" y="4798446"/>
            <a:ext cx="3138200" cy="1606459"/>
          </a:xfrm>
          <a:prstGeom prst="rect">
            <a:avLst/>
          </a:prstGeom>
          <a:ln w="19050">
            <a:solidFill>
              <a:schemeClr val="accent1"/>
            </a:solidFill>
          </a:ln>
        </p:spPr>
      </p:pic>
      <p:sp>
        <p:nvSpPr>
          <p:cNvPr id="14" name="TextBox 13"/>
          <p:cNvSpPr txBox="1"/>
          <p:nvPr/>
        </p:nvSpPr>
        <p:spPr>
          <a:xfrm>
            <a:off x="10364498" y="5566904"/>
            <a:ext cx="1564862" cy="338554"/>
          </a:xfrm>
          <a:prstGeom prst="rect">
            <a:avLst/>
          </a:prstGeom>
          <a:noFill/>
          <a:ln>
            <a:noFill/>
          </a:ln>
        </p:spPr>
        <p:txBody>
          <a:bodyPr wrap="square" rtlCol="0">
            <a:spAutoFit/>
          </a:bodyPr>
          <a:lstStyle/>
          <a:p>
            <a:r>
              <a:rPr lang="en-US" sz="1600" dirty="0"/>
              <a:t>Isoparaffins</a:t>
            </a:r>
          </a:p>
        </p:txBody>
      </p:sp>
      <p:pic>
        <p:nvPicPr>
          <p:cNvPr id="16" name="Picture 15"/>
          <p:cNvPicPr>
            <a:picLocks noChangeAspect="1"/>
          </p:cNvPicPr>
          <p:nvPr/>
        </p:nvPicPr>
        <p:blipFill>
          <a:blip r:embed="rId5"/>
          <a:stretch>
            <a:fillRect/>
          </a:stretch>
        </p:blipFill>
        <p:spPr>
          <a:xfrm>
            <a:off x="8847285" y="1362622"/>
            <a:ext cx="3138200" cy="1606460"/>
          </a:xfrm>
          <a:prstGeom prst="rect">
            <a:avLst/>
          </a:prstGeom>
          <a:ln w="19050">
            <a:solidFill>
              <a:schemeClr val="accent1"/>
            </a:solidFill>
          </a:ln>
        </p:spPr>
      </p:pic>
      <p:sp>
        <p:nvSpPr>
          <p:cNvPr id="17" name="TextBox 16"/>
          <p:cNvSpPr txBox="1"/>
          <p:nvPr/>
        </p:nvSpPr>
        <p:spPr>
          <a:xfrm>
            <a:off x="9133240" y="1590138"/>
            <a:ext cx="1280558" cy="338554"/>
          </a:xfrm>
          <a:prstGeom prst="rect">
            <a:avLst/>
          </a:prstGeom>
          <a:noFill/>
        </p:spPr>
        <p:txBody>
          <a:bodyPr wrap="square" rtlCol="0">
            <a:spAutoFit/>
          </a:bodyPr>
          <a:lstStyle/>
          <a:p>
            <a:r>
              <a:rPr lang="en-US" sz="1600" dirty="0"/>
              <a:t>Aromatics</a:t>
            </a:r>
          </a:p>
        </p:txBody>
      </p:sp>
      <p:pic>
        <p:nvPicPr>
          <p:cNvPr id="19" name="Picture 18"/>
          <p:cNvPicPr>
            <a:picLocks noChangeAspect="1"/>
          </p:cNvPicPr>
          <p:nvPr/>
        </p:nvPicPr>
        <p:blipFill>
          <a:blip r:embed="rId6"/>
          <a:stretch>
            <a:fillRect/>
          </a:stretch>
        </p:blipFill>
        <p:spPr>
          <a:xfrm>
            <a:off x="173979" y="3067644"/>
            <a:ext cx="3118836" cy="1596547"/>
          </a:xfrm>
          <a:prstGeom prst="rect">
            <a:avLst/>
          </a:prstGeom>
          <a:ln w="19050">
            <a:solidFill>
              <a:schemeClr val="accent1"/>
            </a:solidFill>
          </a:ln>
        </p:spPr>
      </p:pic>
      <p:sp>
        <p:nvSpPr>
          <p:cNvPr id="20" name="TextBox 19"/>
          <p:cNvSpPr txBox="1"/>
          <p:nvPr/>
        </p:nvSpPr>
        <p:spPr>
          <a:xfrm>
            <a:off x="954154" y="3225361"/>
            <a:ext cx="1090401" cy="338554"/>
          </a:xfrm>
          <a:prstGeom prst="rect">
            <a:avLst/>
          </a:prstGeom>
          <a:noFill/>
        </p:spPr>
        <p:txBody>
          <a:bodyPr wrap="square" rtlCol="0">
            <a:spAutoFit/>
          </a:bodyPr>
          <a:lstStyle/>
          <a:p>
            <a:r>
              <a:rPr lang="en-US" sz="1600" dirty="0"/>
              <a:t>Olefins</a:t>
            </a:r>
          </a:p>
        </p:txBody>
      </p:sp>
      <p:pic>
        <p:nvPicPr>
          <p:cNvPr id="21" name="Picture 20"/>
          <p:cNvPicPr>
            <a:picLocks noChangeAspect="1"/>
          </p:cNvPicPr>
          <p:nvPr/>
        </p:nvPicPr>
        <p:blipFill>
          <a:blip r:embed="rId7"/>
          <a:stretch>
            <a:fillRect/>
          </a:stretch>
        </p:blipFill>
        <p:spPr>
          <a:xfrm>
            <a:off x="8834786" y="3070016"/>
            <a:ext cx="3174679" cy="1627496"/>
          </a:xfrm>
          <a:prstGeom prst="rect">
            <a:avLst/>
          </a:prstGeom>
          <a:ln w="19050">
            <a:solidFill>
              <a:schemeClr val="accent1"/>
            </a:solidFill>
          </a:ln>
        </p:spPr>
      </p:pic>
      <p:sp>
        <p:nvSpPr>
          <p:cNvPr id="22" name="TextBox 21"/>
          <p:cNvSpPr txBox="1"/>
          <p:nvPr/>
        </p:nvSpPr>
        <p:spPr>
          <a:xfrm>
            <a:off x="9133240" y="3169384"/>
            <a:ext cx="1155104" cy="338554"/>
          </a:xfrm>
          <a:prstGeom prst="rect">
            <a:avLst/>
          </a:prstGeom>
          <a:noFill/>
        </p:spPr>
        <p:txBody>
          <a:bodyPr wrap="square" rtlCol="0">
            <a:spAutoFit/>
          </a:bodyPr>
          <a:lstStyle/>
          <a:p>
            <a:r>
              <a:rPr lang="en-US" sz="1600" dirty="0"/>
              <a:t>Diolefins</a:t>
            </a:r>
          </a:p>
        </p:txBody>
      </p:sp>
      <p:pic>
        <p:nvPicPr>
          <p:cNvPr id="25" name="Picture 24"/>
          <p:cNvPicPr>
            <a:picLocks noChangeAspect="1"/>
          </p:cNvPicPr>
          <p:nvPr/>
        </p:nvPicPr>
        <p:blipFill>
          <a:blip r:embed="rId8"/>
          <a:stretch>
            <a:fillRect/>
          </a:stretch>
        </p:blipFill>
        <p:spPr>
          <a:xfrm>
            <a:off x="4503912" y="5206707"/>
            <a:ext cx="3083626" cy="1580817"/>
          </a:xfrm>
          <a:prstGeom prst="rect">
            <a:avLst/>
          </a:prstGeom>
          <a:ln w="19050">
            <a:solidFill>
              <a:schemeClr val="accent1"/>
            </a:solidFill>
          </a:ln>
        </p:spPr>
      </p:pic>
      <p:sp>
        <p:nvSpPr>
          <p:cNvPr id="26" name="TextBox 25"/>
          <p:cNvSpPr txBox="1"/>
          <p:nvPr/>
        </p:nvSpPr>
        <p:spPr>
          <a:xfrm>
            <a:off x="6031695" y="5932600"/>
            <a:ext cx="1461422" cy="338554"/>
          </a:xfrm>
          <a:prstGeom prst="rect">
            <a:avLst/>
          </a:prstGeom>
          <a:noFill/>
        </p:spPr>
        <p:txBody>
          <a:bodyPr wrap="square" rtlCol="0">
            <a:spAutoFit/>
          </a:bodyPr>
          <a:lstStyle/>
          <a:p>
            <a:r>
              <a:rPr lang="en-US" sz="1600" dirty="0"/>
              <a:t>Oxygenates</a:t>
            </a:r>
          </a:p>
        </p:txBody>
      </p:sp>
      <p:pic>
        <p:nvPicPr>
          <p:cNvPr id="27" name="Picture 26"/>
          <p:cNvPicPr>
            <a:picLocks noChangeAspect="1"/>
          </p:cNvPicPr>
          <p:nvPr/>
        </p:nvPicPr>
        <p:blipFill>
          <a:blip r:embed="rId9"/>
          <a:stretch>
            <a:fillRect/>
          </a:stretch>
        </p:blipFill>
        <p:spPr>
          <a:xfrm>
            <a:off x="3230857" y="2194852"/>
            <a:ext cx="5603929" cy="2977545"/>
          </a:xfrm>
          <a:prstGeom prst="rect">
            <a:avLst/>
          </a:prstGeom>
          <a:ln w="19050">
            <a:solidFill>
              <a:schemeClr val="accent1"/>
            </a:solidFill>
          </a:ln>
        </p:spPr>
      </p:pic>
      <p:pic>
        <p:nvPicPr>
          <p:cNvPr id="28" name="Picture 27"/>
          <p:cNvPicPr>
            <a:picLocks noChangeAspect="1"/>
          </p:cNvPicPr>
          <p:nvPr/>
        </p:nvPicPr>
        <p:blipFill>
          <a:blip r:embed="rId10"/>
          <a:stretch>
            <a:fillRect/>
          </a:stretch>
        </p:blipFill>
        <p:spPr>
          <a:xfrm>
            <a:off x="6266551" y="2466033"/>
            <a:ext cx="2241571" cy="1191018"/>
          </a:xfrm>
          <a:prstGeom prst="rect">
            <a:avLst/>
          </a:prstGeom>
          <a:ln>
            <a:solidFill>
              <a:schemeClr val="tx1"/>
            </a:solidFill>
          </a:ln>
        </p:spPr>
      </p:pic>
      <p:cxnSp>
        <p:nvCxnSpPr>
          <p:cNvPr id="29" name="Straight Connector 28"/>
          <p:cNvCxnSpPr/>
          <p:nvPr/>
        </p:nvCxnSpPr>
        <p:spPr>
          <a:xfrm flipH="1" flipV="1">
            <a:off x="6266552" y="3657052"/>
            <a:ext cx="118985" cy="942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525222" y="3657051"/>
            <a:ext cx="993264" cy="942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596387" y="1610105"/>
            <a:ext cx="3578300" cy="369332"/>
          </a:xfrm>
          <a:prstGeom prst="rect">
            <a:avLst/>
          </a:prstGeom>
          <a:noFill/>
        </p:spPr>
        <p:txBody>
          <a:bodyPr wrap="square" rtlCol="0">
            <a:spAutoFit/>
          </a:bodyPr>
          <a:lstStyle/>
          <a:p>
            <a:r>
              <a:rPr lang="en-US" dirty="0"/>
              <a:t>Typical Gasoline Sample</a:t>
            </a:r>
          </a:p>
        </p:txBody>
      </p:sp>
      <p:sp>
        <p:nvSpPr>
          <p:cNvPr id="4" name="Rectangle 3"/>
          <p:cNvSpPr/>
          <p:nvPr/>
        </p:nvSpPr>
        <p:spPr>
          <a:xfrm>
            <a:off x="10045883" y="5274369"/>
            <a:ext cx="525486" cy="292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8" descr="Image result for olefin molecular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98" name="Picture 38" descr="https://upload.wikimedia.org/wikipedia/commons/thumb/1/11/Benzene_Toluene_and_ortho-,meta-,and_para-xylene.svg/317px-Benzene_Toluene_and_ortho-,meta-,and_para-xylene.svg.png"/>
          <p:cNvPicPr>
            <a:picLocks noChangeAspect="1" noChangeArrowheads="1"/>
          </p:cNvPicPr>
          <p:nvPr/>
        </p:nvPicPr>
        <p:blipFill rotWithShape="1">
          <a:blip r:embed="rId11">
            <a:extLst>
              <a:ext uri="{28A0092B-C50C-407E-A947-70E740481C1C}">
                <a14:useLocalDpi xmlns:a14="http://schemas.microsoft.com/office/drawing/2010/main" val="0"/>
              </a:ext>
            </a:extLst>
          </a:blip>
          <a:srcRect l="55420" t="14" r="26411" b="63063"/>
          <a:stretch/>
        </p:blipFill>
        <p:spPr bwMode="auto">
          <a:xfrm>
            <a:off x="11296264" y="1915542"/>
            <a:ext cx="318234" cy="530390"/>
          </a:xfrm>
          <a:prstGeom prst="rect">
            <a:avLst/>
          </a:prstGeom>
          <a:noFill/>
          <a:extLst>
            <a:ext uri="{909E8E84-426E-40DD-AFC4-6F175D3DCCD1}">
              <a14:hiddenFill xmlns:a14="http://schemas.microsoft.com/office/drawing/2010/main">
                <a:solidFill>
                  <a:srgbClr val="FFFFFF"/>
                </a:solidFill>
              </a14:hiddenFill>
            </a:ext>
          </a:extLst>
        </p:spPr>
      </p:pic>
      <p:pic>
        <p:nvPicPr>
          <p:cNvPr id="15402" name="Picture 42" descr="1-Hexe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9640" y="3861347"/>
            <a:ext cx="954323" cy="286297"/>
          </a:xfrm>
          <a:prstGeom prst="rect">
            <a:avLst/>
          </a:prstGeom>
          <a:noFill/>
          <a:extLst>
            <a:ext uri="{909E8E84-426E-40DD-AFC4-6F175D3DCCD1}">
              <a14:hiddenFill xmlns:a14="http://schemas.microsoft.com/office/drawing/2010/main">
                <a:solidFill>
                  <a:srgbClr val="FFFFFF"/>
                </a:solidFill>
              </a14:hiddenFill>
            </a:ext>
          </a:extLst>
        </p:spPr>
      </p:pic>
      <p:pic>
        <p:nvPicPr>
          <p:cNvPr id="15404" name="Picture 44" descr="ChemSpider 2D Image | Ethylcyclopentane | C7H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0587" y="4896510"/>
            <a:ext cx="697536" cy="697536"/>
          </a:xfrm>
          <a:prstGeom prst="rect">
            <a:avLst/>
          </a:prstGeom>
          <a:noFill/>
          <a:extLst>
            <a:ext uri="{909E8E84-426E-40DD-AFC4-6F175D3DCCD1}">
              <a14:hiddenFill xmlns:a14="http://schemas.microsoft.com/office/drawing/2010/main">
                <a:solidFill>
                  <a:srgbClr val="FFFFFF"/>
                </a:solidFill>
              </a14:hiddenFill>
            </a:ext>
          </a:extLst>
        </p:spPr>
      </p:pic>
      <p:pic>
        <p:nvPicPr>
          <p:cNvPr id="15406" name="Picture 46" descr="Skeletal formula of octan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0960" y="1622337"/>
            <a:ext cx="1104650" cy="239867"/>
          </a:xfrm>
          <a:prstGeom prst="rect">
            <a:avLst/>
          </a:prstGeom>
          <a:noFill/>
          <a:extLst>
            <a:ext uri="{909E8E84-426E-40DD-AFC4-6F175D3DCCD1}">
              <a14:hiddenFill xmlns:a14="http://schemas.microsoft.com/office/drawing/2010/main">
                <a:solidFill>
                  <a:srgbClr val="FFFFFF"/>
                </a:solidFill>
              </a14:hiddenFill>
            </a:ext>
          </a:extLst>
        </p:spPr>
      </p:pic>
      <p:pic>
        <p:nvPicPr>
          <p:cNvPr id="15408" name="Picture 48" descr="Skeletal formula of 3-ethylpenta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48850" y="5239473"/>
            <a:ext cx="567535" cy="335605"/>
          </a:xfrm>
          <a:prstGeom prst="rect">
            <a:avLst/>
          </a:prstGeom>
          <a:noFill/>
          <a:extLst>
            <a:ext uri="{909E8E84-426E-40DD-AFC4-6F175D3DCCD1}">
              <a14:hiddenFill xmlns:a14="http://schemas.microsoft.com/office/drawing/2010/main">
                <a:solidFill>
                  <a:srgbClr val="FFFFFF"/>
                </a:solidFill>
              </a14:hiddenFill>
            </a:ext>
          </a:extLst>
        </p:spPr>
      </p:pic>
      <p:pic>
        <p:nvPicPr>
          <p:cNvPr id="15410" name="Picture 50" descr="Skeletal formula of ethano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8763" y="5369158"/>
            <a:ext cx="515037" cy="197746"/>
          </a:xfrm>
          <a:prstGeom prst="rect">
            <a:avLst/>
          </a:prstGeom>
          <a:noFill/>
          <a:extLst>
            <a:ext uri="{909E8E84-426E-40DD-AFC4-6F175D3DCCD1}">
              <a14:hiddenFill xmlns:a14="http://schemas.microsoft.com/office/drawing/2010/main">
                <a:solidFill>
                  <a:srgbClr val="FFFFFF"/>
                </a:solidFill>
              </a14:hiddenFill>
            </a:ext>
          </a:extLst>
        </p:spPr>
      </p:pic>
      <p:pic>
        <p:nvPicPr>
          <p:cNvPr id="15412" name="Picture 52" descr="http://wtt-pro.nist.gov/wtt-pro/image.png?cmp=2-methyl-1.3-butadie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94683" y="3179903"/>
            <a:ext cx="528091" cy="323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44FB42-3723-A07D-33F9-2A3937595C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Tree>
    <p:extLst>
      <p:ext uri="{BB962C8B-B14F-4D97-AF65-F5344CB8AC3E}">
        <p14:creationId xmlns:p14="http://schemas.microsoft.com/office/powerpoint/2010/main" val="286254053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C7E076-751C-4129-ABEE-61CECCCF6805}"/>
              </a:ext>
            </a:extLst>
          </p:cNvPr>
          <p:cNvPicPr>
            <a:picLocks noChangeAspect="1"/>
          </p:cNvPicPr>
          <p:nvPr/>
        </p:nvPicPr>
        <p:blipFill>
          <a:blip r:embed="rId2"/>
          <a:stretch>
            <a:fillRect/>
          </a:stretch>
        </p:blipFill>
        <p:spPr>
          <a:xfrm>
            <a:off x="342092" y="1633447"/>
            <a:ext cx="5225411" cy="3073487"/>
          </a:xfrm>
          <a:prstGeom prst="rect">
            <a:avLst/>
          </a:prstGeom>
        </p:spPr>
      </p:pic>
      <p:sp>
        <p:nvSpPr>
          <p:cNvPr id="7" name="Content Placeholder 2">
            <a:extLst>
              <a:ext uri="{FF2B5EF4-FFF2-40B4-BE49-F238E27FC236}">
                <a16:creationId xmlns:a16="http://schemas.microsoft.com/office/drawing/2014/main" id="{E8931DCA-6554-4B2C-A7E4-3F2E2B269357}"/>
              </a:ext>
            </a:extLst>
          </p:cNvPr>
          <p:cNvSpPr txBox="1">
            <a:spLocks/>
          </p:cNvSpPr>
          <p:nvPr/>
        </p:nvSpPr>
        <p:spPr>
          <a:xfrm>
            <a:off x="1806631" y="4899696"/>
            <a:ext cx="9311640" cy="1609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sz="1600" dirty="0"/>
              <a:t>By 2050, the size of Recovered feedstocks and monomers could approach the entire size of the 2010 plastics market</a:t>
            </a:r>
          </a:p>
          <a:p>
            <a:pPr>
              <a:lnSpc>
                <a:spcPct val="100000"/>
              </a:lnSpc>
              <a:spcBef>
                <a:spcPts val="300"/>
              </a:spcBef>
            </a:pPr>
            <a:r>
              <a:rPr lang="en-US" sz="1600" dirty="0"/>
              <a:t>More than 10MMTA globally pledged by 2030</a:t>
            </a:r>
          </a:p>
          <a:p>
            <a:pPr lvl="1">
              <a:lnSpc>
                <a:spcPct val="100000"/>
              </a:lnSpc>
              <a:spcBef>
                <a:spcPts val="300"/>
              </a:spcBef>
            </a:pPr>
            <a:r>
              <a:rPr lang="en-US" sz="1200" dirty="0"/>
              <a:t>Total has pledged 1MMTA by 2030</a:t>
            </a:r>
          </a:p>
          <a:p>
            <a:pPr lvl="1">
              <a:lnSpc>
                <a:spcPct val="100000"/>
              </a:lnSpc>
              <a:spcBef>
                <a:spcPts val="300"/>
              </a:spcBef>
            </a:pPr>
            <a:r>
              <a:rPr lang="en-US" sz="1200" dirty="0"/>
              <a:t>Lyondell has pledged 2MMTA by 2030</a:t>
            </a:r>
          </a:p>
          <a:p>
            <a:pPr lvl="1">
              <a:lnSpc>
                <a:spcPct val="100000"/>
              </a:lnSpc>
              <a:spcBef>
                <a:spcPts val="300"/>
              </a:spcBef>
            </a:pPr>
            <a:r>
              <a:rPr lang="en-US" sz="1200" dirty="0"/>
              <a:t>Shell has pledged 1MMTA by 2025</a:t>
            </a:r>
          </a:p>
          <a:p>
            <a:pPr>
              <a:lnSpc>
                <a:spcPct val="100000"/>
              </a:lnSpc>
              <a:spcBef>
                <a:spcPts val="300"/>
              </a:spcBef>
            </a:pPr>
            <a:endParaRPr lang="en-US" sz="1600" dirty="0"/>
          </a:p>
          <a:p>
            <a:pPr algn="ctr"/>
            <a:endParaRPr lang="en-US" sz="2000" dirty="0"/>
          </a:p>
          <a:p>
            <a:pPr marL="0" indent="0" algn="ctr">
              <a:buNone/>
            </a:pPr>
            <a:endParaRPr lang="en-US" sz="2000" dirty="0"/>
          </a:p>
          <a:p>
            <a:pPr algn="ctr"/>
            <a:endParaRPr lang="en-US" sz="2000" dirty="0"/>
          </a:p>
        </p:txBody>
      </p:sp>
      <p:pic>
        <p:nvPicPr>
          <p:cNvPr id="8" name="Picture 7">
            <a:extLst>
              <a:ext uri="{FF2B5EF4-FFF2-40B4-BE49-F238E27FC236}">
                <a16:creationId xmlns:a16="http://schemas.microsoft.com/office/drawing/2014/main" id="{AC6D9448-5656-4CD7-ABE7-C744BAD51ACD}"/>
              </a:ext>
            </a:extLst>
          </p:cNvPr>
          <p:cNvPicPr>
            <a:picLocks noChangeAspect="1"/>
          </p:cNvPicPr>
          <p:nvPr/>
        </p:nvPicPr>
        <p:blipFill>
          <a:blip r:embed="rId3"/>
          <a:stretch>
            <a:fillRect/>
          </a:stretch>
        </p:blipFill>
        <p:spPr>
          <a:xfrm>
            <a:off x="6096000" y="1073001"/>
            <a:ext cx="5689337" cy="3767872"/>
          </a:xfrm>
          <a:prstGeom prst="rect">
            <a:avLst/>
          </a:prstGeom>
        </p:spPr>
      </p:pic>
      <p:sp>
        <p:nvSpPr>
          <p:cNvPr id="9" name="Title 1">
            <a:extLst>
              <a:ext uri="{FF2B5EF4-FFF2-40B4-BE49-F238E27FC236}">
                <a16:creationId xmlns:a16="http://schemas.microsoft.com/office/drawing/2014/main" id="{28886C61-9378-4D8B-9CED-5509EE8D3328}"/>
              </a:ext>
            </a:extLst>
          </p:cNvPr>
          <p:cNvSpPr>
            <a:spLocks noGrp="1"/>
          </p:cNvSpPr>
          <p:nvPr>
            <p:ph type="title"/>
          </p:nvPr>
        </p:nvSpPr>
        <p:spPr>
          <a:xfrm>
            <a:off x="838200" y="544493"/>
            <a:ext cx="10515600" cy="881784"/>
          </a:xfrm>
        </p:spPr>
        <p:txBody>
          <a:bodyPr/>
          <a:lstStyle/>
          <a:p>
            <a:r>
              <a:rPr lang="en-US" dirty="0"/>
              <a:t>Plastics / Recycled Plastics Growth Projections</a:t>
            </a:r>
          </a:p>
        </p:txBody>
      </p:sp>
      <p:sp>
        <p:nvSpPr>
          <p:cNvPr id="10" name="Right Brace 9">
            <a:extLst>
              <a:ext uri="{FF2B5EF4-FFF2-40B4-BE49-F238E27FC236}">
                <a16:creationId xmlns:a16="http://schemas.microsoft.com/office/drawing/2014/main" id="{D021949B-6463-4B22-A89D-B9A00ED7DFD9}"/>
              </a:ext>
            </a:extLst>
          </p:cNvPr>
          <p:cNvSpPr/>
          <p:nvPr/>
        </p:nvSpPr>
        <p:spPr>
          <a:xfrm>
            <a:off x="10424158" y="3108960"/>
            <a:ext cx="290946" cy="64008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889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FA0E-1E4C-4528-A4DA-55E6772D16E9}"/>
              </a:ext>
            </a:extLst>
          </p:cNvPr>
          <p:cNvSpPr>
            <a:spLocks noGrp="1"/>
          </p:cNvSpPr>
          <p:nvPr>
            <p:ph type="title"/>
          </p:nvPr>
        </p:nvSpPr>
        <p:spPr/>
        <p:txBody>
          <a:bodyPr/>
          <a:lstStyle/>
          <a:p>
            <a:pPr algn="l"/>
            <a:r>
              <a:rPr lang="cs-CZ" dirty="0" err="1"/>
              <a:t>Plastic</a:t>
            </a:r>
            <a:r>
              <a:rPr lang="cs-CZ" dirty="0"/>
              <a:t> </a:t>
            </a:r>
            <a:r>
              <a:rPr lang="cs-CZ" dirty="0" err="1"/>
              <a:t>Waste</a:t>
            </a:r>
            <a:endParaRPr lang="en-US" dirty="0"/>
          </a:p>
        </p:txBody>
      </p:sp>
      <p:pic>
        <p:nvPicPr>
          <p:cNvPr id="5" name="Content Placeholder 4" descr="Diagram&#10;&#10;Description automatically generated">
            <a:extLst>
              <a:ext uri="{FF2B5EF4-FFF2-40B4-BE49-F238E27FC236}">
                <a16:creationId xmlns:a16="http://schemas.microsoft.com/office/drawing/2014/main" id="{5EC6886D-605D-43ED-8109-9E0FC22B3E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149" y="1083553"/>
            <a:ext cx="7642168" cy="4063560"/>
          </a:xfrm>
        </p:spPr>
      </p:pic>
      <p:sp>
        <p:nvSpPr>
          <p:cNvPr id="3" name="Oval 2">
            <a:extLst>
              <a:ext uri="{FF2B5EF4-FFF2-40B4-BE49-F238E27FC236}">
                <a16:creationId xmlns:a16="http://schemas.microsoft.com/office/drawing/2014/main" id="{43BC99EE-8499-436F-813C-81A84346CAFE}"/>
              </a:ext>
            </a:extLst>
          </p:cNvPr>
          <p:cNvSpPr/>
          <p:nvPr/>
        </p:nvSpPr>
        <p:spPr>
          <a:xfrm>
            <a:off x="3150522" y="3856033"/>
            <a:ext cx="6299283" cy="117794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0B885B5-1641-4A7A-AF12-85BA373F418F}"/>
              </a:ext>
            </a:extLst>
          </p:cNvPr>
          <p:cNvSpPr txBox="1">
            <a:spLocks/>
          </p:cNvSpPr>
          <p:nvPr/>
        </p:nvSpPr>
        <p:spPr>
          <a:xfrm>
            <a:off x="1048624" y="5184414"/>
            <a:ext cx="10982414" cy="153516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en-US" sz="1600" dirty="0"/>
              <a:t>Pyrolysis oils can be fed into existing facilities with minimal to no modification</a:t>
            </a:r>
          </a:p>
          <a:p>
            <a:pPr>
              <a:spcBef>
                <a:spcPts val="600"/>
              </a:spcBef>
            </a:pPr>
            <a:r>
              <a:rPr lang="en-US" sz="1600" dirty="0"/>
              <a:t>Co-processing can make use of currently financially unviable products (VGOs, oil shales, etc.)</a:t>
            </a:r>
          </a:p>
          <a:p>
            <a:pPr>
              <a:spcBef>
                <a:spcPts val="600"/>
              </a:spcBef>
            </a:pPr>
            <a:r>
              <a:rPr lang="en-US" sz="1600" dirty="0"/>
              <a:t>Contamination products can be managed via understanding of heavy molecule cut points or olefin saturation</a:t>
            </a:r>
          </a:p>
          <a:p>
            <a:pPr lvl="1">
              <a:spcBef>
                <a:spcPts val="600"/>
              </a:spcBef>
            </a:pPr>
            <a:r>
              <a:rPr lang="en-US" sz="1600" dirty="0"/>
              <a:t>Knowing the compound classes through the boiling point distribution becomes critical</a:t>
            </a:r>
          </a:p>
          <a:p>
            <a:endParaRPr lang="en-US" sz="1800" dirty="0"/>
          </a:p>
        </p:txBody>
      </p:sp>
      <p:grpSp>
        <p:nvGrpSpPr>
          <p:cNvPr id="10" name="Group 9">
            <a:extLst>
              <a:ext uri="{FF2B5EF4-FFF2-40B4-BE49-F238E27FC236}">
                <a16:creationId xmlns:a16="http://schemas.microsoft.com/office/drawing/2014/main" id="{5AADBB7A-83D9-4439-9A6D-93E9C2374A27}"/>
              </a:ext>
            </a:extLst>
          </p:cNvPr>
          <p:cNvGrpSpPr/>
          <p:nvPr/>
        </p:nvGrpSpPr>
        <p:grpSpPr>
          <a:xfrm>
            <a:off x="6834583" y="2829874"/>
            <a:ext cx="149760" cy="88920"/>
            <a:chOff x="6834583" y="2829874"/>
            <a:chExt cx="149760" cy="8892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EC6D1A7-9F28-45CA-A095-83E2CB6D5CD1}"/>
                    </a:ext>
                  </a:extLst>
                </p14:cNvPr>
                <p14:cNvContentPartPr/>
                <p14:nvPr/>
              </p14:nvContentPartPr>
              <p14:xfrm>
                <a:off x="6896863" y="2829874"/>
                <a:ext cx="9360" cy="10800"/>
              </p14:xfrm>
            </p:contentPart>
          </mc:Choice>
          <mc:Fallback xmlns="">
            <p:pic>
              <p:nvPicPr>
                <p:cNvPr id="4" name="Ink 3">
                  <a:extLst>
                    <a:ext uri="{FF2B5EF4-FFF2-40B4-BE49-F238E27FC236}">
                      <a16:creationId xmlns:a16="http://schemas.microsoft.com/office/drawing/2014/main" id="{AEC6D1A7-9F28-45CA-A095-83E2CB6D5CD1}"/>
                    </a:ext>
                  </a:extLst>
                </p:cNvPr>
                <p:cNvPicPr/>
                <p:nvPr/>
              </p:nvPicPr>
              <p:blipFill>
                <a:blip r:embed="rId4"/>
                <a:stretch>
                  <a:fillRect/>
                </a:stretch>
              </p:blipFill>
              <p:spPr>
                <a:xfrm>
                  <a:off x="6860863" y="2794234"/>
                  <a:ext cx="810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3AC1C24-16BE-4821-8221-3FF99C3BF275}"/>
                    </a:ext>
                  </a:extLst>
                </p14:cNvPr>
                <p14:cNvContentPartPr/>
                <p14:nvPr/>
              </p14:nvContentPartPr>
              <p14:xfrm>
                <a:off x="6923143" y="2855794"/>
                <a:ext cx="360" cy="360"/>
              </p14:xfrm>
            </p:contentPart>
          </mc:Choice>
          <mc:Fallback xmlns="">
            <p:pic>
              <p:nvPicPr>
                <p:cNvPr id="6" name="Ink 5">
                  <a:extLst>
                    <a:ext uri="{FF2B5EF4-FFF2-40B4-BE49-F238E27FC236}">
                      <a16:creationId xmlns:a16="http://schemas.microsoft.com/office/drawing/2014/main" id="{F3AC1C24-16BE-4821-8221-3FF99C3BF275}"/>
                    </a:ext>
                  </a:extLst>
                </p:cNvPr>
                <p:cNvPicPr/>
                <p:nvPr/>
              </p:nvPicPr>
              <p:blipFill>
                <a:blip r:embed="rId6"/>
                <a:stretch>
                  <a:fillRect/>
                </a:stretch>
              </p:blipFill>
              <p:spPr>
                <a:xfrm>
                  <a:off x="6887143" y="282015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035714E-9AE4-4B9C-BEA9-410C637BD1CB}"/>
                    </a:ext>
                  </a:extLst>
                </p14:cNvPr>
                <p14:cNvContentPartPr/>
                <p14:nvPr/>
              </p14:nvContentPartPr>
              <p14:xfrm>
                <a:off x="6958063" y="2916994"/>
                <a:ext cx="3600" cy="1800"/>
              </p14:xfrm>
            </p:contentPart>
          </mc:Choice>
          <mc:Fallback xmlns="">
            <p:pic>
              <p:nvPicPr>
                <p:cNvPr id="8" name="Ink 7">
                  <a:extLst>
                    <a:ext uri="{FF2B5EF4-FFF2-40B4-BE49-F238E27FC236}">
                      <a16:creationId xmlns:a16="http://schemas.microsoft.com/office/drawing/2014/main" id="{1035714E-9AE4-4B9C-BEA9-410C637BD1CB}"/>
                    </a:ext>
                  </a:extLst>
                </p:cNvPr>
                <p:cNvPicPr/>
                <p:nvPr/>
              </p:nvPicPr>
              <p:blipFill>
                <a:blip r:embed="rId8"/>
                <a:stretch>
                  <a:fillRect/>
                </a:stretch>
              </p:blipFill>
              <p:spPr>
                <a:xfrm>
                  <a:off x="6922063" y="2881354"/>
                  <a:ext cx="7524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13EBA08-128E-4D39-98D6-D95F354B53C7}"/>
                    </a:ext>
                  </a:extLst>
                </p14:cNvPr>
                <p14:cNvContentPartPr/>
                <p14:nvPr/>
              </p14:nvContentPartPr>
              <p14:xfrm>
                <a:off x="6834583" y="2838874"/>
                <a:ext cx="149760" cy="11520"/>
              </p14:xfrm>
            </p:contentPart>
          </mc:Choice>
          <mc:Fallback xmlns="">
            <p:pic>
              <p:nvPicPr>
                <p:cNvPr id="9" name="Ink 8">
                  <a:extLst>
                    <a:ext uri="{FF2B5EF4-FFF2-40B4-BE49-F238E27FC236}">
                      <a16:creationId xmlns:a16="http://schemas.microsoft.com/office/drawing/2014/main" id="{513EBA08-128E-4D39-98D6-D95F354B53C7}"/>
                    </a:ext>
                  </a:extLst>
                </p:cNvPr>
                <p:cNvPicPr/>
                <p:nvPr/>
              </p:nvPicPr>
              <p:blipFill>
                <a:blip r:embed="rId10"/>
                <a:stretch>
                  <a:fillRect/>
                </a:stretch>
              </p:blipFill>
              <p:spPr>
                <a:xfrm>
                  <a:off x="6798943" y="2802874"/>
                  <a:ext cx="221400" cy="83160"/>
                </a:xfrm>
                <a:prstGeom prst="rect">
                  <a:avLst/>
                </a:prstGeom>
              </p:spPr>
            </p:pic>
          </mc:Fallback>
        </mc:AlternateContent>
      </p:grpSp>
    </p:spTree>
    <p:extLst>
      <p:ext uri="{BB962C8B-B14F-4D97-AF65-F5344CB8AC3E}">
        <p14:creationId xmlns:p14="http://schemas.microsoft.com/office/powerpoint/2010/main" val="177430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1525-1B1D-4886-8FA6-B8B6B716F1EB}"/>
              </a:ext>
            </a:extLst>
          </p:cNvPr>
          <p:cNvSpPr>
            <a:spLocks noGrp="1"/>
          </p:cNvSpPr>
          <p:nvPr>
            <p:ph type="title"/>
          </p:nvPr>
        </p:nvSpPr>
        <p:spPr/>
        <p:txBody>
          <a:bodyPr/>
          <a:lstStyle/>
          <a:p>
            <a:r>
              <a:rPr lang="en-US" dirty="0"/>
              <a:t>Product Breakdown &amp; Produced Products</a:t>
            </a:r>
          </a:p>
        </p:txBody>
      </p:sp>
      <p:sp>
        <p:nvSpPr>
          <p:cNvPr id="3" name="Content Placeholder 2">
            <a:extLst>
              <a:ext uri="{FF2B5EF4-FFF2-40B4-BE49-F238E27FC236}">
                <a16:creationId xmlns:a16="http://schemas.microsoft.com/office/drawing/2014/main" id="{5C91AA13-412C-45D5-A7DC-22F219FAD217}"/>
              </a:ext>
            </a:extLst>
          </p:cNvPr>
          <p:cNvSpPr>
            <a:spLocks noGrp="1"/>
          </p:cNvSpPr>
          <p:nvPr>
            <p:ph idx="1"/>
          </p:nvPr>
        </p:nvSpPr>
        <p:spPr>
          <a:xfrm>
            <a:off x="495300" y="3776749"/>
            <a:ext cx="11201399" cy="2570743"/>
          </a:xfrm>
        </p:spPr>
        <p:txBody>
          <a:bodyPr>
            <a:normAutofit/>
          </a:bodyPr>
          <a:lstStyle/>
          <a:p>
            <a:pPr>
              <a:spcBef>
                <a:spcPts val="300"/>
              </a:spcBef>
            </a:pPr>
            <a:endParaRPr lang="en-US" sz="1600" dirty="0"/>
          </a:p>
          <a:p>
            <a:pPr>
              <a:spcBef>
                <a:spcPts val="300"/>
              </a:spcBef>
            </a:pPr>
            <a:r>
              <a:rPr lang="en-US" sz="1600" dirty="0"/>
              <a:t>Polyethylene and polypropylene decompose into a range of parafﬁn and oleﬁns and the parafﬁn to </a:t>
            </a:r>
            <a:r>
              <a:rPr lang="en-US" sz="1600" dirty="0">
                <a:solidFill>
                  <a:schemeClr val="accent5"/>
                </a:solidFill>
              </a:rPr>
              <a:t>oleﬁn </a:t>
            </a:r>
            <a:r>
              <a:rPr lang="en-US" sz="1600" dirty="0"/>
              <a:t>ratio decreases with increase temperature and time. </a:t>
            </a:r>
          </a:p>
          <a:p>
            <a:pPr>
              <a:spcBef>
                <a:spcPts val="300"/>
              </a:spcBef>
            </a:pPr>
            <a:endParaRPr lang="en-US" sz="1600" dirty="0"/>
          </a:p>
          <a:p>
            <a:pPr>
              <a:spcBef>
                <a:spcPts val="300"/>
              </a:spcBef>
            </a:pPr>
            <a:r>
              <a:rPr lang="en-US" sz="1600" dirty="0"/>
              <a:t>PONA distributions of FCC catalyzed decompositions show that the </a:t>
            </a:r>
            <a:r>
              <a:rPr lang="en-US" sz="1600" dirty="0">
                <a:solidFill>
                  <a:schemeClr val="accent5"/>
                </a:solidFill>
              </a:rPr>
              <a:t>oleﬁn</a:t>
            </a:r>
            <a:r>
              <a:rPr lang="en-US" sz="1600" dirty="0"/>
              <a:t> yield far exceeds the yield of parafﬁns, </a:t>
            </a:r>
            <a:r>
              <a:rPr lang="en-US" sz="1600" dirty="0" err="1"/>
              <a:t>naphthenes</a:t>
            </a:r>
            <a:r>
              <a:rPr lang="en-US" sz="1600" dirty="0"/>
              <a:t>, or aromatics (PNAs) in the pyrolysis of polypropylene and HDPE. </a:t>
            </a:r>
          </a:p>
          <a:p>
            <a:pPr>
              <a:spcBef>
                <a:spcPts val="300"/>
              </a:spcBef>
            </a:pPr>
            <a:endParaRPr lang="en-US" sz="1600" dirty="0"/>
          </a:p>
          <a:p>
            <a:pPr>
              <a:spcBef>
                <a:spcPts val="300"/>
              </a:spcBef>
            </a:pPr>
            <a:r>
              <a:rPr lang="en-US" sz="1600" dirty="0"/>
              <a:t>The catalytic degradation of waste LDPE produced more </a:t>
            </a:r>
            <a:r>
              <a:rPr lang="en-US" sz="1600" dirty="0">
                <a:solidFill>
                  <a:schemeClr val="accent5"/>
                </a:solidFill>
              </a:rPr>
              <a:t>parafﬁns and aromatics </a:t>
            </a:r>
            <a:r>
              <a:rPr lang="en-US" sz="1600" dirty="0"/>
              <a:t>than those of waste HDPE and polypropylene.</a:t>
            </a:r>
          </a:p>
        </p:txBody>
      </p:sp>
      <p:grpSp>
        <p:nvGrpSpPr>
          <p:cNvPr id="10" name="Group 9">
            <a:extLst>
              <a:ext uri="{FF2B5EF4-FFF2-40B4-BE49-F238E27FC236}">
                <a16:creationId xmlns:a16="http://schemas.microsoft.com/office/drawing/2014/main" id="{7F04D327-A271-4840-9BFA-4EBE01E1E588}"/>
              </a:ext>
            </a:extLst>
          </p:cNvPr>
          <p:cNvGrpSpPr/>
          <p:nvPr/>
        </p:nvGrpSpPr>
        <p:grpSpPr>
          <a:xfrm>
            <a:off x="1245170" y="1155226"/>
            <a:ext cx="10077452" cy="2456897"/>
            <a:chOff x="1103854" y="1354731"/>
            <a:chExt cx="10077452" cy="2456897"/>
          </a:xfrm>
        </p:grpSpPr>
        <p:pic>
          <p:nvPicPr>
            <p:cNvPr id="5" name="Picture 4">
              <a:extLst>
                <a:ext uri="{FF2B5EF4-FFF2-40B4-BE49-F238E27FC236}">
                  <a16:creationId xmlns:a16="http://schemas.microsoft.com/office/drawing/2014/main" id="{1DA4636E-7336-4505-AAFC-2C6825F2A655}"/>
                </a:ext>
              </a:extLst>
            </p:cNvPr>
            <p:cNvPicPr>
              <a:picLocks noChangeAspect="1"/>
            </p:cNvPicPr>
            <p:nvPr/>
          </p:nvPicPr>
          <p:blipFill>
            <a:blip r:embed="rId2"/>
            <a:stretch>
              <a:fillRect/>
            </a:stretch>
          </p:blipFill>
          <p:spPr>
            <a:xfrm>
              <a:off x="1769913" y="1354731"/>
              <a:ext cx="9411393" cy="2456897"/>
            </a:xfrm>
            <a:prstGeom prst="rect">
              <a:avLst/>
            </a:prstGeom>
          </p:spPr>
        </p:pic>
        <p:sp>
          <p:nvSpPr>
            <p:cNvPr id="4" name="Left Brace 3">
              <a:extLst>
                <a:ext uri="{FF2B5EF4-FFF2-40B4-BE49-F238E27FC236}">
                  <a16:creationId xmlns:a16="http://schemas.microsoft.com/office/drawing/2014/main" id="{FE2878F6-7A9B-45EA-9636-9619C16D429A}"/>
                </a:ext>
              </a:extLst>
            </p:cNvPr>
            <p:cNvSpPr/>
            <p:nvPr/>
          </p:nvSpPr>
          <p:spPr>
            <a:xfrm>
              <a:off x="1609892" y="1695796"/>
              <a:ext cx="160021" cy="448888"/>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4B5B3DAA-0F9D-4E47-88EB-05A1440BC9F2}"/>
                </a:ext>
              </a:extLst>
            </p:cNvPr>
            <p:cNvSpPr/>
            <p:nvPr/>
          </p:nvSpPr>
          <p:spPr>
            <a:xfrm>
              <a:off x="1609892" y="2180175"/>
              <a:ext cx="160021" cy="622466"/>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12F3B9E8-4DD5-49EC-BDA4-E07D123F3879}"/>
                </a:ext>
              </a:extLst>
            </p:cNvPr>
            <p:cNvSpPr txBox="1"/>
            <p:nvPr/>
          </p:nvSpPr>
          <p:spPr>
            <a:xfrm>
              <a:off x="1152692" y="1765575"/>
              <a:ext cx="457200" cy="342900"/>
            </a:xfrm>
            <a:prstGeom prst="rect">
              <a:avLst/>
            </a:prstGeom>
          </p:spPr>
          <p:txBody>
            <a:bodyPr vert="horz" wrap="none" lIns="0" tIns="0" rIns="0" bIns="0" rtlCol="0" anchor="t">
              <a:normAutofit/>
            </a:bodyPr>
            <a:lstStyle/>
            <a:p>
              <a:pPr algn="l"/>
              <a:r>
                <a:rPr lang="en-US" sz="2200" b="0" dirty="0">
                  <a:solidFill>
                    <a:srgbClr val="C00000"/>
                  </a:solidFill>
                </a:rPr>
                <a:t>1st</a:t>
              </a:r>
            </a:p>
          </p:txBody>
        </p:sp>
        <p:sp>
          <p:nvSpPr>
            <p:cNvPr id="9" name="TextBox 8">
              <a:extLst>
                <a:ext uri="{FF2B5EF4-FFF2-40B4-BE49-F238E27FC236}">
                  <a16:creationId xmlns:a16="http://schemas.microsoft.com/office/drawing/2014/main" id="{CC29B0FD-6865-455C-9F48-183DF96EAE80}"/>
                </a:ext>
              </a:extLst>
            </p:cNvPr>
            <p:cNvSpPr txBox="1"/>
            <p:nvPr/>
          </p:nvSpPr>
          <p:spPr>
            <a:xfrm>
              <a:off x="1103854" y="2350231"/>
              <a:ext cx="457200" cy="342900"/>
            </a:xfrm>
            <a:prstGeom prst="rect">
              <a:avLst/>
            </a:prstGeom>
          </p:spPr>
          <p:txBody>
            <a:bodyPr vert="horz" wrap="none" lIns="0" tIns="0" rIns="0" bIns="0" rtlCol="0" anchor="t">
              <a:normAutofit/>
            </a:bodyPr>
            <a:lstStyle/>
            <a:p>
              <a:pPr algn="l"/>
              <a:r>
                <a:rPr lang="en-US" sz="2200" b="0" dirty="0">
                  <a:solidFill>
                    <a:srgbClr val="C00000"/>
                  </a:solidFill>
                </a:rPr>
                <a:t>2nd</a:t>
              </a:r>
            </a:p>
          </p:txBody>
        </p:sp>
      </p:grpSp>
      <p:sp>
        <p:nvSpPr>
          <p:cNvPr id="12" name="TextBox 11">
            <a:extLst>
              <a:ext uri="{FF2B5EF4-FFF2-40B4-BE49-F238E27FC236}">
                <a16:creationId xmlns:a16="http://schemas.microsoft.com/office/drawing/2014/main" id="{A10B4616-FCCC-4B75-A83D-3A1E408416B2}"/>
              </a:ext>
            </a:extLst>
          </p:cNvPr>
          <p:cNvSpPr txBox="1"/>
          <p:nvPr/>
        </p:nvSpPr>
        <p:spPr>
          <a:xfrm>
            <a:off x="503859" y="2672796"/>
            <a:ext cx="1327360" cy="769441"/>
          </a:xfrm>
          <a:prstGeom prst="rect">
            <a:avLst/>
          </a:prstGeom>
          <a:noFill/>
        </p:spPr>
        <p:txBody>
          <a:bodyPr wrap="square">
            <a:spAutoFit/>
          </a:bodyPr>
          <a:lstStyle/>
          <a:p>
            <a:pPr algn="ctr"/>
            <a:r>
              <a:rPr lang="en-US" sz="1100" dirty="0" err="1">
                <a:solidFill>
                  <a:srgbClr val="C00000"/>
                </a:solidFill>
              </a:rPr>
              <a:t>Depolymerised</a:t>
            </a:r>
            <a:r>
              <a:rPr lang="en-US" sz="1100" dirty="0">
                <a:solidFill>
                  <a:srgbClr val="C00000"/>
                </a:solidFill>
              </a:rPr>
              <a:t> via reversible synthesis reactions</a:t>
            </a:r>
          </a:p>
        </p:txBody>
      </p:sp>
      <p:sp>
        <p:nvSpPr>
          <p:cNvPr id="13" name="Left Brace 12">
            <a:extLst>
              <a:ext uri="{FF2B5EF4-FFF2-40B4-BE49-F238E27FC236}">
                <a16:creationId xmlns:a16="http://schemas.microsoft.com/office/drawing/2014/main" id="{49FC7B81-A02C-43EE-BD23-47C1C83DBF77}"/>
              </a:ext>
            </a:extLst>
          </p:cNvPr>
          <p:cNvSpPr/>
          <p:nvPr/>
        </p:nvSpPr>
        <p:spPr>
          <a:xfrm>
            <a:off x="1751207" y="2643518"/>
            <a:ext cx="160021" cy="782324"/>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2904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B06C-3D32-41E2-80D7-F3CD5C8B2579}"/>
              </a:ext>
            </a:extLst>
          </p:cNvPr>
          <p:cNvSpPr>
            <a:spLocks noGrp="1"/>
          </p:cNvSpPr>
          <p:nvPr>
            <p:ph type="title"/>
          </p:nvPr>
        </p:nvSpPr>
        <p:spPr>
          <a:xfrm>
            <a:off x="838200" y="618913"/>
            <a:ext cx="10515600" cy="941772"/>
          </a:xfrm>
        </p:spPr>
        <p:txBody>
          <a:bodyPr/>
          <a:lstStyle/>
          <a:p>
            <a:pPr algn="l"/>
            <a:r>
              <a:rPr lang="en-US" dirty="0"/>
              <a:t>Highly Complex Samples vs. Traditional</a:t>
            </a:r>
          </a:p>
        </p:txBody>
      </p:sp>
      <p:grpSp>
        <p:nvGrpSpPr>
          <p:cNvPr id="5" name="Group 4">
            <a:extLst>
              <a:ext uri="{FF2B5EF4-FFF2-40B4-BE49-F238E27FC236}">
                <a16:creationId xmlns:a16="http://schemas.microsoft.com/office/drawing/2014/main" id="{822C3699-832B-4DC6-8159-825D1012D660}"/>
              </a:ext>
            </a:extLst>
          </p:cNvPr>
          <p:cNvGrpSpPr/>
          <p:nvPr/>
        </p:nvGrpSpPr>
        <p:grpSpPr>
          <a:xfrm>
            <a:off x="806334" y="1521228"/>
            <a:ext cx="10382596" cy="4529058"/>
            <a:chOff x="0" y="1267712"/>
            <a:chExt cx="12192000" cy="5140022"/>
          </a:xfrm>
        </p:grpSpPr>
        <p:pic>
          <p:nvPicPr>
            <p:cNvPr id="4" name="Picture 3">
              <a:extLst>
                <a:ext uri="{FF2B5EF4-FFF2-40B4-BE49-F238E27FC236}">
                  <a16:creationId xmlns:a16="http://schemas.microsoft.com/office/drawing/2014/main" id="{D5ED42F4-39D3-4183-8EAB-07D8969367B0}"/>
                </a:ext>
              </a:extLst>
            </p:cNvPr>
            <p:cNvPicPr>
              <a:picLocks noChangeAspect="1"/>
            </p:cNvPicPr>
            <p:nvPr/>
          </p:nvPicPr>
          <p:blipFill>
            <a:blip r:embed="rId3"/>
            <a:stretch>
              <a:fillRect/>
            </a:stretch>
          </p:blipFill>
          <p:spPr>
            <a:xfrm>
              <a:off x="0" y="1267712"/>
              <a:ext cx="12192000" cy="5140022"/>
            </a:xfrm>
            <a:prstGeom prst="rect">
              <a:avLst/>
            </a:prstGeom>
            <a:ln>
              <a:solidFill>
                <a:schemeClr val="bg2"/>
              </a:solidFill>
            </a:ln>
          </p:spPr>
        </p:pic>
        <p:sp>
          <p:nvSpPr>
            <p:cNvPr id="6" name="TextBox 5">
              <a:extLst>
                <a:ext uri="{FF2B5EF4-FFF2-40B4-BE49-F238E27FC236}">
                  <a16:creationId xmlns:a16="http://schemas.microsoft.com/office/drawing/2014/main" id="{BC2E7C05-A0F2-412C-A556-B198744D1913}"/>
                </a:ext>
              </a:extLst>
            </p:cNvPr>
            <p:cNvSpPr txBox="1"/>
            <p:nvPr/>
          </p:nvSpPr>
          <p:spPr>
            <a:xfrm>
              <a:off x="9611888" y="1780214"/>
              <a:ext cx="1212668" cy="924886"/>
            </a:xfrm>
            <a:prstGeom prst="rect">
              <a:avLst/>
            </a:prstGeom>
          </p:spPr>
          <p:txBody>
            <a:bodyPr vert="horz" wrap="square" lIns="0" tIns="0" rIns="0" bIns="0" rtlCol="0" anchor="t">
              <a:normAutofit fontScale="85000" lnSpcReduction="10000"/>
            </a:bodyPr>
            <a:lstStyle/>
            <a:p>
              <a:pPr algn="l"/>
              <a:r>
                <a:rPr lang="en-US" sz="1600" b="1" dirty="0">
                  <a:solidFill>
                    <a:schemeClr val="accent3"/>
                  </a:solidFill>
                </a:rPr>
                <a:t>125-160 nm</a:t>
              </a:r>
            </a:p>
            <a:p>
              <a:pPr algn="l"/>
              <a:r>
                <a:rPr lang="en-US" sz="1600" b="1" dirty="0">
                  <a:solidFill>
                    <a:srgbClr val="0070C0"/>
                  </a:solidFill>
                </a:rPr>
                <a:t>170-205 nm</a:t>
              </a:r>
            </a:p>
            <a:p>
              <a:pPr algn="l"/>
              <a:r>
                <a:rPr lang="en-US" sz="1600" b="1" dirty="0">
                  <a:solidFill>
                    <a:srgbClr val="FF0000"/>
                  </a:solidFill>
                </a:rPr>
                <a:t>200-240 nm</a:t>
              </a:r>
            </a:p>
          </p:txBody>
        </p:sp>
        <p:sp>
          <p:nvSpPr>
            <p:cNvPr id="7" name="TextBox 6">
              <a:extLst>
                <a:ext uri="{FF2B5EF4-FFF2-40B4-BE49-F238E27FC236}">
                  <a16:creationId xmlns:a16="http://schemas.microsoft.com/office/drawing/2014/main" id="{3F6F7854-7588-4D25-8D81-9A24998AC8F8}"/>
                </a:ext>
              </a:extLst>
            </p:cNvPr>
            <p:cNvSpPr txBox="1"/>
            <p:nvPr/>
          </p:nvSpPr>
          <p:spPr>
            <a:xfrm>
              <a:off x="4876800" y="1437314"/>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C15</a:t>
              </a:r>
            </a:p>
          </p:txBody>
        </p:sp>
        <p:sp>
          <p:nvSpPr>
            <p:cNvPr id="9" name="TextBox 8">
              <a:extLst>
                <a:ext uri="{FF2B5EF4-FFF2-40B4-BE49-F238E27FC236}">
                  <a16:creationId xmlns:a16="http://schemas.microsoft.com/office/drawing/2014/main" id="{A39F9088-55EB-4D25-ABFD-D37606575989}"/>
                </a:ext>
              </a:extLst>
            </p:cNvPr>
            <p:cNvSpPr txBox="1"/>
            <p:nvPr/>
          </p:nvSpPr>
          <p:spPr>
            <a:xfrm>
              <a:off x="6463718" y="1916885"/>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C20</a:t>
              </a:r>
            </a:p>
          </p:txBody>
        </p:sp>
        <p:sp>
          <p:nvSpPr>
            <p:cNvPr id="10" name="TextBox 9">
              <a:extLst>
                <a:ext uri="{FF2B5EF4-FFF2-40B4-BE49-F238E27FC236}">
                  <a16:creationId xmlns:a16="http://schemas.microsoft.com/office/drawing/2014/main" id="{1E387840-2DA6-433B-913C-3594F1B099A5}"/>
                </a:ext>
              </a:extLst>
            </p:cNvPr>
            <p:cNvSpPr txBox="1"/>
            <p:nvPr/>
          </p:nvSpPr>
          <p:spPr>
            <a:xfrm>
              <a:off x="7730455" y="3292679"/>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C25</a:t>
              </a:r>
            </a:p>
          </p:txBody>
        </p:sp>
        <p:sp>
          <p:nvSpPr>
            <p:cNvPr id="11" name="TextBox 10">
              <a:extLst>
                <a:ext uri="{FF2B5EF4-FFF2-40B4-BE49-F238E27FC236}">
                  <a16:creationId xmlns:a16="http://schemas.microsoft.com/office/drawing/2014/main" id="{E27D3BF1-FF82-42D5-B5DA-F18105F8741E}"/>
                </a:ext>
              </a:extLst>
            </p:cNvPr>
            <p:cNvSpPr txBox="1"/>
            <p:nvPr/>
          </p:nvSpPr>
          <p:spPr>
            <a:xfrm>
              <a:off x="8821024" y="5280870"/>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C30</a:t>
              </a:r>
            </a:p>
          </p:txBody>
        </p:sp>
        <p:sp>
          <p:nvSpPr>
            <p:cNvPr id="12" name="TextBox 11">
              <a:extLst>
                <a:ext uri="{FF2B5EF4-FFF2-40B4-BE49-F238E27FC236}">
                  <a16:creationId xmlns:a16="http://schemas.microsoft.com/office/drawing/2014/main" id="{BA408B48-EDB7-41EA-85A8-FE74CDACCFB3}"/>
                </a:ext>
              </a:extLst>
            </p:cNvPr>
            <p:cNvSpPr txBox="1"/>
            <p:nvPr/>
          </p:nvSpPr>
          <p:spPr>
            <a:xfrm>
              <a:off x="9753600" y="5613782"/>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C35</a:t>
              </a:r>
            </a:p>
          </p:txBody>
        </p:sp>
        <p:sp>
          <p:nvSpPr>
            <p:cNvPr id="13" name="TextBox 12">
              <a:extLst>
                <a:ext uri="{FF2B5EF4-FFF2-40B4-BE49-F238E27FC236}">
                  <a16:creationId xmlns:a16="http://schemas.microsoft.com/office/drawing/2014/main" id="{317C9255-3201-4C34-BEC4-234346FB41F4}"/>
                </a:ext>
              </a:extLst>
            </p:cNvPr>
            <p:cNvSpPr txBox="1"/>
            <p:nvPr/>
          </p:nvSpPr>
          <p:spPr>
            <a:xfrm>
              <a:off x="11304166" y="5759042"/>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C40</a:t>
              </a:r>
            </a:p>
          </p:txBody>
        </p:sp>
        <p:sp>
          <p:nvSpPr>
            <p:cNvPr id="14" name="TextBox 13">
              <a:extLst>
                <a:ext uri="{FF2B5EF4-FFF2-40B4-BE49-F238E27FC236}">
                  <a16:creationId xmlns:a16="http://schemas.microsoft.com/office/drawing/2014/main" id="{38B7E62C-5A4E-4420-A8E2-7F42F7ABB54A}"/>
                </a:ext>
              </a:extLst>
            </p:cNvPr>
            <p:cNvSpPr txBox="1"/>
            <p:nvPr/>
          </p:nvSpPr>
          <p:spPr>
            <a:xfrm>
              <a:off x="2537670" y="2730617"/>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C10</a:t>
              </a:r>
            </a:p>
          </p:txBody>
        </p:sp>
        <p:sp>
          <p:nvSpPr>
            <p:cNvPr id="15" name="TextBox 14">
              <a:extLst>
                <a:ext uri="{FF2B5EF4-FFF2-40B4-BE49-F238E27FC236}">
                  <a16:creationId xmlns:a16="http://schemas.microsoft.com/office/drawing/2014/main" id="{4535B592-1FF3-4DAE-9374-ADFCA73278CD}"/>
                </a:ext>
              </a:extLst>
            </p:cNvPr>
            <p:cNvSpPr txBox="1"/>
            <p:nvPr/>
          </p:nvSpPr>
          <p:spPr>
            <a:xfrm>
              <a:off x="685801" y="2476500"/>
              <a:ext cx="381000" cy="228600"/>
            </a:xfrm>
            <a:prstGeom prst="rect">
              <a:avLst/>
            </a:prstGeom>
          </p:spPr>
          <p:txBody>
            <a:bodyPr vert="horz" wrap="square" lIns="0" tIns="0" rIns="0" bIns="0" rtlCol="0" anchor="t">
              <a:noAutofit/>
            </a:bodyPr>
            <a:lstStyle/>
            <a:p>
              <a:pPr algn="l"/>
              <a:r>
                <a:rPr lang="en-US" sz="1400" b="0" dirty="0">
                  <a:solidFill>
                    <a:schemeClr val="bg2">
                      <a:lumMod val="75000"/>
                    </a:schemeClr>
                  </a:solidFill>
                </a:rPr>
                <a:t>C6</a:t>
              </a:r>
            </a:p>
          </p:txBody>
        </p:sp>
        <p:cxnSp>
          <p:nvCxnSpPr>
            <p:cNvPr id="17" name="Straight Arrow Connector 16">
              <a:extLst>
                <a:ext uri="{FF2B5EF4-FFF2-40B4-BE49-F238E27FC236}">
                  <a16:creationId xmlns:a16="http://schemas.microsoft.com/office/drawing/2014/main" id="{23A92267-665F-4B64-ADA6-C65E0647AB82}"/>
                </a:ext>
              </a:extLst>
            </p:cNvPr>
            <p:cNvCxnSpPr>
              <a:cxnSpLocks/>
            </p:cNvCxnSpPr>
            <p:nvPr/>
          </p:nvCxnSpPr>
          <p:spPr>
            <a:xfrm flipH="1">
              <a:off x="609599" y="2705100"/>
              <a:ext cx="190501" cy="2247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4704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887E-5CD7-4C37-B02D-9FB6FC44F6EA}"/>
              </a:ext>
            </a:extLst>
          </p:cNvPr>
          <p:cNvSpPr>
            <a:spLocks noGrp="1"/>
          </p:cNvSpPr>
          <p:nvPr>
            <p:ph type="title"/>
          </p:nvPr>
        </p:nvSpPr>
        <p:spPr/>
        <p:txBody>
          <a:bodyPr/>
          <a:lstStyle/>
          <a:p>
            <a:pPr algn="l"/>
            <a:r>
              <a:rPr lang="en-US" dirty="0"/>
              <a:t>Today’s Analysis Not Adequate</a:t>
            </a:r>
          </a:p>
        </p:txBody>
      </p:sp>
      <p:pic>
        <p:nvPicPr>
          <p:cNvPr id="5" name="Picture 4" descr="Chart, line chart&#10;&#10;Description automatically generated">
            <a:extLst>
              <a:ext uri="{FF2B5EF4-FFF2-40B4-BE49-F238E27FC236}">
                <a16:creationId xmlns:a16="http://schemas.microsoft.com/office/drawing/2014/main" id="{AA39AFE1-90BA-40EC-A272-BDC76816C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335" y="1121610"/>
            <a:ext cx="3114129" cy="2818287"/>
          </a:xfrm>
          <a:prstGeom prst="rect">
            <a:avLst/>
          </a:prstGeom>
        </p:spPr>
      </p:pic>
      <p:pic>
        <p:nvPicPr>
          <p:cNvPr id="6" name="Picture 5">
            <a:extLst>
              <a:ext uri="{FF2B5EF4-FFF2-40B4-BE49-F238E27FC236}">
                <a16:creationId xmlns:a16="http://schemas.microsoft.com/office/drawing/2014/main" id="{8459769B-95F8-4B6B-A747-BFE09A02D221}"/>
              </a:ext>
            </a:extLst>
          </p:cNvPr>
          <p:cNvPicPr>
            <a:picLocks noChangeAspect="1"/>
          </p:cNvPicPr>
          <p:nvPr/>
        </p:nvPicPr>
        <p:blipFill>
          <a:blip r:embed="rId3"/>
          <a:stretch>
            <a:fillRect/>
          </a:stretch>
        </p:blipFill>
        <p:spPr>
          <a:xfrm>
            <a:off x="1421305" y="1022593"/>
            <a:ext cx="4036694" cy="2859852"/>
          </a:xfrm>
          <a:prstGeom prst="rect">
            <a:avLst/>
          </a:prstGeom>
        </p:spPr>
      </p:pic>
      <p:pic>
        <p:nvPicPr>
          <p:cNvPr id="8" name="Picture 7">
            <a:extLst>
              <a:ext uri="{FF2B5EF4-FFF2-40B4-BE49-F238E27FC236}">
                <a16:creationId xmlns:a16="http://schemas.microsoft.com/office/drawing/2014/main" id="{9E232769-A237-4192-83D3-A86734C0320B}"/>
              </a:ext>
            </a:extLst>
          </p:cNvPr>
          <p:cNvPicPr>
            <a:picLocks noChangeAspect="1"/>
          </p:cNvPicPr>
          <p:nvPr/>
        </p:nvPicPr>
        <p:blipFill>
          <a:blip r:embed="rId4"/>
          <a:stretch>
            <a:fillRect/>
          </a:stretch>
        </p:blipFill>
        <p:spPr>
          <a:xfrm>
            <a:off x="273961" y="3963266"/>
            <a:ext cx="4074974" cy="2715506"/>
          </a:xfrm>
          <a:prstGeom prst="rect">
            <a:avLst/>
          </a:prstGeom>
        </p:spPr>
      </p:pic>
      <p:sp>
        <p:nvSpPr>
          <p:cNvPr id="9" name="TextBox 8">
            <a:extLst>
              <a:ext uri="{FF2B5EF4-FFF2-40B4-BE49-F238E27FC236}">
                <a16:creationId xmlns:a16="http://schemas.microsoft.com/office/drawing/2014/main" id="{2644D489-445B-41D1-B6E7-B4F5105068C6}"/>
              </a:ext>
            </a:extLst>
          </p:cNvPr>
          <p:cNvSpPr txBox="1"/>
          <p:nvPr/>
        </p:nvSpPr>
        <p:spPr>
          <a:xfrm>
            <a:off x="273961" y="2080303"/>
            <a:ext cx="1334363" cy="830997"/>
          </a:xfrm>
          <a:prstGeom prst="rect">
            <a:avLst/>
          </a:prstGeom>
          <a:noFill/>
        </p:spPr>
        <p:txBody>
          <a:bodyPr wrap="square" rtlCol="0">
            <a:spAutoFit/>
          </a:bodyPr>
          <a:lstStyle/>
          <a:p>
            <a:r>
              <a:rPr lang="en-US" sz="1600" dirty="0"/>
              <a:t>First Injection Hi-Temp Analysis</a:t>
            </a:r>
          </a:p>
        </p:txBody>
      </p:sp>
      <p:sp>
        <p:nvSpPr>
          <p:cNvPr id="10" name="Arrow: Right 9">
            <a:extLst>
              <a:ext uri="{FF2B5EF4-FFF2-40B4-BE49-F238E27FC236}">
                <a16:creationId xmlns:a16="http://schemas.microsoft.com/office/drawing/2014/main" id="{B5DB78A0-7E5C-453E-8F46-046DEACC2995}"/>
              </a:ext>
            </a:extLst>
          </p:cNvPr>
          <p:cNvSpPr/>
          <p:nvPr/>
        </p:nvSpPr>
        <p:spPr>
          <a:xfrm>
            <a:off x="5389798" y="2378075"/>
            <a:ext cx="1168526" cy="2992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8EE15AF-FC45-490C-94A4-6CB4BBC7B9C8}"/>
              </a:ext>
            </a:extLst>
          </p:cNvPr>
          <p:cNvSpPr/>
          <p:nvPr/>
        </p:nvSpPr>
        <p:spPr>
          <a:xfrm rot="10800000">
            <a:off x="4540406" y="5066347"/>
            <a:ext cx="1168526" cy="2992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Bent 11">
            <a:extLst>
              <a:ext uri="{FF2B5EF4-FFF2-40B4-BE49-F238E27FC236}">
                <a16:creationId xmlns:a16="http://schemas.microsoft.com/office/drawing/2014/main" id="{406E17E7-5DC8-40DA-912D-FDCCC9CBE1B8}"/>
              </a:ext>
            </a:extLst>
          </p:cNvPr>
          <p:cNvSpPr/>
          <p:nvPr/>
        </p:nvSpPr>
        <p:spPr>
          <a:xfrm rot="10800000">
            <a:off x="10339798" y="4629320"/>
            <a:ext cx="598516" cy="736286"/>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CA4D96B6-30A3-4C6A-9C30-CD563DA1483A}"/>
              </a:ext>
            </a:extLst>
          </p:cNvPr>
          <p:cNvSpPr txBox="1"/>
          <p:nvPr/>
        </p:nvSpPr>
        <p:spPr>
          <a:xfrm>
            <a:off x="10271133" y="3429000"/>
            <a:ext cx="1334363" cy="830997"/>
          </a:xfrm>
          <a:prstGeom prst="rect">
            <a:avLst/>
          </a:prstGeom>
          <a:noFill/>
        </p:spPr>
        <p:txBody>
          <a:bodyPr wrap="square" rtlCol="0">
            <a:spAutoFit/>
          </a:bodyPr>
          <a:lstStyle/>
          <a:p>
            <a:r>
              <a:rPr lang="en-US" sz="1600" dirty="0"/>
              <a:t>2</a:t>
            </a:r>
            <a:r>
              <a:rPr lang="en-US" sz="1600" baseline="30000" dirty="0"/>
              <a:t>nd</a:t>
            </a:r>
            <a:r>
              <a:rPr lang="en-US" sz="1600" dirty="0"/>
              <a:t> Injection Front-end Analysis</a:t>
            </a:r>
          </a:p>
        </p:txBody>
      </p:sp>
      <p:sp>
        <p:nvSpPr>
          <p:cNvPr id="14" name="Arrow: Bent 13">
            <a:extLst>
              <a:ext uri="{FF2B5EF4-FFF2-40B4-BE49-F238E27FC236}">
                <a16:creationId xmlns:a16="http://schemas.microsoft.com/office/drawing/2014/main" id="{757B2979-894C-40B2-AB2D-457CF841455B}"/>
              </a:ext>
            </a:extLst>
          </p:cNvPr>
          <p:cNvSpPr/>
          <p:nvPr/>
        </p:nvSpPr>
        <p:spPr>
          <a:xfrm rot="5400000">
            <a:off x="10339798" y="2309190"/>
            <a:ext cx="598516" cy="736286"/>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0F86DA3E-C796-4A8C-BC05-9FDCF31400A2}"/>
              </a:ext>
            </a:extLst>
          </p:cNvPr>
          <p:cNvSpPr txBox="1"/>
          <p:nvPr/>
        </p:nvSpPr>
        <p:spPr>
          <a:xfrm>
            <a:off x="4746588" y="4113635"/>
            <a:ext cx="1080633" cy="1077218"/>
          </a:xfrm>
          <a:prstGeom prst="rect">
            <a:avLst/>
          </a:prstGeom>
          <a:noFill/>
        </p:spPr>
        <p:txBody>
          <a:bodyPr wrap="square" rtlCol="0">
            <a:spAutoFit/>
          </a:bodyPr>
          <a:lstStyle/>
          <a:p>
            <a:r>
              <a:rPr lang="en-US" sz="1600" dirty="0"/>
              <a:t>ASTM D7900 Merge Routine</a:t>
            </a:r>
          </a:p>
        </p:txBody>
      </p:sp>
      <p:pic>
        <p:nvPicPr>
          <p:cNvPr id="16" name="Picture 15">
            <a:extLst>
              <a:ext uri="{FF2B5EF4-FFF2-40B4-BE49-F238E27FC236}">
                <a16:creationId xmlns:a16="http://schemas.microsoft.com/office/drawing/2014/main" id="{D9FB2268-ECA4-4BB3-8CE8-0B0742509034}"/>
              </a:ext>
            </a:extLst>
          </p:cNvPr>
          <p:cNvPicPr>
            <a:picLocks noChangeAspect="1"/>
          </p:cNvPicPr>
          <p:nvPr/>
        </p:nvPicPr>
        <p:blipFill>
          <a:blip r:embed="rId5"/>
          <a:stretch>
            <a:fillRect/>
          </a:stretch>
        </p:blipFill>
        <p:spPr>
          <a:xfrm>
            <a:off x="5999260" y="3979518"/>
            <a:ext cx="4139483" cy="2388031"/>
          </a:xfrm>
          <a:prstGeom prst="rect">
            <a:avLst/>
          </a:prstGeom>
        </p:spPr>
      </p:pic>
      <p:sp>
        <p:nvSpPr>
          <p:cNvPr id="17" name="TextBox 16">
            <a:extLst>
              <a:ext uri="{FF2B5EF4-FFF2-40B4-BE49-F238E27FC236}">
                <a16:creationId xmlns:a16="http://schemas.microsoft.com/office/drawing/2014/main" id="{1BD5A2CC-2E10-4527-BFDF-8B061EB41CB3}"/>
              </a:ext>
            </a:extLst>
          </p:cNvPr>
          <p:cNvSpPr txBox="1"/>
          <p:nvPr/>
        </p:nvSpPr>
        <p:spPr>
          <a:xfrm>
            <a:off x="8376101" y="4460043"/>
            <a:ext cx="1334363" cy="338554"/>
          </a:xfrm>
          <a:prstGeom prst="rect">
            <a:avLst/>
          </a:prstGeom>
          <a:noFill/>
        </p:spPr>
        <p:txBody>
          <a:bodyPr wrap="square" rtlCol="0">
            <a:spAutoFit/>
          </a:bodyPr>
          <a:lstStyle/>
          <a:p>
            <a:r>
              <a:rPr lang="en-US" sz="1600" dirty="0"/>
              <a:t>DHA Analysis</a:t>
            </a:r>
          </a:p>
        </p:txBody>
      </p:sp>
      <p:sp>
        <p:nvSpPr>
          <p:cNvPr id="18" name="Rectangle 17">
            <a:extLst>
              <a:ext uri="{FF2B5EF4-FFF2-40B4-BE49-F238E27FC236}">
                <a16:creationId xmlns:a16="http://schemas.microsoft.com/office/drawing/2014/main" id="{9F29C175-0266-4BD1-B64D-578C6913E590}"/>
              </a:ext>
            </a:extLst>
          </p:cNvPr>
          <p:cNvSpPr/>
          <p:nvPr/>
        </p:nvSpPr>
        <p:spPr>
          <a:xfrm>
            <a:off x="6642852" y="3935742"/>
            <a:ext cx="2717279" cy="245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087F132-E4FB-489A-A97A-BBB1AB25C42F}"/>
              </a:ext>
            </a:extLst>
          </p:cNvPr>
          <p:cNvSpPr txBox="1"/>
          <p:nvPr/>
        </p:nvSpPr>
        <p:spPr>
          <a:xfrm>
            <a:off x="7298576" y="1267356"/>
            <a:ext cx="1845426" cy="523220"/>
          </a:xfrm>
          <a:prstGeom prst="rect">
            <a:avLst/>
          </a:prstGeom>
          <a:noFill/>
        </p:spPr>
        <p:txBody>
          <a:bodyPr wrap="square" rtlCol="0">
            <a:spAutoFit/>
          </a:bodyPr>
          <a:lstStyle/>
          <a:p>
            <a:pPr algn="ctr"/>
            <a:r>
              <a:rPr lang="en-US" sz="1400" dirty="0">
                <a:solidFill>
                  <a:srgbClr val="FF0000"/>
                </a:solidFill>
              </a:rPr>
              <a:t>No understanding of molecular makeup</a:t>
            </a:r>
          </a:p>
        </p:txBody>
      </p:sp>
    </p:spTree>
    <p:extLst>
      <p:ext uri="{BB962C8B-B14F-4D97-AF65-F5344CB8AC3E}">
        <p14:creationId xmlns:p14="http://schemas.microsoft.com/office/powerpoint/2010/main" val="371164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625" y="469808"/>
            <a:ext cx="10515600" cy="1325563"/>
          </a:xfrm>
        </p:spPr>
        <p:txBody>
          <a:bodyPr>
            <a:normAutofit/>
          </a:bodyPr>
          <a:lstStyle/>
          <a:p>
            <a:r>
              <a:rPr lang="en-US" sz="3200" dirty="0"/>
              <a:t>Known Problem</a:t>
            </a:r>
            <a:br>
              <a:rPr lang="en-US" sz="3200" dirty="0"/>
            </a:br>
            <a:r>
              <a:rPr lang="en-US" sz="1800" dirty="0"/>
              <a:t>Heavy Naphtha Method Comparisons – Mass%</a:t>
            </a:r>
            <a:endParaRPr lang="en-US" sz="3200" dirty="0"/>
          </a:p>
        </p:txBody>
      </p:sp>
      <p:graphicFrame>
        <p:nvGraphicFramePr>
          <p:cNvPr id="3" name="Chart 2"/>
          <p:cNvGraphicFramePr>
            <a:graphicFrameLocks/>
          </p:cNvGraphicFramePr>
          <p:nvPr/>
        </p:nvGraphicFramePr>
        <p:xfrm>
          <a:off x="2576945" y="4356327"/>
          <a:ext cx="6109855" cy="25547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39898931"/>
              </p:ext>
            </p:extLst>
          </p:nvPr>
        </p:nvGraphicFramePr>
        <p:xfrm>
          <a:off x="2576945" y="1653883"/>
          <a:ext cx="3017934" cy="2682240"/>
        </p:xfrm>
        <a:graphic>
          <a:graphicData uri="http://schemas.openxmlformats.org/drawingml/2006/table">
            <a:tbl>
              <a:tblPr firstRow="1" bandRow="1">
                <a:tableStyleId>{5C22544A-7EE6-4342-B048-85BDC9FD1C3A}</a:tableStyleId>
              </a:tblPr>
              <a:tblGrid>
                <a:gridCol w="593388">
                  <a:extLst>
                    <a:ext uri="{9D8B030D-6E8A-4147-A177-3AD203B41FA5}">
                      <a16:colId xmlns:a16="http://schemas.microsoft.com/office/drawing/2014/main" val="20000"/>
                    </a:ext>
                  </a:extLst>
                </a:gridCol>
                <a:gridCol w="412590">
                  <a:extLst>
                    <a:ext uri="{9D8B030D-6E8A-4147-A177-3AD203B41FA5}">
                      <a16:colId xmlns:a16="http://schemas.microsoft.com/office/drawing/2014/main" val="20001"/>
                    </a:ext>
                  </a:extLst>
                </a:gridCol>
                <a:gridCol w="502989">
                  <a:extLst>
                    <a:ext uri="{9D8B030D-6E8A-4147-A177-3AD203B41FA5}">
                      <a16:colId xmlns:a16="http://schemas.microsoft.com/office/drawing/2014/main" val="20002"/>
                    </a:ext>
                  </a:extLst>
                </a:gridCol>
                <a:gridCol w="502989">
                  <a:extLst>
                    <a:ext uri="{9D8B030D-6E8A-4147-A177-3AD203B41FA5}">
                      <a16:colId xmlns:a16="http://schemas.microsoft.com/office/drawing/2014/main" val="20003"/>
                    </a:ext>
                  </a:extLst>
                </a:gridCol>
                <a:gridCol w="502989">
                  <a:extLst>
                    <a:ext uri="{9D8B030D-6E8A-4147-A177-3AD203B41FA5}">
                      <a16:colId xmlns:a16="http://schemas.microsoft.com/office/drawing/2014/main" val="20004"/>
                    </a:ext>
                  </a:extLst>
                </a:gridCol>
                <a:gridCol w="502989">
                  <a:extLst>
                    <a:ext uri="{9D8B030D-6E8A-4147-A177-3AD203B41FA5}">
                      <a16:colId xmlns:a16="http://schemas.microsoft.com/office/drawing/2014/main" val="20005"/>
                    </a:ext>
                  </a:extLst>
                </a:gridCol>
              </a:tblGrid>
              <a:tr h="238368">
                <a:tc>
                  <a:txBody>
                    <a:bodyPr/>
                    <a:lstStyle/>
                    <a:p>
                      <a:endParaRPr lang="en-US" sz="1000" dirty="0"/>
                    </a:p>
                  </a:txBody>
                  <a:tcPr/>
                </a:tc>
                <a:tc>
                  <a:txBody>
                    <a:bodyPr/>
                    <a:lstStyle/>
                    <a:p>
                      <a:pPr algn="ctr"/>
                      <a:r>
                        <a:rPr lang="en-US" sz="1000" dirty="0"/>
                        <a:t>P</a:t>
                      </a:r>
                    </a:p>
                  </a:txBody>
                  <a:tcPr/>
                </a:tc>
                <a:tc>
                  <a:txBody>
                    <a:bodyPr/>
                    <a:lstStyle/>
                    <a:p>
                      <a:pPr algn="ctr"/>
                      <a:r>
                        <a:rPr lang="en-US" sz="1000" dirty="0"/>
                        <a:t>I</a:t>
                      </a:r>
                    </a:p>
                  </a:txBody>
                  <a:tcPr/>
                </a:tc>
                <a:tc>
                  <a:txBody>
                    <a:bodyPr/>
                    <a:lstStyle/>
                    <a:p>
                      <a:pPr algn="ctr"/>
                      <a:r>
                        <a:rPr lang="en-US" sz="1000" dirty="0"/>
                        <a:t>O</a:t>
                      </a:r>
                    </a:p>
                  </a:txBody>
                  <a:tcPr/>
                </a:tc>
                <a:tc>
                  <a:txBody>
                    <a:bodyPr/>
                    <a:lstStyle/>
                    <a:p>
                      <a:pPr algn="ctr"/>
                      <a:r>
                        <a:rPr lang="en-US" sz="1000" dirty="0"/>
                        <a:t>N</a:t>
                      </a:r>
                    </a:p>
                  </a:txBody>
                  <a:tcPr/>
                </a:tc>
                <a:tc>
                  <a:txBody>
                    <a:bodyPr/>
                    <a:lstStyle/>
                    <a:p>
                      <a:pPr algn="ctr"/>
                      <a:r>
                        <a:rPr lang="en-US" sz="1000" dirty="0"/>
                        <a:t>A</a:t>
                      </a:r>
                    </a:p>
                  </a:txBody>
                  <a:tcPr/>
                </a:tc>
                <a:extLst>
                  <a:ext uri="{0D108BD9-81ED-4DB2-BD59-A6C34878D82A}">
                    <a16:rowId xmlns:a16="http://schemas.microsoft.com/office/drawing/2014/main" val="10000"/>
                  </a:ext>
                </a:extLst>
              </a:tr>
              <a:tr h="238368">
                <a:tc>
                  <a:txBody>
                    <a:bodyPr/>
                    <a:lstStyle/>
                    <a:p>
                      <a:pPr algn="ctr"/>
                      <a:r>
                        <a:rPr lang="en-US" sz="1000" b="1" dirty="0"/>
                        <a:t>C4</a:t>
                      </a:r>
                    </a:p>
                  </a:txBody>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1"/>
                  </a:ext>
                </a:extLst>
              </a:tr>
              <a:tr h="238368">
                <a:tc>
                  <a:txBody>
                    <a:bodyPr/>
                    <a:lstStyle/>
                    <a:p>
                      <a:pPr algn="ctr"/>
                      <a:r>
                        <a:rPr lang="en-US" sz="1000" b="1" dirty="0"/>
                        <a:t>C5</a:t>
                      </a:r>
                    </a:p>
                  </a:txBody>
                  <a:tcPr/>
                </a:tc>
                <a:tc>
                  <a:txBody>
                    <a:bodyPr/>
                    <a:lstStyle/>
                    <a:p>
                      <a:pPr algn="ctr" fontAlgn="b"/>
                      <a:r>
                        <a:rPr lang="en-US" sz="1100" b="0" i="0" u="none" strike="noStrike">
                          <a:solidFill>
                            <a:srgbClr val="000000"/>
                          </a:solidFill>
                          <a:effectLst/>
                          <a:latin typeface="Calibri" panose="020F0502020204030204" pitchFamily="34" charset="0"/>
                        </a:rPr>
                        <a:t>0.30</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0.19</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0.15</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2"/>
                  </a:ext>
                </a:extLst>
              </a:tr>
              <a:tr h="238368">
                <a:tc>
                  <a:txBody>
                    <a:bodyPr/>
                    <a:lstStyle/>
                    <a:p>
                      <a:pPr algn="ctr"/>
                      <a:r>
                        <a:rPr lang="en-US" sz="1000" b="1" dirty="0"/>
                        <a:t>C6</a:t>
                      </a:r>
                    </a:p>
                  </a:txBody>
                  <a:tcPr/>
                </a:tc>
                <a:tc>
                  <a:txBody>
                    <a:bodyPr/>
                    <a:lstStyle/>
                    <a:p>
                      <a:pPr algn="ctr" fontAlgn="b"/>
                      <a:r>
                        <a:rPr lang="en-US" sz="1100" b="0" i="0" u="none" strike="noStrike">
                          <a:solidFill>
                            <a:srgbClr val="000000"/>
                          </a:solidFill>
                          <a:effectLst/>
                          <a:latin typeface="Calibri" panose="020F0502020204030204" pitchFamily="34" charset="0"/>
                        </a:rPr>
                        <a:t>1.85</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1.82</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4.15</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0.23</a:t>
                      </a:r>
                    </a:p>
                  </a:txBody>
                  <a:tcPr marL="9525" marR="9525" marT="9525" marB="0" anchor="b"/>
                </a:tc>
                <a:extLst>
                  <a:ext uri="{0D108BD9-81ED-4DB2-BD59-A6C34878D82A}">
                    <a16:rowId xmlns:a16="http://schemas.microsoft.com/office/drawing/2014/main" val="10003"/>
                  </a:ext>
                </a:extLst>
              </a:tr>
              <a:tr h="238368">
                <a:tc>
                  <a:txBody>
                    <a:bodyPr/>
                    <a:lstStyle/>
                    <a:p>
                      <a:pPr algn="ctr"/>
                      <a:r>
                        <a:rPr lang="en-US" sz="1000" b="1" dirty="0"/>
                        <a:t>C7</a:t>
                      </a:r>
                    </a:p>
                  </a:txBody>
                  <a:tcPr/>
                </a:tc>
                <a:tc>
                  <a:txBody>
                    <a:bodyPr/>
                    <a:lstStyle/>
                    <a:p>
                      <a:pPr algn="ctr" fontAlgn="b"/>
                      <a:r>
                        <a:rPr lang="en-US" sz="1100" b="0" i="0" u="none" strike="noStrike">
                          <a:solidFill>
                            <a:srgbClr val="000000"/>
                          </a:solidFill>
                          <a:effectLst/>
                          <a:latin typeface="Calibri" panose="020F0502020204030204" pitchFamily="34" charset="0"/>
                        </a:rPr>
                        <a:t>3.47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4.60</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11.83</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1.64</a:t>
                      </a:r>
                    </a:p>
                  </a:txBody>
                  <a:tcPr marL="9525" marR="9525" marT="9525" marB="0" anchor="b"/>
                </a:tc>
                <a:extLst>
                  <a:ext uri="{0D108BD9-81ED-4DB2-BD59-A6C34878D82A}">
                    <a16:rowId xmlns:a16="http://schemas.microsoft.com/office/drawing/2014/main" val="10004"/>
                  </a:ext>
                </a:extLst>
              </a:tr>
              <a:tr h="238368">
                <a:tc>
                  <a:txBody>
                    <a:bodyPr/>
                    <a:lstStyle/>
                    <a:p>
                      <a:pPr algn="ctr"/>
                      <a:r>
                        <a:rPr lang="en-US" sz="1000" b="1" dirty="0"/>
                        <a:t>C8</a:t>
                      </a:r>
                    </a:p>
                  </a:txBody>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6.25</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13.87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3.69</a:t>
                      </a:r>
                    </a:p>
                  </a:txBody>
                  <a:tcPr marL="9525" marR="9525" marT="9525" marB="0" anchor="b"/>
                </a:tc>
                <a:extLst>
                  <a:ext uri="{0D108BD9-81ED-4DB2-BD59-A6C34878D82A}">
                    <a16:rowId xmlns:a16="http://schemas.microsoft.com/office/drawing/2014/main" val="10005"/>
                  </a:ext>
                </a:extLst>
              </a:tr>
              <a:tr h="238368">
                <a:tc>
                  <a:txBody>
                    <a:bodyPr/>
                    <a:lstStyle/>
                    <a:p>
                      <a:pPr algn="ctr"/>
                      <a:r>
                        <a:rPr lang="en-US" sz="1000" b="1" dirty="0"/>
                        <a:t>C9</a:t>
                      </a:r>
                    </a:p>
                  </a:txBody>
                  <a:tcPr/>
                </a:tc>
                <a:tc>
                  <a:txBody>
                    <a:bodyPr/>
                    <a:lstStyle/>
                    <a:p>
                      <a:pPr algn="ctr" fontAlgn="b"/>
                      <a:r>
                        <a:rPr lang="en-US" sz="1100" b="0" i="0" u="none" strike="noStrike">
                          <a:solidFill>
                            <a:srgbClr val="000000"/>
                          </a:solidFill>
                          <a:effectLst/>
                          <a:latin typeface="Calibri" panose="020F0502020204030204" pitchFamily="34" charset="0"/>
                        </a:rPr>
                        <a:t>1.98</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6.23</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0.07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11.96</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06"/>
                  </a:ext>
                </a:extLst>
              </a:tr>
              <a:tr h="238368">
                <a:tc>
                  <a:txBody>
                    <a:bodyPr/>
                    <a:lstStyle/>
                    <a:p>
                      <a:pPr algn="ctr"/>
                      <a:r>
                        <a:rPr lang="en-US" sz="1000" b="1" dirty="0"/>
                        <a:t>C10</a:t>
                      </a:r>
                    </a:p>
                  </a:txBody>
                  <a:tcPr/>
                </a:tc>
                <a:tc>
                  <a:txBody>
                    <a:bodyPr/>
                    <a:lstStyle/>
                    <a:p>
                      <a:pPr algn="ctr" fontAlgn="b"/>
                      <a:r>
                        <a:rPr lang="en-US" sz="1100" b="0" i="0" u="none" strike="noStrike">
                          <a:solidFill>
                            <a:srgbClr val="000000"/>
                          </a:solidFill>
                          <a:effectLst/>
                          <a:latin typeface="Calibri" panose="020F0502020204030204" pitchFamily="34" charset="0"/>
                        </a:rPr>
                        <a:t>1.69</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5.57</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0.06</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8.29</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tc>
                <a:extLst>
                  <a:ext uri="{0D108BD9-81ED-4DB2-BD59-A6C34878D82A}">
                    <a16:rowId xmlns:a16="http://schemas.microsoft.com/office/drawing/2014/main" val="10007"/>
                  </a:ext>
                </a:extLst>
              </a:tr>
              <a:tr h="238368">
                <a:tc>
                  <a:txBody>
                    <a:bodyPr/>
                    <a:lstStyle/>
                    <a:p>
                      <a:pPr algn="ctr"/>
                      <a:r>
                        <a:rPr lang="en-US" sz="1000" b="1" dirty="0"/>
                        <a:t>C11</a:t>
                      </a:r>
                    </a:p>
                  </a:txBody>
                  <a:tcPr/>
                </a:tc>
                <a:tc>
                  <a:txBody>
                    <a:bodyPr/>
                    <a:lstStyle/>
                    <a:p>
                      <a:pPr algn="ctr" fontAlgn="b"/>
                      <a:r>
                        <a:rPr lang="en-US" sz="1100" b="0" i="0" u="none" strike="noStrike">
                          <a:solidFill>
                            <a:srgbClr val="000000"/>
                          </a:solidFill>
                          <a:effectLst/>
                          <a:latin typeface="Calibri" panose="020F0502020204030204" pitchFamily="34" charset="0"/>
                        </a:rPr>
                        <a:t>0.16</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1.76</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0.38</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8"/>
                  </a:ext>
                </a:extLst>
              </a:tr>
              <a:tr h="238368">
                <a:tc>
                  <a:txBody>
                    <a:bodyPr/>
                    <a:lstStyle/>
                    <a:p>
                      <a:pPr algn="ctr"/>
                      <a:r>
                        <a:rPr lang="en-US" sz="1000" b="1" dirty="0"/>
                        <a:t>C12</a:t>
                      </a:r>
                    </a:p>
                  </a:txBody>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9"/>
                  </a:ext>
                </a:extLst>
              </a:tr>
              <a:tr h="238368">
                <a:tc>
                  <a:txBody>
                    <a:bodyPr/>
                    <a:lstStyle/>
                    <a:p>
                      <a:pPr algn="ctr"/>
                      <a:r>
                        <a:rPr lang="en-US" sz="1000" b="1" dirty="0"/>
                        <a:t>Totals</a:t>
                      </a:r>
                    </a:p>
                  </a:txBody>
                  <a:tcPr/>
                </a:tc>
                <a:tc>
                  <a:txBody>
                    <a:bodyPr/>
                    <a:lstStyle/>
                    <a:p>
                      <a:pPr algn="ctr" fontAlgn="b"/>
                      <a:r>
                        <a:rPr lang="en-US" sz="1100" b="0" i="0" u="none" strike="noStrike">
                          <a:solidFill>
                            <a:srgbClr val="000000"/>
                          </a:solidFill>
                          <a:effectLst/>
                          <a:latin typeface="Calibri" panose="020F0502020204030204" pitchFamily="34" charset="0"/>
                        </a:rPr>
                        <a:t>11.88</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26.40</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0.14</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50.62</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10.97</a:t>
                      </a:r>
                    </a:p>
                  </a:txBody>
                  <a:tcPr marL="9525" marR="9525" marT="9525" marB="0" anchor="b"/>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32755948"/>
              </p:ext>
            </p:extLst>
          </p:nvPr>
        </p:nvGraphicFramePr>
        <p:xfrm>
          <a:off x="6424294" y="1648445"/>
          <a:ext cx="3501506" cy="2682240"/>
        </p:xfrm>
        <a:graphic>
          <a:graphicData uri="http://schemas.openxmlformats.org/drawingml/2006/table">
            <a:tbl>
              <a:tblPr firstRow="1" bandRow="1">
                <a:tableStyleId>{5C22544A-7EE6-4342-B048-85BDC9FD1C3A}</a:tableStyleId>
              </a:tblPr>
              <a:tblGrid>
                <a:gridCol w="583738">
                  <a:extLst>
                    <a:ext uri="{9D8B030D-6E8A-4147-A177-3AD203B41FA5}">
                      <a16:colId xmlns:a16="http://schemas.microsoft.com/office/drawing/2014/main" val="20000"/>
                    </a:ext>
                  </a:extLst>
                </a:gridCol>
                <a:gridCol w="423949">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48887">
                  <a:extLst>
                    <a:ext uri="{9D8B030D-6E8A-4147-A177-3AD203B41FA5}">
                      <a16:colId xmlns:a16="http://schemas.microsoft.com/office/drawing/2014/main" val="20003"/>
                    </a:ext>
                  </a:extLst>
                </a:gridCol>
                <a:gridCol w="423949">
                  <a:extLst>
                    <a:ext uri="{9D8B030D-6E8A-4147-A177-3AD203B41FA5}">
                      <a16:colId xmlns:a16="http://schemas.microsoft.com/office/drawing/2014/main" val="20004"/>
                    </a:ext>
                  </a:extLst>
                </a:gridCol>
                <a:gridCol w="415636">
                  <a:extLst>
                    <a:ext uri="{9D8B030D-6E8A-4147-A177-3AD203B41FA5}">
                      <a16:colId xmlns:a16="http://schemas.microsoft.com/office/drawing/2014/main" val="20005"/>
                    </a:ext>
                  </a:extLst>
                </a:gridCol>
                <a:gridCol w="748147">
                  <a:extLst>
                    <a:ext uri="{9D8B030D-6E8A-4147-A177-3AD203B41FA5}">
                      <a16:colId xmlns:a16="http://schemas.microsoft.com/office/drawing/2014/main" val="20006"/>
                    </a:ext>
                  </a:extLst>
                </a:gridCol>
              </a:tblGrid>
              <a:tr h="234762">
                <a:tc>
                  <a:txBody>
                    <a:bodyPr/>
                    <a:lstStyle/>
                    <a:p>
                      <a:endParaRPr lang="en-US" sz="1000" dirty="0"/>
                    </a:p>
                  </a:txBody>
                  <a:tcPr/>
                </a:tc>
                <a:tc>
                  <a:txBody>
                    <a:bodyPr/>
                    <a:lstStyle/>
                    <a:p>
                      <a:pPr algn="ctr"/>
                      <a:r>
                        <a:rPr lang="en-US" sz="1000" dirty="0"/>
                        <a:t>P</a:t>
                      </a:r>
                    </a:p>
                  </a:txBody>
                  <a:tcPr/>
                </a:tc>
                <a:tc>
                  <a:txBody>
                    <a:bodyPr/>
                    <a:lstStyle/>
                    <a:p>
                      <a:pPr algn="ctr"/>
                      <a:r>
                        <a:rPr lang="en-US" sz="1000" dirty="0"/>
                        <a:t>I</a:t>
                      </a:r>
                    </a:p>
                  </a:txBody>
                  <a:tcPr/>
                </a:tc>
                <a:tc>
                  <a:txBody>
                    <a:bodyPr/>
                    <a:lstStyle/>
                    <a:p>
                      <a:pPr algn="ctr"/>
                      <a:r>
                        <a:rPr lang="en-US" sz="1000" dirty="0"/>
                        <a:t>O</a:t>
                      </a:r>
                    </a:p>
                  </a:txBody>
                  <a:tcPr/>
                </a:tc>
                <a:tc>
                  <a:txBody>
                    <a:bodyPr/>
                    <a:lstStyle/>
                    <a:p>
                      <a:pPr algn="ctr"/>
                      <a:r>
                        <a:rPr lang="en-US" sz="1000" dirty="0"/>
                        <a:t>N</a:t>
                      </a:r>
                    </a:p>
                  </a:txBody>
                  <a:tcPr/>
                </a:tc>
                <a:tc>
                  <a:txBody>
                    <a:bodyPr/>
                    <a:lstStyle/>
                    <a:p>
                      <a:pPr algn="ctr"/>
                      <a:r>
                        <a:rPr lang="en-US" sz="1000" dirty="0"/>
                        <a:t>A</a:t>
                      </a:r>
                    </a:p>
                  </a:txBody>
                  <a:tcPr/>
                </a:tc>
                <a:tc>
                  <a:txBody>
                    <a:bodyPr/>
                    <a:lstStyle/>
                    <a:p>
                      <a:pPr algn="ctr"/>
                      <a:r>
                        <a:rPr lang="en-US" sz="800" dirty="0"/>
                        <a:t>Unknown</a:t>
                      </a:r>
                    </a:p>
                  </a:txBody>
                  <a:tcPr/>
                </a:tc>
                <a:extLst>
                  <a:ext uri="{0D108BD9-81ED-4DB2-BD59-A6C34878D82A}">
                    <a16:rowId xmlns:a16="http://schemas.microsoft.com/office/drawing/2014/main" val="10000"/>
                  </a:ext>
                </a:extLst>
              </a:tr>
              <a:tr h="238368">
                <a:tc>
                  <a:txBody>
                    <a:bodyPr/>
                    <a:lstStyle/>
                    <a:p>
                      <a:pPr algn="ctr"/>
                      <a:r>
                        <a:rPr lang="en-US" sz="1000" b="1" dirty="0"/>
                        <a:t>C4</a:t>
                      </a:r>
                    </a:p>
                  </a:txBody>
                  <a:tcPr/>
                </a:tc>
                <a:tc>
                  <a:txBody>
                    <a:bodyPr/>
                    <a:lstStyle/>
                    <a:p>
                      <a:pPr algn="r" fontAlgn="b"/>
                      <a:r>
                        <a:rPr lang="en-US" sz="1100" b="0" i="0" u="none" strike="noStrike">
                          <a:solidFill>
                            <a:srgbClr val="000000"/>
                          </a:solidFill>
                          <a:effectLst/>
                          <a:latin typeface="Calibri" panose="020F0502020204030204" pitchFamily="34" charset="0"/>
                        </a:rPr>
                        <a:t>0.06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0.01</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1"/>
                  </a:ext>
                </a:extLst>
              </a:tr>
              <a:tr h="238368">
                <a:tc>
                  <a:txBody>
                    <a:bodyPr/>
                    <a:lstStyle/>
                    <a:p>
                      <a:pPr algn="ctr"/>
                      <a:r>
                        <a:rPr lang="en-US" sz="1000" b="1" dirty="0"/>
                        <a:t>C5</a:t>
                      </a:r>
                    </a:p>
                  </a:txBody>
                  <a:tcPr/>
                </a:tc>
                <a:tc>
                  <a:txBody>
                    <a:bodyPr/>
                    <a:lstStyle/>
                    <a:p>
                      <a:pPr algn="r" fontAlgn="b"/>
                      <a:r>
                        <a:rPr lang="en-US" sz="1100" b="0" i="0" u="none" strike="noStrike">
                          <a:solidFill>
                            <a:srgbClr val="000000"/>
                          </a:solidFill>
                          <a:effectLst/>
                          <a:latin typeface="Calibri" panose="020F0502020204030204" pitchFamily="34" charset="0"/>
                        </a:rPr>
                        <a:t>0.33</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0.20</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0.18</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2"/>
                  </a:ext>
                </a:extLst>
              </a:tr>
              <a:tr h="238368">
                <a:tc>
                  <a:txBody>
                    <a:bodyPr/>
                    <a:lstStyle/>
                    <a:p>
                      <a:pPr algn="ctr"/>
                      <a:r>
                        <a:rPr lang="en-US" sz="1000" b="1" dirty="0"/>
                        <a:t>C6</a:t>
                      </a:r>
                    </a:p>
                  </a:txBody>
                  <a:tcPr/>
                </a:tc>
                <a:tc>
                  <a:txBody>
                    <a:bodyPr/>
                    <a:lstStyle/>
                    <a:p>
                      <a:pPr algn="r" fontAlgn="b"/>
                      <a:r>
                        <a:rPr lang="en-US" sz="1100" b="0" i="0" u="none" strike="noStrike" dirty="0">
                          <a:solidFill>
                            <a:srgbClr val="000000"/>
                          </a:solidFill>
                          <a:effectLst/>
                          <a:latin typeface="Calibri" panose="020F0502020204030204" pitchFamily="34" charset="0"/>
                        </a:rPr>
                        <a:t>1.82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1.76</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4.04</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0.22</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3"/>
                  </a:ext>
                </a:extLst>
              </a:tr>
              <a:tr h="238368">
                <a:tc>
                  <a:txBody>
                    <a:bodyPr/>
                    <a:lstStyle/>
                    <a:p>
                      <a:pPr algn="ctr"/>
                      <a:r>
                        <a:rPr lang="en-US" sz="1000" b="1" dirty="0"/>
                        <a:t>C7</a:t>
                      </a:r>
                    </a:p>
                  </a:txBody>
                  <a:tcPr/>
                </a:tc>
                <a:tc>
                  <a:txBody>
                    <a:bodyPr/>
                    <a:lstStyle/>
                    <a:p>
                      <a:pPr algn="r" fontAlgn="b"/>
                      <a:r>
                        <a:rPr lang="en-US" sz="1100" b="0" i="0" u="none" strike="noStrike">
                          <a:solidFill>
                            <a:srgbClr val="000000"/>
                          </a:solidFill>
                          <a:effectLst/>
                          <a:latin typeface="Calibri" panose="020F0502020204030204" pitchFamily="34" charset="0"/>
                        </a:rPr>
                        <a:t>3.32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4.46</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10.72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1.56</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4"/>
                  </a:ext>
                </a:extLst>
              </a:tr>
              <a:tr h="238368">
                <a:tc>
                  <a:txBody>
                    <a:bodyPr/>
                    <a:lstStyle/>
                    <a:p>
                      <a:pPr algn="ctr"/>
                      <a:r>
                        <a:rPr lang="en-US" sz="1000" b="1" dirty="0"/>
                        <a:t>C8</a:t>
                      </a:r>
                    </a:p>
                  </a:txBody>
                  <a:tcPr/>
                </a:tc>
                <a:tc>
                  <a:txBody>
                    <a:bodyPr/>
                    <a:lstStyle/>
                    <a:p>
                      <a:pPr algn="r" fontAlgn="b"/>
                      <a:r>
                        <a:rPr lang="en-US" sz="1100" b="0" i="0" u="none" strike="noStrike">
                          <a:solidFill>
                            <a:srgbClr val="000000"/>
                          </a:solidFill>
                          <a:effectLst/>
                          <a:latin typeface="Calibri" panose="020F0502020204030204" pitchFamily="34" charset="0"/>
                        </a:rPr>
                        <a:t>2.62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8.43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10.64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5.10</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0005"/>
                  </a:ext>
                </a:extLst>
              </a:tr>
              <a:tr h="238368">
                <a:tc>
                  <a:txBody>
                    <a:bodyPr/>
                    <a:lstStyle/>
                    <a:p>
                      <a:pPr algn="ctr"/>
                      <a:r>
                        <a:rPr lang="en-US" sz="1000" b="1" dirty="0"/>
                        <a:t>C9</a:t>
                      </a:r>
                    </a:p>
                  </a:txBody>
                  <a:tcPr/>
                </a:tc>
                <a:tc>
                  <a:txBody>
                    <a:bodyPr/>
                    <a:lstStyle/>
                    <a:p>
                      <a:pPr algn="r" fontAlgn="b"/>
                      <a:r>
                        <a:rPr lang="en-US" sz="1100" b="0" i="0" u="none" strike="noStrike">
                          <a:solidFill>
                            <a:srgbClr val="000000"/>
                          </a:solidFill>
                          <a:effectLst/>
                          <a:latin typeface="Calibri" panose="020F0502020204030204" pitchFamily="34" charset="0"/>
                        </a:rPr>
                        <a:t>2.20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7.66</a:t>
                      </a:r>
                    </a:p>
                  </a:txBody>
                  <a:tcPr marL="9525" marR="9525" marT="9525" marB="0" anchor="b"/>
                </a:tc>
                <a:tc>
                  <a:txBody>
                    <a:bodyPr/>
                    <a:lstStyle/>
                    <a:p>
                      <a:pPr algn="r" fontAlgn="b"/>
                      <a:r>
                        <a:rPr lang="en-US" sz="1100" b="0" i="0" u="none" strike="noStrike" dirty="0">
                          <a:solidFill>
                            <a:srgbClr val="000000"/>
                          </a:solidFill>
                          <a:effectLst/>
                          <a:latin typeface="Calibri" panose="020F0502020204030204" pitchFamily="34" charset="0"/>
                        </a:rPr>
                        <a:t>0.50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6.45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6.08</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0.76</a:t>
                      </a:r>
                    </a:p>
                  </a:txBody>
                  <a:tcPr marL="9525" marR="9525" marT="9525" marB="0" anchor="b"/>
                </a:tc>
                <a:extLst>
                  <a:ext uri="{0D108BD9-81ED-4DB2-BD59-A6C34878D82A}">
                    <a16:rowId xmlns:a16="http://schemas.microsoft.com/office/drawing/2014/main" val="10006"/>
                  </a:ext>
                </a:extLst>
              </a:tr>
              <a:tr h="238368">
                <a:tc>
                  <a:txBody>
                    <a:bodyPr/>
                    <a:lstStyle/>
                    <a:p>
                      <a:pPr algn="ctr"/>
                      <a:r>
                        <a:rPr lang="en-US" sz="1000" b="1" dirty="0"/>
                        <a:t>C10</a:t>
                      </a:r>
                    </a:p>
                  </a:txBody>
                  <a:tcPr/>
                </a:tc>
                <a:tc>
                  <a:txBody>
                    <a:bodyPr/>
                    <a:lstStyle/>
                    <a:p>
                      <a:pPr algn="r" fontAlgn="b"/>
                      <a:r>
                        <a:rPr lang="en-US" sz="1100" b="0" i="0" u="none" strike="noStrike">
                          <a:solidFill>
                            <a:srgbClr val="000000"/>
                          </a:solidFill>
                          <a:effectLst/>
                          <a:latin typeface="Calibri" panose="020F0502020204030204" pitchFamily="34" charset="0"/>
                        </a:rPr>
                        <a:t>1.88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7.20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2.72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2.98</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tc>
                <a:extLst>
                  <a:ext uri="{0D108BD9-81ED-4DB2-BD59-A6C34878D82A}">
                    <a16:rowId xmlns:a16="http://schemas.microsoft.com/office/drawing/2014/main" val="10007"/>
                  </a:ext>
                </a:extLst>
              </a:tr>
              <a:tr h="238368">
                <a:tc>
                  <a:txBody>
                    <a:bodyPr/>
                    <a:lstStyle/>
                    <a:p>
                      <a:pPr algn="ctr"/>
                      <a:r>
                        <a:rPr lang="en-US" sz="1000" b="1" dirty="0"/>
                        <a:t>C11</a:t>
                      </a:r>
                    </a:p>
                  </a:txBody>
                  <a:tcPr/>
                </a:tc>
                <a:tc>
                  <a:txBody>
                    <a:bodyPr/>
                    <a:lstStyle/>
                    <a:p>
                      <a:pPr algn="r" fontAlgn="b"/>
                      <a:r>
                        <a:rPr lang="en-US" sz="1100" b="0" i="0" u="none" strike="noStrike">
                          <a:solidFill>
                            <a:srgbClr val="000000"/>
                          </a:solidFill>
                          <a:effectLst/>
                          <a:latin typeface="Calibri" panose="020F0502020204030204" pitchFamily="34" charset="0"/>
                        </a:rPr>
                        <a:t>0.19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2.05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0.14</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1.18</a:t>
                      </a:r>
                    </a:p>
                  </a:txBody>
                  <a:tcPr marL="9525" marR="9525" marT="9525" marB="0" anchor="b"/>
                </a:tc>
                <a:extLst>
                  <a:ext uri="{0D108BD9-81ED-4DB2-BD59-A6C34878D82A}">
                    <a16:rowId xmlns:a16="http://schemas.microsoft.com/office/drawing/2014/main" val="10008"/>
                  </a:ext>
                </a:extLst>
              </a:tr>
              <a:tr h="238368">
                <a:tc>
                  <a:txBody>
                    <a:bodyPr/>
                    <a:lstStyle/>
                    <a:p>
                      <a:pPr algn="ctr"/>
                      <a:r>
                        <a:rPr lang="en-US" sz="1000" b="1" dirty="0"/>
                        <a:t>C12</a:t>
                      </a:r>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0.02</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0.08</a:t>
                      </a:r>
                    </a:p>
                  </a:txBody>
                  <a:tcPr marL="9525" marR="9525" marT="9525" marB="0" anchor="b"/>
                </a:tc>
                <a:extLst>
                  <a:ext uri="{0D108BD9-81ED-4DB2-BD59-A6C34878D82A}">
                    <a16:rowId xmlns:a16="http://schemas.microsoft.com/office/drawing/2014/main" val="10009"/>
                  </a:ext>
                </a:extLst>
              </a:tr>
              <a:tr h="238368">
                <a:tc>
                  <a:txBody>
                    <a:bodyPr/>
                    <a:lstStyle/>
                    <a:p>
                      <a:pPr algn="ctr"/>
                      <a:r>
                        <a:rPr lang="en-US" sz="1000" b="1" dirty="0"/>
                        <a:t>Totals</a:t>
                      </a:r>
                    </a:p>
                  </a:txBody>
                  <a:tcPr/>
                </a:tc>
                <a:tc>
                  <a:txBody>
                    <a:bodyPr/>
                    <a:lstStyle/>
                    <a:p>
                      <a:pPr algn="ctr" fontAlgn="b"/>
                      <a:r>
                        <a:rPr lang="en-US" sz="1100" b="0" i="0" u="none" strike="noStrike">
                          <a:solidFill>
                            <a:srgbClr val="000000"/>
                          </a:solidFill>
                          <a:effectLst/>
                          <a:latin typeface="Calibri" panose="020F0502020204030204" pitchFamily="34" charset="0"/>
                        </a:rPr>
                        <a:t>12.44</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31.78</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0.78</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34.79</a:t>
                      </a:r>
                    </a:p>
                  </a:txBody>
                  <a:tcPr marL="9525" marR="9525" marT="9525" marB="0" anchor="b"/>
                </a:tc>
                <a:tc>
                  <a:txBody>
                    <a:bodyPr/>
                    <a:lstStyle/>
                    <a:p>
                      <a:pPr algn="ctr" fontAlgn="b"/>
                      <a:r>
                        <a:rPr lang="en-US" sz="1100" b="0" i="0" u="none" strike="noStrike">
                          <a:solidFill>
                            <a:srgbClr val="000000"/>
                          </a:solidFill>
                          <a:effectLst/>
                          <a:latin typeface="Calibri" panose="020F0502020204030204" pitchFamily="34" charset="0"/>
                        </a:rPr>
                        <a:t>16.10</a:t>
                      </a:r>
                    </a:p>
                  </a:txBody>
                  <a:tcPr marL="9525" marR="9525" marT="9525" marB="0" anchor="b"/>
                </a:tc>
                <a:tc>
                  <a:txBody>
                    <a:bodyPr/>
                    <a:lstStyle/>
                    <a:p>
                      <a:pPr algn="ctr" fontAlgn="b"/>
                      <a:r>
                        <a:rPr lang="en-US" sz="1100" b="0" i="0" u="none" strike="noStrike" dirty="0">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10"/>
                  </a:ext>
                </a:extLst>
              </a:tr>
            </a:tbl>
          </a:graphicData>
        </a:graphic>
      </p:graphicFrame>
      <p:sp>
        <p:nvSpPr>
          <p:cNvPr id="7" name="TextBox 6"/>
          <p:cNvSpPr txBox="1"/>
          <p:nvPr/>
        </p:nvSpPr>
        <p:spPr>
          <a:xfrm>
            <a:off x="3468435" y="1221706"/>
            <a:ext cx="1382110" cy="369332"/>
          </a:xfrm>
          <a:prstGeom prst="rect">
            <a:avLst/>
          </a:prstGeom>
          <a:noFill/>
        </p:spPr>
        <p:txBody>
          <a:bodyPr wrap="none" rtlCol="0">
            <a:spAutoFit/>
          </a:bodyPr>
          <a:lstStyle/>
          <a:p>
            <a:r>
              <a:rPr lang="en-US" dirty="0"/>
              <a:t>D8071 - VUV</a:t>
            </a:r>
          </a:p>
        </p:txBody>
      </p:sp>
      <p:sp>
        <p:nvSpPr>
          <p:cNvPr id="8" name="TextBox 7"/>
          <p:cNvSpPr txBox="1"/>
          <p:nvPr/>
        </p:nvSpPr>
        <p:spPr>
          <a:xfrm>
            <a:off x="7163358" y="1218159"/>
            <a:ext cx="2023378" cy="369332"/>
          </a:xfrm>
          <a:prstGeom prst="rect">
            <a:avLst/>
          </a:prstGeom>
          <a:noFill/>
        </p:spPr>
        <p:txBody>
          <a:bodyPr wrap="square" rtlCol="0">
            <a:spAutoFit/>
          </a:bodyPr>
          <a:lstStyle/>
          <a:p>
            <a:pPr algn="ctr"/>
            <a:r>
              <a:rPr lang="en-US" dirty="0"/>
              <a:t>D6730 - DHA</a:t>
            </a:r>
          </a:p>
        </p:txBody>
      </p:sp>
      <p:graphicFrame>
        <p:nvGraphicFramePr>
          <p:cNvPr id="11" name="Chart 10"/>
          <p:cNvGraphicFramePr>
            <a:graphicFrameLocks/>
          </p:cNvGraphicFramePr>
          <p:nvPr>
            <p:extLst>
              <p:ext uri="{D42A27DB-BD31-4B8C-83A1-F6EECF244321}">
                <p14:modId xmlns:p14="http://schemas.microsoft.com/office/powerpoint/2010/main" val="1910473945"/>
              </p:ext>
            </p:extLst>
          </p:nvPr>
        </p:nvGraphicFramePr>
        <p:xfrm>
          <a:off x="1343199" y="4440602"/>
          <a:ext cx="5890108" cy="23412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6049" y="5302237"/>
            <a:ext cx="1297150" cy="646331"/>
          </a:xfrm>
          <a:prstGeom prst="rect">
            <a:avLst/>
          </a:prstGeom>
          <a:noFill/>
        </p:spPr>
        <p:txBody>
          <a:bodyPr wrap="none" rtlCol="0">
            <a:spAutoFit/>
          </a:bodyPr>
          <a:lstStyle/>
          <a:p>
            <a:pPr algn="ctr"/>
            <a:r>
              <a:rPr lang="en-US" dirty="0"/>
              <a:t>D8071 </a:t>
            </a:r>
          </a:p>
          <a:p>
            <a:pPr algn="ctr"/>
            <a:r>
              <a:rPr lang="en-US" dirty="0"/>
              <a:t>Conditions</a:t>
            </a:r>
          </a:p>
        </p:txBody>
      </p:sp>
      <p:sp>
        <p:nvSpPr>
          <p:cNvPr id="10" name="TextBox 9"/>
          <p:cNvSpPr txBox="1"/>
          <p:nvPr/>
        </p:nvSpPr>
        <p:spPr>
          <a:xfrm flipH="1">
            <a:off x="7441773" y="4778048"/>
            <a:ext cx="3803229" cy="1785104"/>
          </a:xfrm>
          <a:prstGeom prst="rect">
            <a:avLst/>
          </a:prstGeom>
          <a:noFill/>
        </p:spPr>
        <p:txBody>
          <a:bodyPr wrap="square" rtlCol="0">
            <a:spAutoFit/>
          </a:bodyPr>
          <a:lstStyle/>
          <a:p>
            <a:r>
              <a:rPr lang="en-US" sz="1050" dirty="0"/>
              <a:t>D6730-1 (2016)</a:t>
            </a:r>
          </a:p>
          <a:p>
            <a:endParaRPr lang="en-US" sz="500" dirty="0"/>
          </a:p>
          <a:p>
            <a:r>
              <a:rPr lang="en-US" sz="1400" i="1" dirty="0"/>
              <a:t>“5.3  …..error will be encountered due to co-elution and a lack of identification of all components present. Samples containing significant amounts of </a:t>
            </a:r>
            <a:r>
              <a:rPr lang="en-US" sz="1400" i="1" dirty="0" err="1"/>
              <a:t>olefinic</a:t>
            </a:r>
            <a:r>
              <a:rPr lang="en-US" sz="1400" i="1" dirty="0"/>
              <a:t> or naphthenic, or both, constituents above octane may reflect significant errors in PONA-type groupings.”</a:t>
            </a:r>
          </a:p>
          <a:p>
            <a:endParaRPr lang="en-US" sz="1050" dirty="0"/>
          </a:p>
        </p:txBody>
      </p:sp>
      <p:sp>
        <p:nvSpPr>
          <p:cNvPr id="15" name="Oval 14">
            <a:extLst>
              <a:ext uri="{FF2B5EF4-FFF2-40B4-BE49-F238E27FC236}">
                <a16:creationId xmlns:a16="http://schemas.microsoft.com/office/drawing/2014/main" id="{76B20F60-B754-4F90-A846-EDF097751403}"/>
              </a:ext>
            </a:extLst>
          </p:cNvPr>
          <p:cNvSpPr/>
          <p:nvPr/>
        </p:nvSpPr>
        <p:spPr>
          <a:xfrm>
            <a:off x="3468435" y="3167671"/>
            <a:ext cx="732090" cy="1358057"/>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1980F1-0B45-4834-B514-EEA2F36063BD}"/>
              </a:ext>
            </a:extLst>
          </p:cNvPr>
          <p:cNvSpPr/>
          <p:nvPr/>
        </p:nvSpPr>
        <p:spPr>
          <a:xfrm>
            <a:off x="4429125" y="3072039"/>
            <a:ext cx="1338581" cy="1549321"/>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AE1D0D-319D-46A2-8D7A-4A1343172F0E}"/>
              </a:ext>
            </a:extLst>
          </p:cNvPr>
          <p:cNvSpPr/>
          <p:nvPr/>
        </p:nvSpPr>
        <p:spPr>
          <a:xfrm>
            <a:off x="7331275" y="3072039"/>
            <a:ext cx="732090" cy="1358057"/>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058BAE-D354-42C1-873F-B3A1112B4F20}"/>
              </a:ext>
            </a:extLst>
          </p:cNvPr>
          <p:cNvSpPr/>
          <p:nvPr/>
        </p:nvSpPr>
        <p:spPr>
          <a:xfrm>
            <a:off x="8241902" y="2978958"/>
            <a:ext cx="1101486" cy="1599637"/>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B940A33-EEC2-438D-AB81-C70ED926FEE1}"/>
              </a:ext>
            </a:extLst>
          </p:cNvPr>
          <p:cNvSpPr/>
          <p:nvPr/>
        </p:nvSpPr>
        <p:spPr>
          <a:xfrm>
            <a:off x="5170516" y="6242858"/>
            <a:ext cx="1253778" cy="224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6391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31" y="700044"/>
            <a:ext cx="11027535" cy="953264"/>
          </a:xfrm>
        </p:spPr>
        <p:txBody>
          <a:bodyPr>
            <a:noAutofit/>
          </a:bodyPr>
          <a:lstStyle/>
          <a:p>
            <a:r>
              <a:rPr lang="en-US" sz="3200" dirty="0"/>
              <a:t>VUV Improves Quantitative and Qualitative Analysis</a:t>
            </a:r>
          </a:p>
        </p:txBody>
      </p:sp>
      <p:sp>
        <p:nvSpPr>
          <p:cNvPr id="7" name="Rectangle 6"/>
          <p:cNvSpPr/>
          <p:nvPr/>
        </p:nvSpPr>
        <p:spPr>
          <a:xfrm>
            <a:off x="690858" y="1416078"/>
            <a:ext cx="10576428" cy="1608133"/>
          </a:xfrm>
          <a:prstGeom prst="rect">
            <a:avLst/>
          </a:prstGeom>
        </p:spPr>
        <p:txBody>
          <a:bodyPr wrap="square">
            <a:spAutoFit/>
          </a:bodyPr>
          <a:lstStyle/>
          <a:p>
            <a:pPr marL="182880" indent="-182880">
              <a:spcBef>
                <a:spcPts val="600"/>
              </a:spcBef>
              <a:spcAft>
                <a:spcPts val="300"/>
              </a:spcAft>
              <a:buFont typeface="Arial" panose="020B0604020202020204" pitchFamily="34" charset="0"/>
              <a:buChar char="•"/>
            </a:pPr>
            <a:r>
              <a:rPr lang="en-US" sz="1400" dirty="0">
                <a:solidFill>
                  <a:srgbClr val="000000"/>
                </a:solidFill>
                <a:ea typeface="Calibri" panose="020F0502020204030204" pitchFamily="34" charset="0"/>
                <a:cs typeface="Times New Roman" panose="02020603050405020304" pitchFamily="18" charset="0"/>
              </a:rPr>
              <a:t>Heavy naphtha &amp; pyrolysis samples contain significant co-elution which challenges accurate aromatic determination</a:t>
            </a:r>
          </a:p>
          <a:p>
            <a:pPr marL="182880" indent="-182880">
              <a:spcBef>
                <a:spcPts val="600"/>
              </a:spcBef>
              <a:spcAft>
                <a:spcPts val="300"/>
              </a:spcAft>
              <a:buFont typeface="Arial" panose="020B0604020202020204" pitchFamily="34" charset="0"/>
              <a:buChar char="•"/>
            </a:pPr>
            <a:r>
              <a:rPr lang="en-US" sz="1400" dirty="0">
                <a:solidFill>
                  <a:srgbClr val="000000"/>
                </a:solidFill>
                <a:ea typeface="Calibri" panose="020F0502020204030204" pitchFamily="34" charset="0"/>
                <a:cs typeface="Times New Roman" panose="02020603050405020304" pitchFamily="18" charset="0"/>
              </a:rPr>
              <a:t>Many pyrolysis oils are very similar to these heavy naphtha products, but with additional “non-crude compounds”</a:t>
            </a:r>
          </a:p>
          <a:p>
            <a:pPr marL="182880" indent="-182880">
              <a:spcBef>
                <a:spcPts val="600"/>
              </a:spcBef>
              <a:spcAft>
                <a:spcPts val="300"/>
              </a:spcAft>
              <a:buFont typeface="Arial" panose="020B0604020202020204" pitchFamily="34" charset="0"/>
              <a:buChar char="•"/>
            </a:pPr>
            <a:r>
              <a:rPr lang="en-US" sz="1400" dirty="0">
                <a:solidFill>
                  <a:srgbClr val="000000"/>
                </a:solidFill>
                <a:ea typeface="Calibri" panose="020F0502020204030204" pitchFamily="34" charset="0"/>
                <a:cs typeface="Times New Roman" panose="02020603050405020304" pitchFamily="18" charset="0"/>
              </a:rPr>
              <a:t>Unique spectral profiles enable the determination of identities and/or class and relative concentrations of new or co-eluting compounds</a:t>
            </a:r>
            <a:endParaRPr lang="en-US" sz="1600" dirty="0">
              <a:solidFill>
                <a:srgbClr val="000000"/>
              </a:solidFill>
              <a:ea typeface="Calibri" panose="020F0502020204030204" pitchFamily="34" charset="0"/>
              <a:cs typeface="Times New Roman" panose="02020603050405020304" pitchFamily="18" charset="0"/>
            </a:endParaRPr>
          </a:p>
          <a:p>
            <a:pPr>
              <a:spcBef>
                <a:spcPts val="600"/>
              </a:spcBef>
              <a:spcAft>
                <a:spcPts val="300"/>
              </a:spcAft>
            </a:pPr>
            <a:endParaRPr lang="en-US" sz="2000" dirty="0">
              <a:effectLs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323FE2A-C99A-47B2-A7AE-8136CB12C329}"/>
              </a:ext>
            </a:extLst>
          </p:cNvPr>
          <p:cNvPicPr/>
          <p:nvPr/>
        </p:nvPicPr>
        <p:blipFill>
          <a:blip r:embed="rId2"/>
          <a:stretch>
            <a:fillRect/>
          </a:stretch>
        </p:blipFill>
        <p:spPr>
          <a:xfrm>
            <a:off x="184987" y="3217690"/>
            <a:ext cx="5514975" cy="2157908"/>
          </a:xfrm>
          <a:prstGeom prst="rect">
            <a:avLst/>
          </a:prstGeom>
        </p:spPr>
      </p:pic>
      <p:pic>
        <p:nvPicPr>
          <p:cNvPr id="5" name="Picture 4">
            <a:extLst>
              <a:ext uri="{FF2B5EF4-FFF2-40B4-BE49-F238E27FC236}">
                <a16:creationId xmlns:a16="http://schemas.microsoft.com/office/drawing/2014/main" id="{A897BD0A-3F75-46AF-88C1-958DBE2B2869}"/>
              </a:ext>
            </a:extLst>
          </p:cNvPr>
          <p:cNvPicPr>
            <a:picLocks noChangeAspect="1"/>
          </p:cNvPicPr>
          <p:nvPr/>
        </p:nvPicPr>
        <p:blipFill>
          <a:blip r:embed="rId3"/>
          <a:stretch>
            <a:fillRect/>
          </a:stretch>
        </p:blipFill>
        <p:spPr>
          <a:xfrm>
            <a:off x="5893888" y="2436150"/>
            <a:ext cx="6113125" cy="1397979"/>
          </a:xfrm>
          <a:prstGeom prst="rect">
            <a:avLst/>
          </a:prstGeom>
        </p:spPr>
      </p:pic>
      <p:pic>
        <p:nvPicPr>
          <p:cNvPr id="6" name="Picture 5">
            <a:extLst>
              <a:ext uri="{FF2B5EF4-FFF2-40B4-BE49-F238E27FC236}">
                <a16:creationId xmlns:a16="http://schemas.microsoft.com/office/drawing/2014/main" id="{B1A6BA13-9930-4BEC-80A1-1C53009A2D23}"/>
              </a:ext>
            </a:extLst>
          </p:cNvPr>
          <p:cNvPicPr>
            <a:picLocks noChangeAspect="1"/>
          </p:cNvPicPr>
          <p:nvPr/>
        </p:nvPicPr>
        <p:blipFill>
          <a:blip r:embed="rId4"/>
          <a:stretch>
            <a:fillRect/>
          </a:stretch>
        </p:blipFill>
        <p:spPr>
          <a:xfrm>
            <a:off x="5893888" y="4372752"/>
            <a:ext cx="6113125" cy="1601739"/>
          </a:xfrm>
          <a:prstGeom prst="rect">
            <a:avLst/>
          </a:prstGeom>
        </p:spPr>
      </p:pic>
      <p:sp>
        <p:nvSpPr>
          <p:cNvPr id="14" name="TextBox 13">
            <a:extLst>
              <a:ext uri="{FF2B5EF4-FFF2-40B4-BE49-F238E27FC236}">
                <a16:creationId xmlns:a16="http://schemas.microsoft.com/office/drawing/2014/main" id="{0F19311F-46BC-466E-9B52-593029EA0DD6}"/>
              </a:ext>
            </a:extLst>
          </p:cNvPr>
          <p:cNvSpPr txBox="1"/>
          <p:nvPr/>
        </p:nvSpPr>
        <p:spPr>
          <a:xfrm>
            <a:off x="5893888" y="3941440"/>
            <a:ext cx="1303164" cy="338554"/>
          </a:xfrm>
          <a:prstGeom prst="rect">
            <a:avLst/>
          </a:prstGeom>
          <a:noFill/>
        </p:spPr>
        <p:txBody>
          <a:bodyPr wrap="square" rtlCol="0">
            <a:spAutoFit/>
          </a:bodyPr>
          <a:lstStyle/>
          <a:p>
            <a:r>
              <a:rPr lang="en-US" sz="1600" b="1" dirty="0">
                <a:solidFill>
                  <a:srgbClr val="FF0000"/>
                </a:solidFill>
              </a:rPr>
              <a:t>Aromatic</a:t>
            </a:r>
          </a:p>
        </p:txBody>
      </p:sp>
      <p:sp>
        <p:nvSpPr>
          <p:cNvPr id="16" name="TextBox 15">
            <a:extLst>
              <a:ext uri="{FF2B5EF4-FFF2-40B4-BE49-F238E27FC236}">
                <a16:creationId xmlns:a16="http://schemas.microsoft.com/office/drawing/2014/main" id="{A599A6EE-954C-43AA-A74F-10E05A0ED55C}"/>
              </a:ext>
            </a:extLst>
          </p:cNvPr>
          <p:cNvSpPr txBox="1"/>
          <p:nvPr/>
        </p:nvSpPr>
        <p:spPr>
          <a:xfrm>
            <a:off x="7347942" y="3941440"/>
            <a:ext cx="1346200" cy="338554"/>
          </a:xfrm>
          <a:prstGeom prst="rect">
            <a:avLst/>
          </a:prstGeom>
          <a:noFill/>
        </p:spPr>
        <p:txBody>
          <a:bodyPr wrap="square" rtlCol="0">
            <a:spAutoFit/>
          </a:bodyPr>
          <a:lstStyle/>
          <a:p>
            <a:r>
              <a:rPr lang="en-US" sz="1600" b="1" dirty="0" err="1"/>
              <a:t>nParaffin</a:t>
            </a:r>
            <a:endParaRPr lang="en-US" sz="1600" b="1" dirty="0"/>
          </a:p>
        </p:txBody>
      </p:sp>
      <p:sp>
        <p:nvSpPr>
          <p:cNvPr id="17" name="TextBox 16">
            <a:extLst>
              <a:ext uri="{FF2B5EF4-FFF2-40B4-BE49-F238E27FC236}">
                <a16:creationId xmlns:a16="http://schemas.microsoft.com/office/drawing/2014/main" id="{0050675B-764C-4293-92D3-A6F0E5C78A47}"/>
              </a:ext>
            </a:extLst>
          </p:cNvPr>
          <p:cNvSpPr txBox="1"/>
          <p:nvPr/>
        </p:nvSpPr>
        <p:spPr>
          <a:xfrm>
            <a:off x="8694142" y="3941440"/>
            <a:ext cx="1679205" cy="338554"/>
          </a:xfrm>
          <a:prstGeom prst="rect">
            <a:avLst/>
          </a:prstGeom>
          <a:noFill/>
        </p:spPr>
        <p:txBody>
          <a:bodyPr wrap="square" rtlCol="0">
            <a:spAutoFit/>
          </a:bodyPr>
          <a:lstStyle/>
          <a:p>
            <a:r>
              <a:rPr lang="en-US" sz="1600" b="1" dirty="0" err="1">
                <a:solidFill>
                  <a:srgbClr val="992F85"/>
                </a:solidFill>
              </a:rPr>
              <a:t>isoParaffin</a:t>
            </a:r>
            <a:endParaRPr lang="en-US" sz="1600" b="1" dirty="0">
              <a:solidFill>
                <a:srgbClr val="992F85"/>
              </a:solidFill>
            </a:endParaRPr>
          </a:p>
        </p:txBody>
      </p:sp>
      <p:sp>
        <p:nvSpPr>
          <p:cNvPr id="18" name="TextBox 17">
            <a:extLst>
              <a:ext uri="{FF2B5EF4-FFF2-40B4-BE49-F238E27FC236}">
                <a16:creationId xmlns:a16="http://schemas.microsoft.com/office/drawing/2014/main" id="{8F6DA53C-789E-433E-855A-16419EA0AA48}"/>
              </a:ext>
            </a:extLst>
          </p:cNvPr>
          <p:cNvSpPr txBox="1"/>
          <p:nvPr/>
        </p:nvSpPr>
        <p:spPr>
          <a:xfrm>
            <a:off x="10167172" y="3944239"/>
            <a:ext cx="1599681" cy="338554"/>
          </a:xfrm>
          <a:prstGeom prst="rect">
            <a:avLst/>
          </a:prstGeom>
          <a:noFill/>
        </p:spPr>
        <p:txBody>
          <a:bodyPr wrap="square" rtlCol="0">
            <a:spAutoFit/>
          </a:bodyPr>
          <a:lstStyle/>
          <a:p>
            <a:r>
              <a:rPr lang="en-US" sz="1600" b="1" dirty="0">
                <a:solidFill>
                  <a:srgbClr val="2B19AF"/>
                </a:solidFill>
              </a:rPr>
              <a:t>Naphthene</a:t>
            </a:r>
          </a:p>
        </p:txBody>
      </p:sp>
      <p:sp>
        <p:nvSpPr>
          <p:cNvPr id="20" name="Oval 19">
            <a:extLst>
              <a:ext uri="{FF2B5EF4-FFF2-40B4-BE49-F238E27FC236}">
                <a16:creationId xmlns:a16="http://schemas.microsoft.com/office/drawing/2014/main" id="{39386E33-E4F6-4DCF-84BB-D287E2A23FDB}"/>
              </a:ext>
            </a:extLst>
          </p:cNvPr>
          <p:cNvSpPr/>
          <p:nvPr/>
        </p:nvSpPr>
        <p:spPr>
          <a:xfrm>
            <a:off x="1469779" y="4299255"/>
            <a:ext cx="516963" cy="8828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BCAD57D6-BC74-4225-B0FB-8C46B807ACD0}"/>
              </a:ext>
            </a:extLst>
          </p:cNvPr>
          <p:cNvCxnSpPr>
            <a:cxnSpLocks/>
            <a:stCxn id="20" idx="7"/>
          </p:cNvCxnSpPr>
          <p:nvPr/>
        </p:nvCxnSpPr>
        <p:spPr>
          <a:xfrm flipV="1">
            <a:off x="1911035" y="3422091"/>
            <a:ext cx="3883014" cy="10064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46973E4-0B20-4523-B28F-377A0184FE1F}"/>
              </a:ext>
            </a:extLst>
          </p:cNvPr>
          <p:cNvCxnSpPr>
            <a:cxnSpLocks/>
            <a:stCxn id="24" idx="6"/>
            <a:endCxn id="6" idx="1"/>
          </p:cNvCxnSpPr>
          <p:nvPr/>
        </p:nvCxnSpPr>
        <p:spPr>
          <a:xfrm>
            <a:off x="4698160" y="4853953"/>
            <a:ext cx="1195728" cy="3196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7A3F99E-87C0-473C-8D56-71DC603E8405}"/>
              </a:ext>
            </a:extLst>
          </p:cNvPr>
          <p:cNvSpPr txBox="1"/>
          <p:nvPr/>
        </p:nvSpPr>
        <p:spPr>
          <a:xfrm>
            <a:off x="924714" y="2850299"/>
            <a:ext cx="4035519" cy="400110"/>
          </a:xfrm>
          <a:prstGeom prst="rect">
            <a:avLst/>
          </a:prstGeom>
          <a:noFill/>
        </p:spPr>
        <p:txBody>
          <a:bodyPr wrap="square" rtlCol="0">
            <a:spAutoFit/>
          </a:bodyPr>
          <a:lstStyle/>
          <a:p>
            <a:pPr algn="ctr"/>
            <a:r>
              <a:rPr lang="en-US" sz="2000" b="1" dirty="0"/>
              <a:t>Heavy naphtha</a:t>
            </a:r>
          </a:p>
        </p:txBody>
      </p:sp>
      <p:sp>
        <p:nvSpPr>
          <p:cNvPr id="24" name="Oval 23">
            <a:extLst>
              <a:ext uri="{FF2B5EF4-FFF2-40B4-BE49-F238E27FC236}">
                <a16:creationId xmlns:a16="http://schemas.microsoft.com/office/drawing/2014/main" id="{6090D61B-1CE3-4AC2-85C6-F373862114A3}"/>
              </a:ext>
            </a:extLst>
          </p:cNvPr>
          <p:cNvSpPr/>
          <p:nvPr/>
        </p:nvSpPr>
        <p:spPr>
          <a:xfrm>
            <a:off x="3584870" y="4525786"/>
            <a:ext cx="1113290" cy="6563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58639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F4A61-BDC9-4CBB-94C2-6532452D4D89}"/>
              </a:ext>
            </a:extLst>
          </p:cNvPr>
          <p:cNvSpPr>
            <a:spLocks noGrp="1"/>
          </p:cNvSpPr>
          <p:nvPr>
            <p:ph type="title"/>
          </p:nvPr>
        </p:nvSpPr>
        <p:spPr/>
        <p:txBody>
          <a:bodyPr/>
          <a:lstStyle/>
          <a:p>
            <a:r>
              <a:rPr lang="en-US" dirty="0"/>
              <a:t>Pyrolysis Oils Analysis by GC-VUV</a:t>
            </a:r>
          </a:p>
        </p:txBody>
      </p:sp>
      <p:sp>
        <p:nvSpPr>
          <p:cNvPr id="6" name="Text Placeholder 5">
            <a:extLst>
              <a:ext uri="{FF2B5EF4-FFF2-40B4-BE49-F238E27FC236}">
                <a16:creationId xmlns:a16="http://schemas.microsoft.com/office/drawing/2014/main" id="{5F75376F-3117-4976-A87B-C3503E5705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4525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BADF-8329-42B9-BCA7-EA6DE3A8448C}"/>
              </a:ext>
            </a:extLst>
          </p:cNvPr>
          <p:cNvSpPr>
            <a:spLocks noGrp="1"/>
          </p:cNvSpPr>
          <p:nvPr>
            <p:ph type="title"/>
          </p:nvPr>
        </p:nvSpPr>
        <p:spPr/>
        <p:txBody>
          <a:bodyPr>
            <a:normAutofit fontScale="90000"/>
          </a:bodyPr>
          <a:lstStyle/>
          <a:p>
            <a:pPr>
              <a:spcBef>
                <a:spcPts val="200"/>
              </a:spcBef>
            </a:pPr>
            <a:r>
              <a:rPr lang="en-US" dirty="0"/>
              <a:t>VUV’s Proposed Pyrolysis Oil Method – 1</a:t>
            </a:r>
            <a:r>
              <a:rPr lang="en-US" baseline="30000" dirty="0"/>
              <a:t>st</a:t>
            </a:r>
            <a:r>
              <a:rPr lang="en-US" dirty="0"/>
              <a:t> Draft</a:t>
            </a:r>
            <a:br>
              <a:rPr lang="en-US" dirty="0"/>
            </a:br>
            <a:r>
              <a:rPr lang="en-US" sz="1300" dirty="0"/>
              <a:t>Currently an open Work Item in ASTM with Collaboration Site</a:t>
            </a:r>
            <a:br>
              <a:rPr lang="en-US" sz="1300" dirty="0"/>
            </a:br>
            <a:r>
              <a:rPr lang="en-US" sz="1300" dirty="0"/>
              <a:t>Targeting Sub-Committee ballot post June 2022 meeting</a:t>
            </a:r>
            <a:br>
              <a:rPr lang="en-US" dirty="0"/>
            </a:br>
            <a:endParaRPr lang="en-US" dirty="0"/>
          </a:p>
        </p:txBody>
      </p:sp>
      <p:graphicFrame>
        <p:nvGraphicFramePr>
          <p:cNvPr id="9" name="Content Placeholder 8">
            <a:extLst>
              <a:ext uri="{FF2B5EF4-FFF2-40B4-BE49-F238E27FC236}">
                <a16:creationId xmlns:a16="http://schemas.microsoft.com/office/drawing/2014/main" id="{60ADFD3E-A043-411F-80F3-4EEEA90162C3}"/>
              </a:ext>
            </a:extLst>
          </p:cNvPr>
          <p:cNvGraphicFramePr>
            <a:graphicFrameLocks noGrp="1"/>
          </p:cNvGraphicFramePr>
          <p:nvPr>
            <p:ph idx="1"/>
            <p:extLst>
              <p:ext uri="{D42A27DB-BD31-4B8C-83A1-F6EECF244321}">
                <p14:modId xmlns:p14="http://schemas.microsoft.com/office/powerpoint/2010/main" val="1163815494"/>
              </p:ext>
            </p:extLst>
          </p:nvPr>
        </p:nvGraphicFramePr>
        <p:xfrm>
          <a:off x="3539172" y="5005976"/>
          <a:ext cx="4821555" cy="1489732"/>
        </p:xfrm>
        <a:graphic>
          <a:graphicData uri="http://schemas.openxmlformats.org/drawingml/2006/table">
            <a:tbl>
              <a:tblPr firstRow="1" firstCol="1" bandRow="1">
                <a:tableStyleId>{5C22544A-7EE6-4342-B048-85BDC9FD1C3A}</a:tableStyleId>
              </a:tblPr>
              <a:tblGrid>
                <a:gridCol w="2111830">
                  <a:extLst>
                    <a:ext uri="{9D8B030D-6E8A-4147-A177-3AD203B41FA5}">
                      <a16:colId xmlns:a16="http://schemas.microsoft.com/office/drawing/2014/main" val="2052834702"/>
                    </a:ext>
                  </a:extLst>
                </a:gridCol>
                <a:gridCol w="1246685">
                  <a:extLst>
                    <a:ext uri="{9D8B030D-6E8A-4147-A177-3AD203B41FA5}">
                      <a16:colId xmlns:a16="http://schemas.microsoft.com/office/drawing/2014/main" val="2746188059"/>
                    </a:ext>
                  </a:extLst>
                </a:gridCol>
                <a:gridCol w="1463040">
                  <a:extLst>
                    <a:ext uri="{9D8B030D-6E8A-4147-A177-3AD203B41FA5}">
                      <a16:colId xmlns:a16="http://schemas.microsoft.com/office/drawing/2014/main" val="3647604095"/>
                    </a:ext>
                  </a:extLst>
                </a:gridCol>
              </a:tblGrid>
              <a:tr h="172752">
                <a:tc>
                  <a:txBody>
                    <a:bodyPr/>
                    <a:lstStyle/>
                    <a:p>
                      <a:pPr marL="0" marR="0">
                        <a:lnSpc>
                          <a:spcPct val="107000"/>
                        </a:lnSpc>
                        <a:spcBef>
                          <a:spcPts val="0"/>
                        </a:spcBef>
                        <a:spcAft>
                          <a:spcPts val="0"/>
                        </a:spcAft>
                      </a:pPr>
                      <a:r>
                        <a:rPr lang="en-US" sz="1100" dirty="0">
                          <a:effectLst/>
                        </a:rPr>
                        <a:t>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Range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0838076"/>
                  </a:ext>
                </a:extLst>
              </a:tr>
              <a:tr h="188140">
                <a:tc>
                  <a:txBody>
                    <a:bodyPr/>
                    <a:lstStyle/>
                    <a:p>
                      <a:pPr marL="0" marR="0">
                        <a:lnSpc>
                          <a:spcPct val="107000"/>
                        </a:lnSpc>
                        <a:spcBef>
                          <a:spcPts val="0"/>
                        </a:spcBef>
                        <a:spcAft>
                          <a:spcPts val="0"/>
                        </a:spcAft>
                      </a:pPr>
                      <a:r>
                        <a:rPr lang="en-US" sz="1100" dirty="0">
                          <a:effectLst/>
                        </a:rPr>
                        <a:t>Total Aromatics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0.1 to 79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672522"/>
                  </a:ext>
                </a:extLst>
              </a:tr>
              <a:tr h="188140">
                <a:tc>
                  <a:txBody>
                    <a:bodyPr/>
                    <a:lstStyle/>
                    <a:p>
                      <a:pPr marL="0" marR="0">
                        <a:lnSpc>
                          <a:spcPct val="107000"/>
                        </a:lnSpc>
                        <a:spcBef>
                          <a:spcPts val="0"/>
                        </a:spcBef>
                        <a:spcAft>
                          <a:spcPts val="0"/>
                        </a:spcAft>
                      </a:pPr>
                      <a:r>
                        <a:rPr lang="en-US" sz="1100" dirty="0">
                          <a:effectLst/>
                        </a:rPr>
                        <a:t>Monoaromatics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0.1 to 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4046402"/>
                  </a:ext>
                </a:extLst>
              </a:tr>
              <a:tr h="188140">
                <a:tc>
                  <a:txBody>
                    <a:bodyPr/>
                    <a:lstStyle/>
                    <a:p>
                      <a:pPr marL="0" marR="0">
                        <a:lnSpc>
                          <a:spcPct val="107000"/>
                        </a:lnSpc>
                        <a:spcBef>
                          <a:spcPts val="0"/>
                        </a:spcBef>
                        <a:spcAft>
                          <a:spcPts val="0"/>
                        </a:spcAft>
                      </a:pPr>
                      <a:r>
                        <a:rPr lang="en-US" sz="1100">
                          <a:effectLst/>
                        </a:rPr>
                        <a:t>Diaromatics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0.027 to 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2124282"/>
                  </a:ext>
                </a:extLst>
              </a:tr>
              <a:tr h="188140">
                <a:tc>
                  <a:txBody>
                    <a:bodyPr/>
                    <a:lstStyle/>
                    <a:p>
                      <a:pPr marL="0" marR="0">
                        <a:lnSpc>
                          <a:spcPct val="107000"/>
                        </a:lnSpc>
                        <a:spcBef>
                          <a:spcPts val="0"/>
                        </a:spcBef>
                        <a:spcAft>
                          <a:spcPts val="0"/>
                        </a:spcAft>
                      </a:pPr>
                      <a:r>
                        <a:rPr lang="en-US" sz="1100">
                          <a:effectLst/>
                        </a:rPr>
                        <a:t>Tri-plus aromatics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0.45 to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9060011"/>
                  </a:ext>
                </a:extLst>
              </a:tr>
              <a:tr h="188140">
                <a:tc>
                  <a:txBody>
                    <a:bodyPr/>
                    <a:lstStyle/>
                    <a:p>
                      <a:pPr marL="0" marR="0">
                        <a:lnSpc>
                          <a:spcPct val="107000"/>
                        </a:lnSpc>
                        <a:spcBef>
                          <a:spcPts val="0"/>
                        </a:spcBef>
                        <a:spcAft>
                          <a:spcPts val="0"/>
                        </a:spcAft>
                      </a:pPr>
                      <a:r>
                        <a:rPr lang="en-US" sz="1100">
                          <a:effectLst/>
                        </a:rPr>
                        <a:t>PAH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%Mass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0.028 to 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562825"/>
                  </a:ext>
                </a:extLst>
              </a:tr>
              <a:tr h="188140">
                <a:tc>
                  <a:txBody>
                    <a:bodyPr/>
                    <a:lstStyle/>
                    <a:p>
                      <a:pPr marL="0" marR="0">
                        <a:lnSpc>
                          <a:spcPct val="107000"/>
                        </a:lnSpc>
                        <a:spcBef>
                          <a:spcPts val="0"/>
                        </a:spcBef>
                        <a:spcAft>
                          <a:spcPts val="0"/>
                        </a:spcAft>
                      </a:pPr>
                      <a:r>
                        <a:rPr lang="en-US" sz="1100">
                          <a:effectLst/>
                        </a:rPr>
                        <a:t>Saturates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%Mass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0.1 to 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2475642"/>
                  </a:ext>
                </a:extLst>
              </a:tr>
              <a:tr h="188140">
                <a:tc>
                  <a:txBody>
                    <a:bodyPr/>
                    <a:lstStyle/>
                    <a:p>
                      <a:pPr marL="0" marR="0">
                        <a:lnSpc>
                          <a:spcPct val="107000"/>
                        </a:lnSpc>
                        <a:spcBef>
                          <a:spcPts val="0"/>
                        </a:spcBef>
                        <a:spcAft>
                          <a:spcPts val="0"/>
                        </a:spcAft>
                      </a:pPr>
                      <a:r>
                        <a:rPr lang="en-US" sz="1100" dirty="0">
                          <a:effectLst/>
                        </a:rPr>
                        <a:t>Olefins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%Mass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0.1 to 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0379921"/>
                  </a:ext>
                </a:extLst>
              </a:tr>
            </a:tbl>
          </a:graphicData>
        </a:graphic>
      </p:graphicFrame>
      <p:sp>
        <p:nvSpPr>
          <p:cNvPr id="10" name="Rectangle 3">
            <a:extLst>
              <a:ext uri="{FF2B5EF4-FFF2-40B4-BE49-F238E27FC236}">
                <a16:creationId xmlns:a16="http://schemas.microsoft.com/office/drawing/2014/main" id="{993AEF02-65E3-47E3-A46B-71E9AD7C675F}"/>
              </a:ext>
            </a:extLst>
          </p:cNvPr>
          <p:cNvSpPr>
            <a:spLocks noGrp="1" noChangeArrowheads="1"/>
          </p:cNvSpPr>
          <p:nvPr>
            <p:ph type="body" sz="quarter" idx="13"/>
          </p:nvPr>
        </p:nvSpPr>
        <p:spPr bwMode="auto">
          <a:xfrm>
            <a:off x="495300" y="1517521"/>
            <a:ext cx="10909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Standard Test Method for Determination of Saturate, Olefinic, Aromatic and Polyaromatic Content of Plastic Liquids from Chemical or Thermal Processes Using Gas Chromatography with Vacuum Ultraviolet Absorption Spectroscopy Detection (GC-VUV)</a:t>
            </a:r>
            <a:endParaRPr kumimoji="0" lang="en-US" altLang="en-US" sz="1000" b="0" i="0" u="none" strike="noStrike" cap="none" normalizeH="0" baseline="0" dirty="0">
              <a:ln>
                <a:noFill/>
              </a:ln>
              <a:solidFill>
                <a:schemeClr val="tx1"/>
              </a:solidFill>
              <a:effectLst/>
            </a:endParaRPr>
          </a:p>
        </p:txBody>
      </p:sp>
      <p:sp>
        <p:nvSpPr>
          <p:cNvPr id="11" name="TextBox 10">
            <a:extLst>
              <a:ext uri="{FF2B5EF4-FFF2-40B4-BE49-F238E27FC236}">
                <a16:creationId xmlns:a16="http://schemas.microsoft.com/office/drawing/2014/main" id="{05BAC466-6041-4F11-A4F1-4385BC3BD3B4}"/>
              </a:ext>
            </a:extLst>
          </p:cNvPr>
          <p:cNvSpPr txBox="1"/>
          <p:nvPr/>
        </p:nvSpPr>
        <p:spPr>
          <a:xfrm>
            <a:off x="495300" y="1952146"/>
            <a:ext cx="10909300" cy="2953707"/>
          </a:xfrm>
          <a:prstGeom prst="rect">
            <a:avLst/>
          </a:prstGeom>
        </p:spPr>
        <p:txBody>
          <a:bodyPr vert="horz" wrap="square" lIns="0" tIns="0" rIns="0" bIns="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u="sng" dirty="0">
                <a:ea typeface="Calibri" panose="020F0502020204030204" pitchFamily="34" charset="0"/>
                <a:cs typeface="Times New Roman" panose="02020603050405020304" pitchFamily="18" charset="0"/>
              </a:rPr>
              <a:t>Scope</a:t>
            </a:r>
          </a:p>
          <a:p>
            <a:pPr marL="228600" marR="0" lvl="0" indent="-171450" algn="l" defTabSz="914400" rtl="0" eaLnBrk="0" fontAlgn="base" latinLnBrk="0" hangingPunct="0">
              <a:lnSpc>
                <a:spcPct val="100000"/>
              </a:lnSpc>
              <a:spcBef>
                <a:spcPts val="30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Applicable for plastic recycling and circular schemes including wide range density material from polyethylene and polypropylene.  </a:t>
            </a:r>
            <a:endParaRPr kumimoji="0" lang="en-US" altLang="en-US" sz="1050" b="0" i="0" u="none" strike="noStrike" cap="none" normalizeH="0" baseline="0" dirty="0">
              <a:ln>
                <a:noFill/>
              </a:ln>
              <a:solidFill>
                <a:schemeClr val="tx1"/>
              </a:solidFill>
              <a:effectLst/>
            </a:endParaRPr>
          </a:p>
          <a:p>
            <a:pPr marL="228600" marR="0" lvl="0" indent="-171450" algn="l" defTabSz="914400" rtl="0" eaLnBrk="0" fontAlgn="base" latinLnBrk="0" hangingPunct="0">
              <a:lnSpc>
                <a:spcPct val="100000"/>
              </a:lnSpc>
              <a:spcBef>
                <a:spcPts val="300"/>
              </a:spcBef>
              <a:spcAft>
                <a:spcPct val="0"/>
              </a:spcAft>
              <a:buClrTx/>
              <a:buSzTx/>
              <a:buFont typeface="Arial" panose="020B0604020202020204" pitchFamily="34" charset="0"/>
              <a:buChar char="•"/>
              <a:tabLst/>
            </a:pPr>
            <a:r>
              <a:rPr lang="en-US" altLang="en-US" sz="1200" dirty="0">
                <a:ea typeface="Calibri" panose="020F0502020204030204" pitchFamily="34" charset="0"/>
                <a:cs typeface="Times New Roman" panose="02020603050405020304" pitchFamily="18" charset="0"/>
              </a:rPr>
              <a:t>P</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lastic liquids that are predominantly hydrocarbons in the boiling range of pentane,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nC5</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(36°C) to </a:t>
            </a:r>
            <a:r>
              <a:rPr kumimoji="0" lang="en-US" altLang="en-US"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hexacontane</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nC60</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(615°C).  </a:t>
            </a:r>
            <a:endParaRPr kumimoji="0" lang="en-US" altLang="en-US" sz="1050" b="0" i="0" u="none" strike="noStrike" cap="none" normalizeH="0" baseline="0" dirty="0">
              <a:ln>
                <a:noFill/>
              </a:ln>
              <a:solidFill>
                <a:schemeClr val="tx1"/>
              </a:solidFill>
              <a:effectLst/>
            </a:endParaRPr>
          </a:p>
          <a:p>
            <a:pPr marL="228600" marR="0" lvl="0" indent="-171450" algn="l" defTabSz="914400" rtl="0" eaLnBrk="0" fontAlgn="base" latinLnBrk="0" hangingPunct="0">
              <a:lnSpc>
                <a:spcPct val="100000"/>
              </a:lnSpc>
              <a:spcBef>
                <a:spcPts val="30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Group totals and sub-</a:t>
            </a:r>
            <a:r>
              <a:rPr lang="en-US" altLang="en-US" sz="1200" dirty="0">
                <a:ea typeface="Calibri" panose="020F0502020204030204" pitchFamily="34" charset="0"/>
                <a:cs typeface="Times New Roman" panose="02020603050405020304" pitchFamily="18" charset="0"/>
              </a:rPr>
              <a:t>group totals are available</a:t>
            </a:r>
          </a:p>
          <a:p>
            <a:pPr marL="685800" lvl="1" indent="-171450" eaLnBrk="0" fontAlgn="base" hangingPunct="0">
              <a:spcBef>
                <a:spcPts val="30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Saturates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totals are the result of the summation of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normal paraffins, </a:t>
            </a:r>
            <a:r>
              <a:rPr kumimoji="0" lang="en-US" altLang="en-US" sz="1200" b="0" i="0" u="none" strike="noStrike" cap="none" normalizeH="0" baseline="0" dirty="0" err="1">
                <a:ln>
                  <a:noFill/>
                </a:ln>
                <a:solidFill>
                  <a:schemeClr val="accent5"/>
                </a:solidFill>
                <a:effectLst/>
                <a:ea typeface="Calibri" panose="020F0502020204030204" pitchFamily="34" charset="0"/>
                <a:cs typeface="Times New Roman" panose="02020603050405020304" pitchFamily="18" charset="0"/>
              </a:rPr>
              <a:t>isoparaffins</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 and </a:t>
            </a:r>
            <a:r>
              <a:rPr kumimoji="0" lang="en-US" altLang="en-US" sz="1200" b="0" i="0" u="none" strike="noStrike" cap="none" normalizeH="0" baseline="0" dirty="0" err="1">
                <a:ln>
                  <a:noFill/>
                </a:ln>
                <a:solidFill>
                  <a:schemeClr val="accent5"/>
                </a:solidFill>
                <a:effectLst/>
                <a:ea typeface="Calibri" panose="020F0502020204030204" pitchFamily="34" charset="0"/>
                <a:cs typeface="Times New Roman" panose="02020603050405020304" pitchFamily="18" charset="0"/>
              </a:rPr>
              <a:t>naphthenes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endParaRPr kumimoji="0" lang="en-US" altLang="en-US" sz="1050" b="0" i="0" u="none" strike="noStrike" cap="none" normalizeH="0" baseline="0" dirty="0">
              <a:ln>
                <a:noFill/>
              </a:ln>
              <a:solidFill>
                <a:schemeClr val="tx1"/>
              </a:solidFill>
              <a:effectLst/>
            </a:endParaRPr>
          </a:p>
          <a:p>
            <a:pPr marL="685800" lvl="1" indent="-171450" eaLnBrk="0" fontAlgn="base" hangingPunct="0">
              <a:spcBef>
                <a:spcPts val="30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Aromatics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are the summation of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monoaromatic and polyaromatic group types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Polyaromatic </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totals are the result of the summation of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diaromatic and tri-plus aromatic group types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endParaRPr kumimoji="0" lang="en-US" altLang="en-US" sz="1050" b="0" i="0" u="none" strike="noStrike" cap="none" normalizeH="0" baseline="0" dirty="0">
              <a:ln>
                <a:noFill/>
              </a:ln>
              <a:solidFill>
                <a:schemeClr val="tx1"/>
              </a:solidFill>
              <a:effectLst/>
            </a:endParaRPr>
          </a:p>
          <a:p>
            <a:pPr marL="685800" lvl="1" indent="-171450" eaLnBrk="0" fontAlgn="base" hangingPunct="0">
              <a:spcBef>
                <a:spcPts val="30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Olefin</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totals are the result of the sum of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alpha olefins, mono-olefins, conjugated diolefins, non-conjugated diolefins and cyclic olefins</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endParaRPr kumimoji="0" lang="en-US" altLang="en-US" sz="1050" b="0" i="0" u="none" strike="noStrike" cap="none" normalizeH="0" baseline="0" dirty="0">
              <a:ln>
                <a:noFill/>
              </a:ln>
              <a:solidFill>
                <a:schemeClr val="tx1"/>
              </a:solidFill>
              <a:effectLst/>
            </a:endParaRPr>
          </a:p>
          <a:p>
            <a:pPr marL="228600" marR="0" lvl="0" indent="-171450" algn="l" defTabSz="914400" rtl="0" eaLnBrk="0" fontAlgn="base" latinLnBrk="0" hangingPunct="0">
              <a:lnSpc>
                <a:spcPct val="100000"/>
              </a:lnSpc>
              <a:spcBef>
                <a:spcPts val="30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Plastics liquids and oils from mixed plastic types such as polyethylene terephthalate PET, polystyrene and polyvinylchloride or from other material such as azo-dyes may contain compounds including </a:t>
            </a:r>
            <a:r>
              <a:rPr kumimoji="0" lang="en-US" altLang="en-US" sz="1200" b="0" i="0" u="none" strike="noStrike" cap="none" normalizeH="0" baseline="0" dirty="0">
                <a:ln>
                  <a:noFill/>
                </a:ln>
                <a:solidFill>
                  <a:schemeClr val="accent5"/>
                </a:solidFill>
                <a:effectLst/>
                <a:ea typeface="Calibri" panose="020F0502020204030204" pitchFamily="34" charset="0"/>
                <a:cs typeface="Times New Roman" panose="02020603050405020304" pitchFamily="18" charset="0"/>
              </a:rPr>
              <a:t>hetero-compounds t</a:t>
            </a: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hat may not be detected or speciated by this test method  </a:t>
            </a:r>
          </a:p>
          <a:p>
            <a:pPr marL="228600" indent="-171450" eaLnBrk="0" fontAlgn="base" hangingPunct="0">
              <a:spcBef>
                <a:spcPts val="30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Concentrations of group type totals are determined by percent mass or percent volume. The applicable working ranges are as follows:</a:t>
            </a:r>
            <a:endParaRPr kumimoji="0" lang="en-US" altLang="en-US" sz="1200" b="0" i="0" u="none" strike="noStrike" cap="none" normalizeH="0" baseline="0" dirty="0">
              <a:ln>
                <a:noFill/>
              </a:ln>
              <a:solidFill>
                <a:schemeClr val="tx1"/>
              </a:solidFill>
              <a:effectLst/>
            </a:endParaRPr>
          </a:p>
          <a:p>
            <a:pPr marL="228600" marR="0" lvl="0" indent="-171450" algn="l" defTabSz="914400" rtl="0" eaLnBrk="0" fontAlgn="base" latinLnBrk="0" hangingPunct="0">
              <a:lnSpc>
                <a:spcPct val="100000"/>
              </a:lnSpc>
              <a:spcBef>
                <a:spcPts val="300"/>
              </a:spcBef>
              <a:spcAft>
                <a:spcPct val="0"/>
              </a:spcAft>
              <a:buClrTx/>
              <a:buSzTx/>
              <a:buFont typeface="Arial" panose="020B0604020202020204" pitchFamily="34" charset="0"/>
              <a:buChar char="•"/>
              <a:tabLst/>
            </a:pPr>
            <a:endParaRPr kumimoji="0" lang="en-US" altLang="en-US" sz="1050" b="0" i="0" u="none" strike="noStrike" cap="none" normalizeH="0" baseline="0" dirty="0">
              <a:ln>
                <a:noFill/>
              </a:ln>
              <a:solidFill>
                <a:schemeClr val="tx1"/>
              </a:solidFill>
              <a:effectLst/>
            </a:endParaRPr>
          </a:p>
          <a:p>
            <a:pPr algn="l"/>
            <a:endParaRPr lang="en-US" sz="1000" b="0" dirty="0">
              <a:solidFill>
                <a:schemeClr val="bg2">
                  <a:lumMod val="75000"/>
                </a:schemeClr>
              </a:solidFill>
            </a:endParaRPr>
          </a:p>
        </p:txBody>
      </p:sp>
    </p:spTree>
    <p:extLst>
      <p:ext uri="{BB962C8B-B14F-4D97-AF65-F5344CB8AC3E}">
        <p14:creationId xmlns:p14="http://schemas.microsoft.com/office/powerpoint/2010/main" val="366509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167F2-7370-44D4-89B6-F6E81A7B3094}"/>
              </a:ext>
            </a:extLst>
          </p:cNvPr>
          <p:cNvSpPr>
            <a:spLocks noGrp="1"/>
          </p:cNvSpPr>
          <p:nvPr>
            <p:ph sz="half" idx="1"/>
          </p:nvPr>
        </p:nvSpPr>
        <p:spPr/>
        <p:txBody>
          <a:bodyPr>
            <a:normAutofit/>
          </a:bodyPr>
          <a:lstStyle/>
          <a:p>
            <a:r>
              <a:rPr lang="en-US" sz="2000" dirty="0"/>
              <a:t>Inlet Conditions</a:t>
            </a:r>
          </a:p>
          <a:p>
            <a:pPr lvl="1"/>
            <a:r>
              <a:rPr lang="en-US" sz="1600" dirty="0"/>
              <a:t>Injection </a:t>
            </a:r>
            <a:r>
              <a:rPr lang="en-US" sz="1600" dirty="0">
                <a:latin typeface="+mj-lt"/>
              </a:rPr>
              <a:t>Volume – 1 </a:t>
            </a:r>
            <a:r>
              <a:rPr lang="el-GR" sz="1600" dirty="0">
                <a:latin typeface="+mj-lt"/>
                <a:cs typeface="Calibri" panose="020F0502020204030204" pitchFamily="34" charset="0"/>
              </a:rPr>
              <a:t>μ</a:t>
            </a:r>
            <a:r>
              <a:rPr lang="en-US" sz="1600" dirty="0">
                <a:latin typeface="+mj-lt"/>
              </a:rPr>
              <a:t>L</a:t>
            </a:r>
          </a:p>
          <a:p>
            <a:pPr lvl="1"/>
            <a:r>
              <a:rPr lang="en-US" sz="1600" dirty="0">
                <a:latin typeface="+mj-lt"/>
              </a:rPr>
              <a:t>Inlet Temperature – 325</a:t>
            </a:r>
            <a:r>
              <a:rPr lang="en-US" sz="1600" dirty="0">
                <a:latin typeface="+mj-lt"/>
                <a:cs typeface="Times New Roman" panose="02020603050405020304" pitchFamily="18" charset="0"/>
              </a:rPr>
              <a:t>°C</a:t>
            </a:r>
          </a:p>
          <a:p>
            <a:pPr lvl="1"/>
            <a:r>
              <a:rPr lang="en-US" sz="1600" dirty="0">
                <a:latin typeface="+mj-lt"/>
                <a:cs typeface="Times New Roman" panose="02020603050405020304" pitchFamily="18" charset="0"/>
              </a:rPr>
              <a:t>Split ratio – 100:1</a:t>
            </a:r>
          </a:p>
          <a:p>
            <a:r>
              <a:rPr lang="en-US" sz="2000" dirty="0">
                <a:latin typeface="+mj-lt"/>
                <a:cs typeface="Times New Roman" panose="02020603050405020304" pitchFamily="18" charset="0"/>
              </a:rPr>
              <a:t>GC Conditions</a:t>
            </a:r>
          </a:p>
          <a:p>
            <a:pPr lvl="1"/>
            <a:r>
              <a:rPr lang="cs-CZ" sz="1600" dirty="0">
                <a:latin typeface="+mj-lt"/>
                <a:cs typeface="Times New Roman" panose="02020603050405020304" pitchFamily="18" charset="0"/>
              </a:rPr>
              <a:t>Single </a:t>
            </a:r>
            <a:r>
              <a:rPr lang="en-US" sz="1600" dirty="0">
                <a:latin typeface="+mj-lt"/>
                <a:cs typeface="Times New Roman" panose="02020603050405020304" pitchFamily="18" charset="0"/>
              </a:rPr>
              <a:t>Column –</a:t>
            </a:r>
            <a:br>
              <a:rPr lang="cs-CZ" sz="1600" dirty="0">
                <a:latin typeface="+mj-lt"/>
                <a:cs typeface="Times New Roman" panose="02020603050405020304" pitchFamily="18" charset="0"/>
              </a:rPr>
            </a:br>
            <a:r>
              <a:rPr lang="en-US" sz="1600" dirty="0" err="1">
                <a:latin typeface="+mj-lt"/>
                <a:cs typeface="Times New Roman" panose="02020603050405020304" pitchFamily="18" charset="0"/>
              </a:rPr>
              <a:t>Restek</a:t>
            </a:r>
            <a:r>
              <a:rPr lang="en-US" sz="1600" dirty="0">
                <a:latin typeface="+mj-lt"/>
                <a:cs typeface="Times New Roman" panose="02020603050405020304" pitchFamily="18" charset="0"/>
              </a:rPr>
              <a:t> Rxi-1HT 30 m x 0.32 mm id x </a:t>
            </a:r>
            <a:r>
              <a:rPr lang="en-US" sz="1600">
                <a:latin typeface="+mj-lt"/>
                <a:cs typeface="Times New Roman" panose="02020603050405020304" pitchFamily="18" charset="0"/>
              </a:rPr>
              <a:t>0.10 um</a:t>
            </a:r>
            <a:endParaRPr lang="en-US" sz="1600" dirty="0">
              <a:latin typeface="+mj-lt"/>
              <a:cs typeface="Times New Roman" panose="02020603050405020304" pitchFamily="18" charset="0"/>
            </a:endParaRPr>
          </a:p>
          <a:p>
            <a:pPr lvl="1"/>
            <a:r>
              <a:rPr lang="en-US" sz="1600" dirty="0">
                <a:latin typeface="+mj-lt"/>
                <a:cs typeface="Times New Roman" panose="02020603050405020304" pitchFamily="18" charset="0"/>
              </a:rPr>
              <a:t>Column Flow – 2 mL/min He</a:t>
            </a:r>
          </a:p>
          <a:p>
            <a:pPr lvl="1"/>
            <a:r>
              <a:rPr lang="en-US" sz="1600" dirty="0">
                <a:latin typeface="+mj-lt"/>
                <a:cs typeface="Times New Roman" panose="02020603050405020304" pitchFamily="18" charset="0"/>
              </a:rPr>
              <a:t>Oven Ramp – 35°C (hold 10 mins), 10°C/min to 400°C</a:t>
            </a:r>
          </a:p>
          <a:p>
            <a:r>
              <a:rPr lang="en-US" sz="2000" dirty="0">
                <a:latin typeface="+mj-lt"/>
                <a:cs typeface="Times New Roman" panose="02020603050405020304" pitchFamily="18" charset="0"/>
              </a:rPr>
              <a:t>VGA-101 Conditions</a:t>
            </a:r>
          </a:p>
          <a:p>
            <a:pPr lvl="1"/>
            <a:r>
              <a:rPr lang="en-US" sz="1600" dirty="0">
                <a:latin typeface="+mj-lt"/>
                <a:cs typeface="Times New Roman" panose="02020603050405020304" pitchFamily="18" charset="0"/>
              </a:rPr>
              <a:t>Flow Cell and Transfer Line Temperature – 425°C</a:t>
            </a:r>
          </a:p>
          <a:p>
            <a:pPr lvl="1"/>
            <a:r>
              <a:rPr lang="en-US" sz="1600" dirty="0">
                <a:latin typeface="+mj-lt"/>
                <a:cs typeface="Times New Roman" panose="02020603050405020304" pitchFamily="18" charset="0"/>
              </a:rPr>
              <a:t>Makeup Gas Pressure – 0.45 psi N</a:t>
            </a:r>
            <a:r>
              <a:rPr lang="en-US" sz="1600" baseline="-25000" dirty="0">
                <a:latin typeface="+mj-lt"/>
                <a:cs typeface="Times New Roman" panose="02020603050405020304" pitchFamily="18" charset="0"/>
              </a:rPr>
              <a:t>2</a:t>
            </a:r>
          </a:p>
          <a:p>
            <a:pPr lvl="1"/>
            <a:r>
              <a:rPr lang="en-US" sz="1600" dirty="0">
                <a:latin typeface="+mj-lt"/>
              </a:rPr>
              <a:t>Acquisition Range – 125-430 nm</a:t>
            </a:r>
          </a:p>
          <a:p>
            <a:pPr lvl="1"/>
            <a:r>
              <a:rPr lang="en-US" sz="1600" dirty="0">
                <a:latin typeface="+mj-lt"/>
              </a:rPr>
              <a:t>Acquisition Rate – 7 spectra/sec</a:t>
            </a:r>
          </a:p>
        </p:txBody>
      </p:sp>
      <p:sp>
        <p:nvSpPr>
          <p:cNvPr id="5" name="Content Placeholder 4">
            <a:extLst>
              <a:ext uri="{FF2B5EF4-FFF2-40B4-BE49-F238E27FC236}">
                <a16:creationId xmlns:a16="http://schemas.microsoft.com/office/drawing/2014/main" id="{B2F39E2D-B962-43EB-B37E-110969F73528}"/>
              </a:ext>
            </a:extLst>
          </p:cNvPr>
          <p:cNvSpPr>
            <a:spLocks noGrp="1"/>
          </p:cNvSpPr>
          <p:nvPr>
            <p:ph sz="half" idx="2"/>
          </p:nvPr>
        </p:nvSpPr>
        <p:spPr>
          <a:xfrm>
            <a:off x="6105797" y="1219200"/>
            <a:ext cx="4943203" cy="5121274"/>
          </a:xfrm>
        </p:spPr>
        <p:txBody>
          <a:bodyPr>
            <a:normAutofit/>
          </a:bodyPr>
          <a:lstStyle/>
          <a:p>
            <a:r>
              <a:rPr lang="en-US" sz="2000" dirty="0"/>
              <a:t>Approximately 100-200 µL oil dissolved in 5 mL carbon disulfide</a:t>
            </a:r>
          </a:p>
          <a:p>
            <a:r>
              <a:rPr lang="en-US" sz="2000" dirty="0"/>
              <a:t>Mixture pulled into plastic syringe and dispensed into vial through a 0.45µm filter</a:t>
            </a:r>
          </a:p>
          <a:p>
            <a:r>
              <a:rPr lang="en-US" sz="2000" dirty="0"/>
              <a:t>Samples evaporated down to approximately 0.5-1 mL</a:t>
            </a:r>
          </a:p>
        </p:txBody>
      </p:sp>
      <p:sp>
        <p:nvSpPr>
          <p:cNvPr id="2" name="Title 1">
            <a:extLst>
              <a:ext uri="{FF2B5EF4-FFF2-40B4-BE49-F238E27FC236}">
                <a16:creationId xmlns:a16="http://schemas.microsoft.com/office/drawing/2014/main" id="{A16481E1-8EF7-4FC9-A8E4-E22CBC6F9001}"/>
              </a:ext>
            </a:extLst>
          </p:cNvPr>
          <p:cNvSpPr>
            <a:spLocks noGrp="1"/>
          </p:cNvSpPr>
          <p:nvPr>
            <p:ph type="title"/>
          </p:nvPr>
        </p:nvSpPr>
        <p:spPr>
          <a:xfrm>
            <a:off x="495300" y="535623"/>
            <a:ext cx="5181600" cy="469377"/>
          </a:xfrm>
        </p:spPr>
        <p:txBody>
          <a:bodyPr/>
          <a:lstStyle/>
          <a:p>
            <a:r>
              <a:rPr lang="en-US" dirty="0"/>
              <a:t>GC-VUV Run Conditions</a:t>
            </a:r>
          </a:p>
        </p:txBody>
      </p:sp>
      <p:sp>
        <p:nvSpPr>
          <p:cNvPr id="4" name="Slide Number Placeholder 3">
            <a:extLst>
              <a:ext uri="{FF2B5EF4-FFF2-40B4-BE49-F238E27FC236}">
                <a16:creationId xmlns:a16="http://schemas.microsoft.com/office/drawing/2014/main" id="{F6051017-E062-4484-995D-07920EF4223A}"/>
              </a:ext>
            </a:extLst>
          </p:cNvPr>
          <p:cNvSpPr>
            <a:spLocks noGrp="1"/>
          </p:cNvSpPr>
          <p:nvPr>
            <p:ph type="sldNum" sz="quarter" idx="4"/>
          </p:nvPr>
        </p:nvSpPr>
        <p:spPr>
          <a:prstGeom prst="rect">
            <a:avLst/>
          </a:prstGeom>
        </p:spPr>
        <p:txBody>
          <a:bodyPr/>
          <a:lstStyle>
            <a:defPPr>
              <a:defRPr lang="en-US"/>
            </a:defPPr>
            <a:lvl1pPr marL="0" algn="l" defTabSz="914400" rtl="0" eaLnBrk="1" latinLnBrk="0" hangingPunct="1">
              <a:defRPr sz="180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79D18-35C4-4FE4-B849-CD779B14F926}" type="slidenum">
              <a:rPr lang="en-US" smtClean="0"/>
              <a:pPr/>
              <a:t>21</a:t>
            </a:fld>
            <a:endParaRPr lang="en-US" dirty="0"/>
          </a:p>
        </p:txBody>
      </p:sp>
      <p:sp>
        <p:nvSpPr>
          <p:cNvPr id="6" name="Title 1">
            <a:extLst>
              <a:ext uri="{FF2B5EF4-FFF2-40B4-BE49-F238E27FC236}">
                <a16:creationId xmlns:a16="http://schemas.microsoft.com/office/drawing/2014/main" id="{D8F3E2BB-01CD-4AC9-8C96-B8B77650A766}"/>
              </a:ext>
            </a:extLst>
          </p:cNvPr>
          <p:cNvSpPr txBox="1">
            <a:spLocks/>
          </p:cNvSpPr>
          <p:nvPr/>
        </p:nvSpPr>
        <p:spPr>
          <a:xfrm>
            <a:off x="6105797" y="535623"/>
            <a:ext cx="5181600" cy="46937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a:t>Sample Prep Procedure</a:t>
            </a:r>
          </a:p>
        </p:txBody>
      </p:sp>
      <p:sp>
        <p:nvSpPr>
          <p:cNvPr id="8" name="TextBox 7">
            <a:extLst>
              <a:ext uri="{FF2B5EF4-FFF2-40B4-BE49-F238E27FC236}">
                <a16:creationId xmlns:a16="http://schemas.microsoft.com/office/drawing/2014/main" id="{56D56F21-6052-469D-AD3B-6C0D2D781E42}"/>
              </a:ext>
            </a:extLst>
          </p:cNvPr>
          <p:cNvSpPr txBox="1"/>
          <p:nvPr/>
        </p:nvSpPr>
        <p:spPr>
          <a:xfrm>
            <a:off x="8744429" y="6018249"/>
            <a:ext cx="1261564" cy="400110"/>
          </a:xfrm>
          <a:prstGeom prst="rect">
            <a:avLst/>
          </a:prstGeom>
          <a:noFill/>
        </p:spPr>
        <p:txBody>
          <a:bodyPr wrap="none" rtlCol="0">
            <a:spAutoFit/>
          </a:bodyPr>
          <a:lstStyle/>
          <a:p>
            <a:r>
              <a:rPr lang="en-US" sz="2000" b="1" dirty="0">
                <a:solidFill>
                  <a:srgbClr val="583173"/>
                </a:solidFill>
                <a:latin typeface="Open Sans" panose="020B0606030504020204" pitchFamily="34" charset="0"/>
                <a:ea typeface="Open Sans" panose="020B0606030504020204" pitchFamily="34" charset="0"/>
                <a:cs typeface="Open Sans" panose="020B0606030504020204" pitchFamily="34" charset="0"/>
              </a:rPr>
              <a:t>VGA-101</a:t>
            </a:r>
          </a:p>
        </p:txBody>
      </p:sp>
      <p:pic>
        <p:nvPicPr>
          <p:cNvPr id="10" name="Picture 9">
            <a:extLst>
              <a:ext uri="{FF2B5EF4-FFF2-40B4-BE49-F238E27FC236}">
                <a16:creationId xmlns:a16="http://schemas.microsoft.com/office/drawing/2014/main" id="{E2DFC1A0-FE5B-4158-B818-7495DA2C2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527554"/>
            <a:ext cx="3334230" cy="3160849"/>
          </a:xfrm>
          <a:prstGeom prst="rect">
            <a:avLst/>
          </a:prstGeom>
        </p:spPr>
      </p:pic>
    </p:spTree>
    <p:extLst>
      <p:ext uri="{BB962C8B-B14F-4D97-AF65-F5344CB8AC3E}">
        <p14:creationId xmlns:p14="http://schemas.microsoft.com/office/powerpoint/2010/main" val="1043331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E4D17-F1DC-48CE-A5EA-BEE891D6EA02}"/>
              </a:ext>
            </a:extLst>
          </p:cNvPr>
          <p:cNvSpPr>
            <a:spLocks noGrp="1"/>
          </p:cNvSpPr>
          <p:nvPr>
            <p:ph type="title"/>
          </p:nvPr>
        </p:nvSpPr>
        <p:spPr/>
        <p:txBody>
          <a:bodyPr/>
          <a:lstStyle/>
          <a:p>
            <a:r>
              <a:rPr lang="en-US" dirty="0"/>
              <a:t>Recycled Plastics Oils – Full Chromatograms (125-240 nm)</a:t>
            </a:r>
          </a:p>
        </p:txBody>
      </p:sp>
      <p:pic>
        <p:nvPicPr>
          <p:cNvPr id="7" name="Picture 6" descr="A close up of a logo&#10;&#10;Description automatically generated">
            <a:extLst>
              <a:ext uri="{FF2B5EF4-FFF2-40B4-BE49-F238E27FC236}">
                <a16:creationId xmlns:a16="http://schemas.microsoft.com/office/drawing/2014/main" id="{7D374CA4-1406-4E21-89E4-912EC5DB0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5816"/>
            <a:ext cx="5691672" cy="1788835"/>
          </a:xfrm>
          <a:prstGeom prst="rect">
            <a:avLst/>
          </a:prstGeom>
          <a:ln>
            <a:solidFill>
              <a:schemeClr val="tx1"/>
            </a:solidFill>
          </a:ln>
        </p:spPr>
      </p:pic>
      <p:pic>
        <p:nvPicPr>
          <p:cNvPr id="2" name="Picture 1" descr="A close up of a logo&#10;&#10;Description automatically generated">
            <a:extLst>
              <a:ext uri="{FF2B5EF4-FFF2-40B4-BE49-F238E27FC236}">
                <a16:creationId xmlns:a16="http://schemas.microsoft.com/office/drawing/2014/main" id="{0DF47727-D985-4B39-9CAE-E49F9BB1A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864651"/>
            <a:ext cx="5691675" cy="1788836"/>
          </a:xfrm>
          <a:prstGeom prst="rect">
            <a:avLst/>
          </a:prstGeom>
          <a:ln>
            <a:solidFill>
              <a:schemeClr val="tx1"/>
            </a:solidFill>
          </a:ln>
        </p:spPr>
      </p:pic>
      <p:pic>
        <p:nvPicPr>
          <p:cNvPr id="3" name="Picture 2" descr="A picture containing sitting&#10;&#10;Description automatically generated">
            <a:extLst>
              <a:ext uri="{FF2B5EF4-FFF2-40B4-BE49-F238E27FC236}">
                <a16:creationId xmlns:a16="http://schemas.microsoft.com/office/drawing/2014/main" id="{118F797A-1F30-4236-A396-D6A8FEC69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3486"/>
            <a:ext cx="5691672" cy="1788835"/>
          </a:xfrm>
          <a:prstGeom prst="rect">
            <a:avLst/>
          </a:prstGeom>
          <a:ln>
            <a:solidFill>
              <a:schemeClr val="tx1"/>
            </a:solidFill>
          </a:ln>
        </p:spPr>
      </p:pic>
      <p:graphicFrame>
        <p:nvGraphicFramePr>
          <p:cNvPr id="9" name="Table 8">
            <a:extLst>
              <a:ext uri="{FF2B5EF4-FFF2-40B4-BE49-F238E27FC236}">
                <a16:creationId xmlns:a16="http://schemas.microsoft.com/office/drawing/2014/main" id="{9A2EC842-5A80-42F4-B64B-A29863385933}"/>
              </a:ext>
            </a:extLst>
          </p:cNvPr>
          <p:cNvGraphicFramePr>
            <a:graphicFrameLocks noGrp="1"/>
          </p:cNvGraphicFramePr>
          <p:nvPr/>
        </p:nvGraphicFramePr>
        <p:xfrm>
          <a:off x="5775649" y="1764249"/>
          <a:ext cx="6293731" cy="3989640"/>
        </p:xfrm>
        <a:graphic>
          <a:graphicData uri="http://schemas.openxmlformats.org/drawingml/2006/table">
            <a:tbl>
              <a:tblPr/>
              <a:tblGrid>
                <a:gridCol w="2471857">
                  <a:extLst>
                    <a:ext uri="{9D8B030D-6E8A-4147-A177-3AD203B41FA5}">
                      <a16:colId xmlns:a16="http://schemas.microsoft.com/office/drawing/2014/main" val="3237219643"/>
                    </a:ext>
                  </a:extLst>
                </a:gridCol>
                <a:gridCol w="1273958">
                  <a:extLst>
                    <a:ext uri="{9D8B030D-6E8A-4147-A177-3AD203B41FA5}">
                      <a16:colId xmlns:a16="http://schemas.microsoft.com/office/drawing/2014/main" val="1828340824"/>
                    </a:ext>
                  </a:extLst>
                </a:gridCol>
                <a:gridCol w="1273958">
                  <a:extLst>
                    <a:ext uri="{9D8B030D-6E8A-4147-A177-3AD203B41FA5}">
                      <a16:colId xmlns:a16="http://schemas.microsoft.com/office/drawing/2014/main" val="2590043988"/>
                    </a:ext>
                  </a:extLst>
                </a:gridCol>
                <a:gridCol w="1273958">
                  <a:extLst>
                    <a:ext uri="{9D8B030D-6E8A-4147-A177-3AD203B41FA5}">
                      <a16:colId xmlns:a16="http://schemas.microsoft.com/office/drawing/2014/main" val="2639075371"/>
                    </a:ext>
                  </a:extLst>
                </a:gridCol>
              </a:tblGrid>
              <a:tr h="398964">
                <a:tc>
                  <a:txBody>
                    <a:bodyPr/>
                    <a:lstStyle/>
                    <a:p>
                      <a:pPr algn="ctr" fontAlgn="ctr"/>
                      <a:r>
                        <a:rPr lang="en-US" sz="1500" b="1" i="0" u="none" strike="noStrike" dirty="0">
                          <a:solidFill>
                            <a:srgbClr val="000000"/>
                          </a:solidFill>
                          <a:effectLst/>
                          <a:latin typeface="+mj-lt"/>
                        </a:rPr>
                        <a:t> </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Sample 1</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Sample 2</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Sample 3</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047971942"/>
                  </a:ext>
                </a:extLst>
              </a:tr>
              <a:tr h="398964">
                <a:tc>
                  <a:txBody>
                    <a:bodyPr/>
                    <a:lstStyle/>
                    <a:p>
                      <a:pPr algn="ctr" fontAlgn="ctr"/>
                      <a:r>
                        <a:rPr lang="en-US" sz="1500" b="1" i="0" u="none" strike="noStrike" dirty="0">
                          <a:solidFill>
                            <a:srgbClr val="FFFFFF"/>
                          </a:solidFill>
                          <a:effectLst/>
                          <a:latin typeface="+mj-lt"/>
                        </a:rPr>
                        <a:t>Category</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Mass %</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Mass %</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1" i="0" u="none" strike="noStrike" dirty="0">
                          <a:solidFill>
                            <a:srgbClr val="FFFFFF"/>
                          </a:solidFill>
                          <a:effectLst/>
                          <a:latin typeface="+mj-lt"/>
                        </a:rPr>
                        <a:t>Mass %</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4003936564"/>
                  </a:ext>
                </a:extLst>
              </a:tr>
              <a:tr h="398964">
                <a:tc>
                  <a:txBody>
                    <a:bodyPr/>
                    <a:lstStyle/>
                    <a:p>
                      <a:pPr algn="ctr" fontAlgn="ctr"/>
                      <a:r>
                        <a:rPr lang="en-US" sz="1500" b="1" i="0" u="none" strike="noStrike" dirty="0">
                          <a:solidFill>
                            <a:srgbClr val="FFFFFF"/>
                          </a:solidFill>
                          <a:effectLst/>
                          <a:latin typeface="+mj-lt"/>
                        </a:rPr>
                        <a:t>Total Saturates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48.4</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68.0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0.261</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439102"/>
                  </a:ext>
                </a:extLst>
              </a:tr>
              <a:tr h="398964">
                <a:tc>
                  <a:txBody>
                    <a:bodyPr/>
                    <a:lstStyle/>
                    <a:p>
                      <a:pPr algn="ctr" fontAlgn="ctr"/>
                      <a:r>
                        <a:rPr lang="en-US" sz="1500" b="1" i="0" u="none" strike="noStrike" dirty="0">
                          <a:solidFill>
                            <a:srgbClr val="FFFFFF"/>
                          </a:solidFill>
                          <a:effectLst/>
                          <a:latin typeface="+mj-lt"/>
                        </a:rPr>
                        <a:t>Total Olefins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38.5</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25.8</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0.382</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66277225"/>
                  </a:ext>
                </a:extLst>
              </a:tr>
              <a:tr h="398964">
                <a:tc>
                  <a:txBody>
                    <a:bodyPr/>
                    <a:lstStyle/>
                    <a:p>
                      <a:pPr algn="ctr" fontAlgn="ctr"/>
                      <a:r>
                        <a:rPr lang="en-US" sz="1500" b="1" i="0" u="none" strike="noStrike" dirty="0">
                          <a:solidFill>
                            <a:srgbClr val="FFFFFF"/>
                          </a:solidFill>
                          <a:effectLst/>
                          <a:latin typeface="+mj-lt"/>
                        </a:rPr>
                        <a:t>Total Aromatics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13.1</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6.17</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99.4</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61665764"/>
                  </a:ext>
                </a:extLst>
              </a:tr>
              <a:tr h="398964">
                <a:tc>
                  <a:txBody>
                    <a:bodyPr/>
                    <a:lstStyle/>
                    <a:p>
                      <a:pPr algn="ctr" fontAlgn="ctr"/>
                      <a:r>
                        <a:rPr lang="en-US" sz="1500" b="1" i="0" u="none" strike="noStrike" dirty="0">
                          <a:solidFill>
                            <a:srgbClr val="FFFFFF"/>
                          </a:solidFill>
                          <a:effectLst/>
                          <a:latin typeface="+mj-lt"/>
                        </a:rPr>
                        <a:t>Total Mono-Aromatics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11.0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5.78</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96.8</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305729"/>
                  </a:ext>
                </a:extLst>
              </a:tr>
              <a:tr h="398964">
                <a:tc>
                  <a:txBody>
                    <a:bodyPr/>
                    <a:lstStyle/>
                    <a:p>
                      <a:pPr algn="ctr" fontAlgn="ctr"/>
                      <a:r>
                        <a:rPr lang="en-US" sz="1500" b="1" i="0" u="none" strike="noStrike" dirty="0">
                          <a:solidFill>
                            <a:srgbClr val="FFFFFF"/>
                          </a:solidFill>
                          <a:effectLst/>
                          <a:latin typeface="+mj-lt"/>
                        </a:rPr>
                        <a:t>Total Di-Aromatics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2.09</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0.0732</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1.95</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4663005"/>
                  </a:ext>
                </a:extLst>
              </a:tr>
              <a:tr h="398964">
                <a:tc>
                  <a:txBody>
                    <a:bodyPr/>
                    <a:lstStyle/>
                    <a:p>
                      <a:pPr algn="ctr" fontAlgn="ctr"/>
                      <a:r>
                        <a:rPr lang="en-US" sz="1500" b="1" i="0" u="none" strike="noStrike" dirty="0">
                          <a:solidFill>
                            <a:srgbClr val="FFFFFF"/>
                          </a:solidFill>
                          <a:effectLst/>
                          <a:latin typeface="+mj-lt"/>
                        </a:rPr>
                        <a:t>Total Tri-Aromatics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0.315</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0.637</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0864975"/>
                  </a:ext>
                </a:extLst>
              </a:tr>
              <a:tr h="398964">
                <a:tc>
                  <a:txBody>
                    <a:bodyPr/>
                    <a:lstStyle/>
                    <a:p>
                      <a:pPr algn="ctr" fontAlgn="ctr"/>
                      <a:r>
                        <a:rPr lang="en-US" sz="1500" b="1" i="0" u="none" strike="noStrike" dirty="0">
                          <a:solidFill>
                            <a:srgbClr val="FFFFFF"/>
                          </a:solidFill>
                          <a:effectLst/>
                          <a:latin typeface="+mj-lt"/>
                        </a:rPr>
                        <a:t>Total Tetra-Aromatics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0.0124</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2261815"/>
                  </a:ext>
                </a:extLst>
              </a:tr>
              <a:tr h="398964">
                <a:tc>
                  <a:txBody>
                    <a:bodyPr/>
                    <a:lstStyle/>
                    <a:p>
                      <a:pPr algn="ctr" fontAlgn="ctr"/>
                      <a:r>
                        <a:rPr lang="en-US" sz="1500" b="1" i="0" u="none" strike="noStrike" dirty="0">
                          <a:solidFill>
                            <a:srgbClr val="FFFFFF"/>
                          </a:solidFill>
                          <a:effectLst/>
                          <a:latin typeface="+mj-lt"/>
                        </a:rPr>
                        <a:t>Total PAHs</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500" b="0" i="0" u="none" strike="noStrike" dirty="0">
                          <a:solidFill>
                            <a:srgbClr val="000000"/>
                          </a:solidFill>
                          <a:effectLst/>
                          <a:latin typeface="+mj-lt"/>
                        </a:rPr>
                        <a:t>2.09</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mj-lt"/>
                        </a:rPr>
                        <a:t>0.389</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dirty="0">
                          <a:solidFill>
                            <a:srgbClr val="000000"/>
                          </a:solidFill>
                          <a:effectLst/>
                          <a:latin typeface="+mj-lt"/>
                        </a:rPr>
                        <a:t>2.60</a:t>
                      </a:r>
                    </a:p>
                  </a:txBody>
                  <a:tcPr marL="13077" marR="13077" marT="130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10197412"/>
                  </a:ext>
                </a:extLst>
              </a:tr>
            </a:tbl>
          </a:graphicData>
        </a:graphic>
      </p:graphicFrame>
      <p:sp>
        <p:nvSpPr>
          <p:cNvPr id="11" name="TextBox 10">
            <a:extLst>
              <a:ext uri="{FF2B5EF4-FFF2-40B4-BE49-F238E27FC236}">
                <a16:creationId xmlns:a16="http://schemas.microsoft.com/office/drawing/2014/main" id="{35FDBB4A-8CF2-4628-906D-AE043106A78F}"/>
              </a:ext>
            </a:extLst>
          </p:cNvPr>
          <p:cNvSpPr txBox="1"/>
          <p:nvPr/>
        </p:nvSpPr>
        <p:spPr>
          <a:xfrm>
            <a:off x="5458407" y="1166327"/>
            <a:ext cx="233265" cy="347046"/>
          </a:xfrm>
          <a:prstGeom prst="rect">
            <a:avLst/>
          </a:prstGeom>
        </p:spPr>
        <p:txBody>
          <a:bodyPr vert="horz" wrap="square" lIns="0" tIns="0" rIns="0" bIns="0" rtlCol="0" anchor="t">
            <a:normAutofit/>
          </a:bodyPr>
          <a:lstStyle/>
          <a:p>
            <a:pPr algn="l"/>
            <a:r>
              <a:rPr lang="en-US" sz="1600" b="0" dirty="0">
                <a:solidFill>
                  <a:schemeClr val="bg2">
                    <a:lumMod val="75000"/>
                  </a:schemeClr>
                </a:solidFill>
              </a:rPr>
              <a:t>1</a:t>
            </a:r>
          </a:p>
        </p:txBody>
      </p:sp>
      <p:sp>
        <p:nvSpPr>
          <p:cNvPr id="13" name="TextBox 12">
            <a:extLst>
              <a:ext uri="{FF2B5EF4-FFF2-40B4-BE49-F238E27FC236}">
                <a16:creationId xmlns:a16="http://schemas.microsoft.com/office/drawing/2014/main" id="{22AE6682-9753-4ED8-80D1-AE3323921451}"/>
              </a:ext>
            </a:extLst>
          </p:cNvPr>
          <p:cNvSpPr txBox="1"/>
          <p:nvPr/>
        </p:nvSpPr>
        <p:spPr>
          <a:xfrm>
            <a:off x="5458407" y="2955162"/>
            <a:ext cx="233265" cy="347046"/>
          </a:xfrm>
          <a:prstGeom prst="rect">
            <a:avLst/>
          </a:prstGeom>
        </p:spPr>
        <p:txBody>
          <a:bodyPr vert="horz" wrap="square" lIns="0" tIns="0" rIns="0" bIns="0" rtlCol="0" anchor="t">
            <a:normAutofit/>
          </a:bodyPr>
          <a:lstStyle/>
          <a:p>
            <a:pPr algn="l"/>
            <a:r>
              <a:rPr lang="en-US" sz="1600" dirty="0">
                <a:solidFill>
                  <a:schemeClr val="bg2">
                    <a:lumMod val="75000"/>
                  </a:schemeClr>
                </a:solidFill>
              </a:rPr>
              <a:t>2</a:t>
            </a:r>
            <a:endParaRPr lang="en-US" sz="1600" b="0" dirty="0">
              <a:solidFill>
                <a:schemeClr val="bg2">
                  <a:lumMod val="75000"/>
                </a:schemeClr>
              </a:solidFill>
            </a:endParaRPr>
          </a:p>
        </p:txBody>
      </p:sp>
      <p:sp>
        <p:nvSpPr>
          <p:cNvPr id="15" name="TextBox 14">
            <a:extLst>
              <a:ext uri="{FF2B5EF4-FFF2-40B4-BE49-F238E27FC236}">
                <a16:creationId xmlns:a16="http://schemas.microsoft.com/office/drawing/2014/main" id="{B6B350D8-F070-47CE-B7B4-0513C41BE7F9}"/>
              </a:ext>
            </a:extLst>
          </p:cNvPr>
          <p:cNvSpPr txBox="1"/>
          <p:nvPr/>
        </p:nvSpPr>
        <p:spPr>
          <a:xfrm>
            <a:off x="5458407" y="4743998"/>
            <a:ext cx="233265" cy="347046"/>
          </a:xfrm>
          <a:prstGeom prst="rect">
            <a:avLst/>
          </a:prstGeom>
        </p:spPr>
        <p:txBody>
          <a:bodyPr vert="horz" wrap="square" lIns="0" tIns="0" rIns="0" bIns="0" rtlCol="0" anchor="t">
            <a:normAutofit/>
          </a:bodyPr>
          <a:lstStyle/>
          <a:p>
            <a:pPr algn="l"/>
            <a:r>
              <a:rPr lang="en-US" sz="1600" dirty="0">
                <a:solidFill>
                  <a:schemeClr val="bg2">
                    <a:lumMod val="75000"/>
                  </a:schemeClr>
                </a:solidFill>
              </a:rPr>
              <a:t>3</a:t>
            </a:r>
            <a:endParaRPr lang="en-US" sz="1600" b="0" dirty="0">
              <a:solidFill>
                <a:schemeClr val="bg2">
                  <a:lumMod val="75000"/>
                </a:schemeClr>
              </a:solidFill>
            </a:endParaRPr>
          </a:p>
        </p:txBody>
      </p:sp>
    </p:spTree>
    <p:extLst>
      <p:ext uri="{BB962C8B-B14F-4D97-AF65-F5344CB8AC3E}">
        <p14:creationId xmlns:p14="http://schemas.microsoft.com/office/powerpoint/2010/main" val="1766471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B919-A20C-4C23-9FD4-32634CD104C7}"/>
              </a:ext>
            </a:extLst>
          </p:cNvPr>
          <p:cNvSpPr>
            <a:spLocks noGrp="1"/>
          </p:cNvSpPr>
          <p:nvPr>
            <p:ph type="title"/>
          </p:nvPr>
        </p:nvSpPr>
        <p:spPr>
          <a:xfrm>
            <a:off x="495300" y="672019"/>
            <a:ext cx="11201400" cy="454977"/>
          </a:xfrm>
        </p:spPr>
        <p:txBody>
          <a:bodyPr/>
          <a:lstStyle/>
          <a:p>
            <a:r>
              <a:rPr lang="en-US" dirty="0"/>
              <a:t>Results – By Boiling Point</a:t>
            </a:r>
          </a:p>
        </p:txBody>
      </p:sp>
      <p:pic>
        <p:nvPicPr>
          <p:cNvPr id="4" name="Picture 3">
            <a:extLst>
              <a:ext uri="{FF2B5EF4-FFF2-40B4-BE49-F238E27FC236}">
                <a16:creationId xmlns:a16="http://schemas.microsoft.com/office/drawing/2014/main" id="{A394DD89-162A-4F5F-827D-E100A0F70321}"/>
              </a:ext>
            </a:extLst>
          </p:cNvPr>
          <p:cNvPicPr>
            <a:picLocks noChangeAspect="1"/>
          </p:cNvPicPr>
          <p:nvPr/>
        </p:nvPicPr>
        <p:blipFill>
          <a:blip r:embed="rId3"/>
          <a:stretch>
            <a:fillRect/>
          </a:stretch>
        </p:blipFill>
        <p:spPr>
          <a:xfrm>
            <a:off x="0" y="1432909"/>
            <a:ext cx="6096000" cy="1996092"/>
          </a:xfrm>
          <a:prstGeom prst="rect">
            <a:avLst/>
          </a:prstGeom>
        </p:spPr>
      </p:pic>
      <p:pic>
        <p:nvPicPr>
          <p:cNvPr id="3" name="Picture 2">
            <a:extLst>
              <a:ext uri="{FF2B5EF4-FFF2-40B4-BE49-F238E27FC236}">
                <a16:creationId xmlns:a16="http://schemas.microsoft.com/office/drawing/2014/main" id="{BC8AD907-FD8C-4C40-A62B-127F655F87E2}"/>
              </a:ext>
            </a:extLst>
          </p:cNvPr>
          <p:cNvPicPr>
            <a:picLocks noChangeAspect="1"/>
          </p:cNvPicPr>
          <p:nvPr/>
        </p:nvPicPr>
        <p:blipFill>
          <a:blip r:embed="rId4"/>
          <a:stretch>
            <a:fillRect/>
          </a:stretch>
        </p:blipFill>
        <p:spPr>
          <a:xfrm>
            <a:off x="6019800" y="1432909"/>
            <a:ext cx="6096000" cy="1996092"/>
          </a:xfrm>
          <a:prstGeom prst="rect">
            <a:avLst/>
          </a:prstGeom>
        </p:spPr>
      </p:pic>
      <p:pic>
        <p:nvPicPr>
          <p:cNvPr id="7" name="Picture 6">
            <a:extLst>
              <a:ext uri="{FF2B5EF4-FFF2-40B4-BE49-F238E27FC236}">
                <a16:creationId xmlns:a16="http://schemas.microsoft.com/office/drawing/2014/main" id="{1DDA60E1-4EC2-4012-9695-7FDA93A0A8BD}"/>
              </a:ext>
            </a:extLst>
          </p:cNvPr>
          <p:cNvPicPr>
            <a:picLocks noChangeAspect="1"/>
          </p:cNvPicPr>
          <p:nvPr/>
        </p:nvPicPr>
        <p:blipFill>
          <a:blip r:embed="rId5"/>
          <a:stretch>
            <a:fillRect/>
          </a:stretch>
        </p:blipFill>
        <p:spPr>
          <a:xfrm>
            <a:off x="24829" y="3962400"/>
            <a:ext cx="6096000" cy="1996092"/>
          </a:xfrm>
          <a:prstGeom prst="rect">
            <a:avLst/>
          </a:prstGeom>
        </p:spPr>
      </p:pic>
      <p:pic>
        <p:nvPicPr>
          <p:cNvPr id="9" name="Picture 8">
            <a:extLst>
              <a:ext uri="{FF2B5EF4-FFF2-40B4-BE49-F238E27FC236}">
                <a16:creationId xmlns:a16="http://schemas.microsoft.com/office/drawing/2014/main" id="{B4C42E04-811E-458C-AE2F-20425809BCC3}"/>
              </a:ext>
            </a:extLst>
          </p:cNvPr>
          <p:cNvPicPr>
            <a:picLocks noChangeAspect="1"/>
          </p:cNvPicPr>
          <p:nvPr/>
        </p:nvPicPr>
        <p:blipFill>
          <a:blip r:embed="rId6"/>
          <a:stretch>
            <a:fillRect/>
          </a:stretch>
        </p:blipFill>
        <p:spPr>
          <a:xfrm>
            <a:off x="6055760" y="3962400"/>
            <a:ext cx="6096000" cy="1996092"/>
          </a:xfrm>
          <a:prstGeom prst="rect">
            <a:avLst/>
          </a:prstGeom>
        </p:spPr>
      </p:pic>
      <p:sp>
        <p:nvSpPr>
          <p:cNvPr id="10" name="Title 1">
            <a:extLst>
              <a:ext uri="{FF2B5EF4-FFF2-40B4-BE49-F238E27FC236}">
                <a16:creationId xmlns:a16="http://schemas.microsoft.com/office/drawing/2014/main" id="{D5E048A3-6E5C-4C4C-B84C-089C63B01457}"/>
              </a:ext>
            </a:extLst>
          </p:cNvPr>
          <p:cNvSpPr txBox="1">
            <a:spLocks/>
          </p:cNvSpPr>
          <p:nvPr/>
        </p:nvSpPr>
        <p:spPr>
          <a:xfrm>
            <a:off x="1219200" y="3460506"/>
            <a:ext cx="4229100" cy="45497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dirty="0"/>
              <a:t>Saturates</a:t>
            </a:r>
          </a:p>
        </p:txBody>
      </p:sp>
      <p:sp>
        <p:nvSpPr>
          <p:cNvPr id="12" name="Title 1">
            <a:extLst>
              <a:ext uri="{FF2B5EF4-FFF2-40B4-BE49-F238E27FC236}">
                <a16:creationId xmlns:a16="http://schemas.microsoft.com/office/drawing/2014/main" id="{89FA6D84-5290-40DF-B654-B36F87988392}"/>
              </a:ext>
            </a:extLst>
          </p:cNvPr>
          <p:cNvSpPr txBox="1">
            <a:spLocks/>
          </p:cNvSpPr>
          <p:nvPr/>
        </p:nvSpPr>
        <p:spPr>
          <a:xfrm>
            <a:off x="7086600" y="3449120"/>
            <a:ext cx="4229100" cy="45497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dirty="0"/>
              <a:t>Olefins</a:t>
            </a:r>
          </a:p>
        </p:txBody>
      </p:sp>
      <p:sp>
        <p:nvSpPr>
          <p:cNvPr id="14" name="Title 1">
            <a:extLst>
              <a:ext uri="{FF2B5EF4-FFF2-40B4-BE49-F238E27FC236}">
                <a16:creationId xmlns:a16="http://schemas.microsoft.com/office/drawing/2014/main" id="{824734DE-3E05-473B-9E56-34F169C81B13}"/>
              </a:ext>
            </a:extLst>
          </p:cNvPr>
          <p:cNvSpPr txBox="1">
            <a:spLocks/>
          </p:cNvSpPr>
          <p:nvPr/>
        </p:nvSpPr>
        <p:spPr>
          <a:xfrm>
            <a:off x="1219200" y="6036914"/>
            <a:ext cx="4229100" cy="45497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dirty="0"/>
              <a:t>Mono-Aromatics</a:t>
            </a:r>
          </a:p>
        </p:txBody>
      </p:sp>
      <p:sp>
        <p:nvSpPr>
          <p:cNvPr id="16" name="Title 1">
            <a:extLst>
              <a:ext uri="{FF2B5EF4-FFF2-40B4-BE49-F238E27FC236}">
                <a16:creationId xmlns:a16="http://schemas.microsoft.com/office/drawing/2014/main" id="{05DD4FB3-23D7-47B4-88D8-5A377AF7FECC}"/>
              </a:ext>
            </a:extLst>
          </p:cNvPr>
          <p:cNvSpPr txBox="1">
            <a:spLocks/>
          </p:cNvSpPr>
          <p:nvPr/>
        </p:nvSpPr>
        <p:spPr>
          <a:xfrm>
            <a:off x="7086600" y="6036913"/>
            <a:ext cx="4229100" cy="45497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dirty="0"/>
              <a:t>Total PAHs</a:t>
            </a:r>
          </a:p>
        </p:txBody>
      </p:sp>
    </p:spTree>
    <p:extLst>
      <p:ext uri="{BB962C8B-B14F-4D97-AF65-F5344CB8AC3E}">
        <p14:creationId xmlns:p14="http://schemas.microsoft.com/office/powerpoint/2010/main" val="94354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7848-FC96-48A6-A4C6-92D48B28129B}"/>
              </a:ext>
            </a:extLst>
          </p:cNvPr>
          <p:cNvSpPr>
            <a:spLocks noGrp="1"/>
          </p:cNvSpPr>
          <p:nvPr>
            <p:ph type="title"/>
          </p:nvPr>
        </p:nvSpPr>
        <p:spPr/>
        <p:txBody>
          <a:bodyPr/>
          <a:lstStyle/>
          <a:p>
            <a:r>
              <a:rPr lang="en-US" dirty="0"/>
              <a:t>Quantitative Results (Mass and Volume %)</a:t>
            </a:r>
          </a:p>
        </p:txBody>
      </p:sp>
      <p:sp>
        <p:nvSpPr>
          <p:cNvPr id="3" name="Slide Number Placeholder 2">
            <a:extLst>
              <a:ext uri="{FF2B5EF4-FFF2-40B4-BE49-F238E27FC236}">
                <a16:creationId xmlns:a16="http://schemas.microsoft.com/office/drawing/2014/main" id="{4D1F0E7C-7FDA-4900-85FC-BCCC121D0B49}"/>
              </a:ext>
            </a:extLst>
          </p:cNvPr>
          <p:cNvSpPr>
            <a:spLocks noGrp="1"/>
          </p:cNvSpPr>
          <p:nvPr>
            <p:ph type="sldNum" sz="quarter" idx="4"/>
          </p:nvPr>
        </p:nvSpPr>
        <p:spPr/>
        <p:txBody>
          <a:bodyPr/>
          <a:lstStyle/>
          <a:p>
            <a:fld id="{53079D18-35C4-4FE4-B849-CD779B14F926}" type="slidenum">
              <a:rPr lang="en-US" smtClean="0"/>
              <a:pPr/>
              <a:t>24</a:t>
            </a:fld>
            <a:endParaRPr lang="en-US" dirty="0"/>
          </a:p>
        </p:txBody>
      </p:sp>
      <p:graphicFrame>
        <p:nvGraphicFramePr>
          <p:cNvPr id="14" name="Table 13">
            <a:extLst>
              <a:ext uri="{FF2B5EF4-FFF2-40B4-BE49-F238E27FC236}">
                <a16:creationId xmlns:a16="http://schemas.microsoft.com/office/drawing/2014/main" id="{CBBA0CB9-5857-4710-92C2-6AFA2B76E55A}"/>
              </a:ext>
            </a:extLst>
          </p:cNvPr>
          <p:cNvGraphicFramePr>
            <a:graphicFrameLocks noGrp="1"/>
          </p:cNvGraphicFramePr>
          <p:nvPr/>
        </p:nvGraphicFramePr>
        <p:xfrm>
          <a:off x="380573" y="2222500"/>
          <a:ext cx="5239140" cy="2743200"/>
        </p:xfrm>
        <a:graphic>
          <a:graphicData uri="http://schemas.openxmlformats.org/drawingml/2006/table">
            <a:tbl>
              <a:tblPr/>
              <a:tblGrid>
                <a:gridCol w="2869494">
                  <a:extLst>
                    <a:ext uri="{9D8B030D-6E8A-4147-A177-3AD203B41FA5}">
                      <a16:colId xmlns:a16="http://schemas.microsoft.com/office/drawing/2014/main" val="3098564684"/>
                    </a:ext>
                  </a:extLst>
                </a:gridCol>
                <a:gridCol w="1184823">
                  <a:extLst>
                    <a:ext uri="{9D8B030D-6E8A-4147-A177-3AD203B41FA5}">
                      <a16:colId xmlns:a16="http://schemas.microsoft.com/office/drawing/2014/main" val="620566538"/>
                    </a:ext>
                  </a:extLst>
                </a:gridCol>
                <a:gridCol w="1184823">
                  <a:extLst>
                    <a:ext uri="{9D8B030D-6E8A-4147-A177-3AD203B41FA5}">
                      <a16:colId xmlns:a16="http://schemas.microsoft.com/office/drawing/2014/main" val="1483015220"/>
                    </a:ext>
                  </a:extLst>
                </a:gridCol>
              </a:tblGrid>
              <a:tr h="457200">
                <a:tc>
                  <a:txBody>
                    <a:bodyPr/>
                    <a:lstStyle/>
                    <a:p>
                      <a:pPr algn="ctr" fontAlgn="ctr"/>
                      <a:r>
                        <a:rPr lang="en-US" sz="1800" b="1" i="0" u="none" strike="noStrike" dirty="0">
                          <a:solidFill>
                            <a:srgbClr val="000000"/>
                          </a:solidFill>
                          <a:effectLst/>
                          <a:latin typeface="+mj-lt"/>
                        </a:rPr>
                        <a:t>Category</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1" i="0" u="none" strike="noStrike" dirty="0">
                          <a:solidFill>
                            <a:srgbClr val="000000"/>
                          </a:solidFill>
                          <a:effectLst/>
                          <a:latin typeface="+mj-lt"/>
                        </a:rPr>
                        <a:t>Mass %</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1" i="0" u="none" strike="noStrike" dirty="0">
                          <a:solidFill>
                            <a:srgbClr val="000000"/>
                          </a:solidFill>
                          <a:effectLst/>
                          <a:latin typeface="+mj-lt"/>
                        </a:rPr>
                        <a:t>Volume %</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73723368"/>
                  </a:ext>
                </a:extLst>
              </a:tr>
              <a:tr h="457200">
                <a:tc>
                  <a:txBody>
                    <a:bodyPr/>
                    <a:lstStyle/>
                    <a:p>
                      <a:pPr algn="ctr" fontAlgn="ctr"/>
                      <a:r>
                        <a:rPr lang="en-US" sz="1800" b="1" i="0" u="none" strike="noStrike">
                          <a:solidFill>
                            <a:srgbClr val="000000"/>
                          </a:solidFill>
                          <a:effectLst/>
                          <a:latin typeface="+mj-lt"/>
                        </a:rPr>
                        <a:t>Total Saturates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0" i="0" u="none" strike="noStrike" dirty="0">
                          <a:solidFill>
                            <a:srgbClr val="000000"/>
                          </a:solidFill>
                          <a:effectLst/>
                          <a:latin typeface="+mj-lt"/>
                        </a:rPr>
                        <a:t>64.9</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65.3</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7694"/>
                  </a:ext>
                </a:extLst>
              </a:tr>
              <a:tr h="457200">
                <a:tc>
                  <a:txBody>
                    <a:bodyPr/>
                    <a:lstStyle/>
                    <a:p>
                      <a:pPr algn="ctr" fontAlgn="ctr"/>
                      <a:r>
                        <a:rPr lang="en-US" sz="1800" b="1" i="0" u="none" strike="noStrike" dirty="0">
                          <a:solidFill>
                            <a:srgbClr val="000000"/>
                          </a:solidFill>
                          <a:effectLst/>
                          <a:latin typeface="+mj-lt"/>
                        </a:rPr>
                        <a:t>Total Olefins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0" i="0" u="none" strike="noStrike" dirty="0">
                          <a:solidFill>
                            <a:srgbClr val="000000"/>
                          </a:solidFill>
                          <a:effectLst/>
                          <a:latin typeface="+mj-lt"/>
                        </a:rPr>
                        <a:t>21.5</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22.6</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874382"/>
                  </a:ext>
                </a:extLst>
              </a:tr>
              <a:tr h="457200">
                <a:tc>
                  <a:txBody>
                    <a:bodyPr/>
                    <a:lstStyle/>
                    <a:p>
                      <a:pPr algn="ctr" fontAlgn="ctr"/>
                      <a:r>
                        <a:rPr lang="en-US" sz="1800" b="1" i="0" u="none" strike="noStrike">
                          <a:solidFill>
                            <a:srgbClr val="000000"/>
                          </a:solidFill>
                          <a:effectLst/>
                          <a:latin typeface="+mj-lt"/>
                        </a:rPr>
                        <a:t>Total Aromatics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0" i="0" u="none" strike="noStrike" dirty="0">
                          <a:solidFill>
                            <a:srgbClr val="000000"/>
                          </a:solidFill>
                          <a:effectLst/>
                          <a:latin typeface="+mj-lt"/>
                        </a:rPr>
                        <a:t>13.6</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12.2</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024220"/>
                  </a:ext>
                </a:extLst>
              </a:tr>
              <a:tr h="457200">
                <a:tc>
                  <a:txBody>
                    <a:bodyPr/>
                    <a:lstStyle/>
                    <a:p>
                      <a:pPr algn="ctr" fontAlgn="ctr"/>
                      <a:r>
                        <a:rPr lang="en-US" sz="1800" b="1" i="0" u="none" strike="noStrike">
                          <a:solidFill>
                            <a:srgbClr val="000000"/>
                          </a:solidFill>
                          <a:effectLst/>
                          <a:latin typeface="+mj-lt"/>
                        </a:rPr>
                        <a:t>Total Mono-Aromatics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0" i="0" u="none" strike="noStrike" dirty="0">
                          <a:solidFill>
                            <a:srgbClr val="000000"/>
                          </a:solidFill>
                          <a:effectLst/>
                          <a:latin typeface="+mj-lt"/>
                        </a:rPr>
                        <a:t>11.9</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10.8</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703984"/>
                  </a:ext>
                </a:extLst>
              </a:tr>
              <a:tr h="457200">
                <a:tc>
                  <a:txBody>
                    <a:bodyPr/>
                    <a:lstStyle/>
                    <a:p>
                      <a:pPr algn="ctr" fontAlgn="ctr"/>
                      <a:r>
                        <a:rPr lang="en-US" sz="1800" b="1" i="0" u="none" strike="noStrike" dirty="0">
                          <a:solidFill>
                            <a:srgbClr val="000000"/>
                          </a:solidFill>
                          <a:effectLst/>
                          <a:latin typeface="+mj-lt"/>
                        </a:rPr>
                        <a:t>Total PAHs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800" b="0" i="0" u="none" strike="noStrike" dirty="0">
                          <a:solidFill>
                            <a:srgbClr val="000000"/>
                          </a:solidFill>
                          <a:effectLst/>
                          <a:latin typeface="+mj-lt"/>
                        </a:rPr>
                        <a:t>1.72</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1.32</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592933"/>
                  </a:ext>
                </a:extLst>
              </a:tr>
            </a:tbl>
          </a:graphicData>
        </a:graphic>
      </p:graphicFrame>
      <p:graphicFrame>
        <p:nvGraphicFramePr>
          <p:cNvPr id="4" name="Table 3">
            <a:extLst>
              <a:ext uri="{FF2B5EF4-FFF2-40B4-BE49-F238E27FC236}">
                <a16:creationId xmlns:a16="http://schemas.microsoft.com/office/drawing/2014/main" id="{0D92832F-8FC6-45B0-8CC2-3DE13E9702D2}"/>
              </a:ext>
            </a:extLst>
          </p:cNvPr>
          <p:cNvGraphicFramePr>
            <a:graphicFrameLocks noGrp="1"/>
          </p:cNvGraphicFramePr>
          <p:nvPr/>
        </p:nvGraphicFramePr>
        <p:xfrm>
          <a:off x="5844537" y="1447800"/>
          <a:ext cx="6001137" cy="4292600"/>
        </p:xfrm>
        <a:graphic>
          <a:graphicData uri="http://schemas.openxmlformats.org/drawingml/2006/table">
            <a:tbl>
              <a:tblPr/>
              <a:tblGrid>
                <a:gridCol w="3286843">
                  <a:extLst>
                    <a:ext uri="{9D8B030D-6E8A-4147-A177-3AD203B41FA5}">
                      <a16:colId xmlns:a16="http://schemas.microsoft.com/office/drawing/2014/main" val="3098564684"/>
                    </a:ext>
                  </a:extLst>
                </a:gridCol>
                <a:gridCol w="1357147">
                  <a:extLst>
                    <a:ext uri="{9D8B030D-6E8A-4147-A177-3AD203B41FA5}">
                      <a16:colId xmlns:a16="http://schemas.microsoft.com/office/drawing/2014/main" val="620566538"/>
                    </a:ext>
                  </a:extLst>
                </a:gridCol>
                <a:gridCol w="1357147">
                  <a:extLst>
                    <a:ext uri="{9D8B030D-6E8A-4147-A177-3AD203B41FA5}">
                      <a16:colId xmlns:a16="http://schemas.microsoft.com/office/drawing/2014/main" val="1483015220"/>
                    </a:ext>
                  </a:extLst>
                </a:gridCol>
              </a:tblGrid>
              <a:tr h="536575">
                <a:tc>
                  <a:txBody>
                    <a:bodyPr/>
                    <a:lstStyle/>
                    <a:p>
                      <a:pPr algn="ctr" fontAlgn="ctr"/>
                      <a:r>
                        <a:rPr lang="en-US" sz="1800" b="1" i="0" u="none" strike="noStrike" dirty="0">
                          <a:solidFill>
                            <a:srgbClr val="000000"/>
                          </a:solidFill>
                          <a:effectLst/>
                          <a:latin typeface="+mj-lt"/>
                        </a:rPr>
                        <a:t>Category</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1" i="0" u="none" strike="noStrike" dirty="0">
                          <a:solidFill>
                            <a:srgbClr val="000000"/>
                          </a:solidFill>
                          <a:effectLst/>
                          <a:latin typeface="+mj-lt"/>
                        </a:rPr>
                        <a:t>Mass %</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1" i="0" u="none" strike="noStrike" dirty="0">
                          <a:solidFill>
                            <a:srgbClr val="000000"/>
                          </a:solidFill>
                          <a:effectLst/>
                          <a:latin typeface="+mj-lt"/>
                        </a:rPr>
                        <a:t>Volume %</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3723368"/>
                  </a:ext>
                </a:extLst>
              </a:tr>
              <a:tr h="536575">
                <a:tc>
                  <a:txBody>
                    <a:bodyPr/>
                    <a:lstStyle/>
                    <a:p>
                      <a:pPr algn="ctr" fontAlgn="ctr"/>
                      <a:r>
                        <a:rPr lang="en-US" sz="1800" b="1" i="0" u="none" strike="noStrike">
                          <a:solidFill>
                            <a:srgbClr val="000000"/>
                          </a:solidFill>
                          <a:effectLst/>
                          <a:latin typeface="+mj-lt"/>
                        </a:rPr>
                        <a:t>Total Olefins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21.5</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22.6</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9874382"/>
                  </a:ext>
                </a:extLst>
              </a:tr>
              <a:tr h="536575">
                <a:tc>
                  <a:txBody>
                    <a:bodyPr/>
                    <a:lstStyle/>
                    <a:p>
                      <a:pPr algn="ctr" fontAlgn="ctr"/>
                      <a:r>
                        <a:rPr lang="en-US" sz="1800" b="1" i="0" u="none" strike="noStrike" dirty="0">
                          <a:solidFill>
                            <a:srgbClr val="000000"/>
                          </a:solidFill>
                          <a:effectLst/>
                          <a:latin typeface="+mj-lt"/>
                        </a:rPr>
                        <a:t>Total Dienes</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1.17</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1.09</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6024220"/>
                  </a:ext>
                </a:extLst>
              </a:tr>
              <a:tr h="536575">
                <a:tc>
                  <a:txBody>
                    <a:bodyPr/>
                    <a:lstStyle/>
                    <a:p>
                      <a:pPr algn="ctr" fontAlgn="ctr"/>
                      <a:r>
                        <a:rPr lang="en-US" sz="1800" b="1" i="0" u="none" strike="noStrike" dirty="0">
                          <a:solidFill>
                            <a:srgbClr val="000000"/>
                          </a:solidFill>
                          <a:effectLst/>
                          <a:latin typeface="+mj-lt"/>
                        </a:rPr>
                        <a:t>Total Conjugated </a:t>
                      </a:r>
                      <a:r>
                        <a:rPr lang="en-US" sz="1800" b="1" i="0" u="none" strike="noStrike" kern="1200" dirty="0">
                          <a:solidFill>
                            <a:srgbClr val="000000"/>
                          </a:solidFill>
                          <a:effectLst/>
                          <a:latin typeface="+mn-lt"/>
                          <a:ea typeface="+mn-ea"/>
                          <a:cs typeface="+mn-cs"/>
                        </a:rPr>
                        <a:t>Dienes</a:t>
                      </a:r>
                      <a:endParaRPr lang="en-US" sz="1800" b="1" i="0" u="none" strike="noStrike" dirty="0">
                        <a:solidFill>
                          <a:srgbClr val="000000"/>
                        </a:solidFill>
                        <a:effectLst/>
                        <a:latin typeface="+mj-lt"/>
                      </a:endParaRP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0.299</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0.327</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68703984"/>
                  </a:ext>
                </a:extLst>
              </a:tr>
              <a:tr h="536575">
                <a:tc>
                  <a:txBody>
                    <a:bodyPr/>
                    <a:lstStyle/>
                    <a:p>
                      <a:pPr algn="ctr" fontAlgn="ctr"/>
                      <a:r>
                        <a:rPr lang="en-US" sz="1800" b="1" i="0" u="none" strike="noStrike" dirty="0">
                          <a:solidFill>
                            <a:srgbClr val="000000"/>
                          </a:solidFill>
                          <a:effectLst/>
                          <a:latin typeface="+mj-lt"/>
                        </a:rPr>
                        <a:t>C5 Conjugated </a:t>
                      </a:r>
                      <a:r>
                        <a:rPr lang="en-US" sz="1800" b="1" i="0" u="none" strike="noStrike" kern="1200" dirty="0">
                          <a:solidFill>
                            <a:srgbClr val="000000"/>
                          </a:solidFill>
                          <a:effectLst/>
                          <a:latin typeface="+mn-lt"/>
                          <a:ea typeface="+mn-ea"/>
                          <a:cs typeface="+mn-cs"/>
                        </a:rPr>
                        <a:t>Dienes</a:t>
                      </a:r>
                      <a:endParaRPr lang="en-US" sz="1800" b="1" i="0" u="none" strike="noStrike" dirty="0">
                        <a:solidFill>
                          <a:srgbClr val="000000"/>
                        </a:solidFill>
                        <a:effectLst/>
                        <a:latin typeface="+mj-lt"/>
                      </a:endParaRP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0.0264</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0.0309</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4478111"/>
                  </a:ext>
                </a:extLst>
              </a:tr>
              <a:tr h="536575">
                <a:tc>
                  <a:txBody>
                    <a:bodyPr/>
                    <a:lstStyle/>
                    <a:p>
                      <a:pPr algn="ctr" fontAlgn="ctr"/>
                      <a:r>
                        <a:rPr lang="en-US" sz="1800" b="1" i="0" u="none" strike="noStrike" dirty="0">
                          <a:solidFill>
                            <a:srgbClr val="000000"/>
                          </a:solidFill>
                          <a:effectLst/>
                          <a:latin typeface="+mj-lt"/>
                        </a:rPr>
                        <a:t>C6 Conjugated </a:t>
                      </a:r>
                      <a:r>
                        <a:rPr lang="en-US" sz="1800" b="1" i="0" u="none" strike="noStrike" kern="1200" dirty="0">
                          <a:solidFill>
                            <a:srgbClr val="000000"/>
                          </a:solidFill>
                          <a:effectLst/>
                          <a:latin typeface="+mn-lt"/>
                          <a:ea typeface="+mn-ea"/>
                          <a:cs typeface="+mn-cs"/>
                        </a:rPr>
                        <a:t>Dienes</a:t>
                      </a:r>
                      <a:endParaRPr lang="en-US" sz="1800" b="1" i="0" u="none" strike="noStrike" dirty="0">
                        <a:solidFill>
                          <a:srgbClr val="000000"/>
                        </a:solidFill>
                        <a:effectLst/>
                        <a:latin typeface="+mj-lt"/>
                      </a:endParaRP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0.0472</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0.0523</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48541"/>
                  </a:ext>
                </a:extLst>
              </a:tr>
              <a:tr h="536575">
                <a:tc>
                  <a:txBody>
                    <a:bodyPr/>
                    <a:lstStyle/>
                    <a:p>
                      <a:pPr algn="ctr" fontAlgn="ctr"/>
                      <a:r>
                        <a:rPr lang="en-US" sz="1800" b="1" i="0" u="none" strike="noStrike" dirty="0">
                          <a:solidFill>
                            <a:srgbClr val="000000"/>
                          </a:solidFill>
                          <a:effectLst/>
                          <a:latin typeface="+mj-lt"/>
                        </a:rPr>
                        <a:t>C7 Conjugated </a:t>
                      </a:r>
                      <a:r>
                        <a:rPr lang="en-US" sz="1800" b="1" i="0" u="none" strike="noStrike" kern="1200" dirty="0">
                          <a:solidFill>
                            <a:srgbClr val="000000"/>
                          </a:solidFill>
                          <a:effectLst/>
                          <a:latin typeface="+mn-lt"/>
                          <a:ea typeface="+mn-ea"/>
                          <a:cs typeface="+mn-cs"/>
                        </a:rPr>
                        <a:t>Dienes</a:t>
                      </a:r>
                      <a:endParaRPr lang="en-US" sz="1800" b="1" i="0" u="none" strike="noStrike" dirty="0">
                        <a:solidFill>
                          <a:srgbClr val="000000"/>
                        </a:solidFill>
                        <a:effectLst/>
                        <a:latin typeface="+mj-lt"/>
                      </a:endParaRP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0.215</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0.233</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3516174"/>
                  </a:ext>
                </a:extLst>
              </a:tr>
              <a:tr h="536575">
                <a:tc>
                  <a:txBody>
                    <a:bodyPr/>
                    <a:lstStyle/>
                    <a:p>
                      <a:pPr algn="ctr" fontAlgn="ctr"/>
                      <a:r>
                        <a:rPr lang="en-US" sz="1800" b="1" i="0" u="none" strike="noStrike" dirty="0">
                          <a:solidFill>
                            <a:srgbClr val="000000"/>
                          </a:solidFill>
                          <a:effectLst/>
                          <a:latin typeface="+mj-lt"/>
                        </a:rPr>
                        <a:t>C8 Conjugated </a:t>
                      </a:r>
                      <a:r>
                        <a:rPr lang="en-US" sz="1800" b="1" i="0" u="none" strike="noStrike" kern="1200" dirty="0">
                          <a:solidFill>
                            <a:srgbClr val="000000"/>
                          </a:solidFill>
                          <a:effectLst/>
                          <a:latin typeface="+mn-lt"/>
                          <a:ea typeface="+mn-ea"/>
                          <a:cs typeface="+mn-cs"/>
                        </a:rPr>
                        <a:t>Dienes</a:t>
                      </a:r>
                      <a:endParaRPr lang="en-US" sz="1800" b="1" i="0" u="none" strike="noStrike" dirty="0">
                        <a:solidFill>
                          <a:srgbClr val="000000"/>
                        </a:solidFill>
                        <a:effectLst/>
                        <a:latin typeface="+mj-lt"/>
                      </a:endParaRP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0.0104</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800" b="0" i="0" u="none" strike="noStrike" dirty="0">
                          <a:solidFill>
                            <a:srgbClr val="000000"/>
                          </a:solidFill>
                          <a:effectLst/>
                          <a:latin typeface="+mj-lt"/>
                        </a:rPr>
                        <a:t>0.0107</a:t>
                      </a:r>
                    </a:p>
                  </a:txBody>
                  <a:tcPr marL="14151" marR="14151" marT="14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9377572"/>
                  </a:ext>
                </a:extLst>
              </a:tr>
            </a:tbl>
          </a:graphicData>
        </a:graphic>
      </p:graphicFrame>
    </p:spTree>
    <p:extLst>
      <p:ext uri="{BB962C8B-B14F-4D97-AF65-F5344CB8AC3E}">
        <p14:creationId xmlns:p14="http://schemas.microsoft.com/office/powerpoint/2010/main" val="120598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B876D3-FFBF-47F5-BBD6-78435439B694}"/>
              </a:ext>
            </a:extLst>
          </p:cNvPr>
          <p:cNvSpPr txBox="1">
            <a:spLocks/>
          </p:cNvSpPr>
          <p:nvPr/>
        </p:nvSpPr>
        <p:spPr>
          <a:xfrm>
            <a:off x="797297" y="3412443"/>
            <a:ext cx="11201400" cy="540193"/>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2000" dirty="0"/>
              <a:t>Process Flow</a:t>
            </a:r>
          </a:p>
        </p:txBody>
      </p:sp>
      <p:sp>
        <p:nvSpPr>
          <p:cNvPr id="5" name="Title 1">
            <a:extLst>
              <a:ext uri="{FF2B5EF4-FFF2-40B4-BE49-F238E27FC236}">
                <a16:creationId xmlns:a16="http://schemas.microsoft.com/office/drawing/2014/main" id="{70BEEE79-1DD0-49D6-B73F-50A76A2DF9F6}"/>
              </a:ext>
            </a:extLst>
          </p:cNvPr>
          <p:cNvSpPr txBox="1">
            <a:spLocks/>
          </p:cNvSpPr>
          <p:nvPr/>
        </p:nvSpPr>
        <p:spPr>
          <a:xfrm>
            <a:off x="797297" y="844412"/>
            <a:ext cx="11201400" cy="540193"/>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2000" dirty="0"/>
              <a:t>Current Application Summary</a:t>
            </a:r>
          </a:p>
        </p:txBody>
      </p:sp>
      <p:sp>
        <p:nvSpPr>
          <p:cNvPr id="6" name="Content Placeholder 2">
            <a:extLst>
              <a:ext uri="{FF2B5EF4-FFF2-40B4-BE49-F238E27FC236}">
                <a16:creationId xmlns:a16="http://schemas.microsoft.com/office/drawing/2014/main" id="{ABFDBA04-E14B-4638-A573-CC574EAE11AB}"/>
              </a:ext>
            </a:extLst>
          </p:cNvPr>
          <p:cNvSpPr txBox="1">
            <a:spLocks/>
          </p:cNvSpPr>
          <p:nvPr/>
        </p:nvSpPr>
        <p:spPr>
          <a:xfrm>
            <a:off x="905367" y="1304456"/>
            <a:ext cx="11201399" cy="1871005"/>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146C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single library that combines the class information by carbon number and an extended VHA library</a:t>
            </a:r>
          </a:p>
          <a:p>
            <a:r>
              <a:rPr lang="en-US" sz="1600" dirty="0"/>
              <a:t>A HT Phenomenex column – ZB-1HT Inferno (30m x 0.32mm x 0.10um)</a:t>
            </a:r>
          </a:p>
          <a:p>
            <a:r>
              <a:rPr lang="en-US" sz="1600" dirty="0"/>
              <a:t>Setup and qualification standards are currently limited due to extended range and olefin presence</a:t>
            </a:r>
          </a:p>
          <a:p>
            <a:pPr lvl="1"/>
            <a:r>
              <a:rPr lang="en-US" sz="1400" dirty="0"/>
              <a:t>Currently using VUV-1, VUV-RT and Diesel’s VUV-3 and Check Standard</a:t>
            </a:r>
          </a:p>
          <a:p>
            <a:pPr lvl="1"/>
            <a:r>
              <a:rPr lang="en-US" sz="1400" dirty="0"/>
              <a:t>Exploring SIMDIS standards for RT file creation</a:t>
            </a:r>
          </a:p>
          <a:p>
            <a:pPr lvl="1"/>
            <a:r>
              <a:rPr lang="en-US" sz="1400" dirty="0">
                <a:solidFill>
                  <a:srgbClr val="FF0000"/>
                </a:solidFill>
              </a:rPr>
              <a:t>Setup and qualification standards are TBD</a:t>
            </a:r>
          </a:p>
        </p:txBody>
      </p:sp>
      <p:sp>
        <p:nvSpPr>
          <p:cNvPr id="7" name="Content Placeholder 2">
            <a:extLst>
              <a:ext uri="{FF2B5EF4-FFF2-40B4-BE49-F238E27FC236}">
                <a16:creationId xmlns:a16="http://schemas.microsoft.com/office/drawing/2014/main" id="{0B4182E0-7092-4C87-9ADC-1A6801DBC15D}"/>
              </a:ext>
            </a:extLst>
          </p:cNvPr>
          <p:cNvSpPr txBox="1">
            <a:spLocks/>
          </p:cNvSpPr>
          <p:nvPr/>
        </p:nvSpPr>
        <p:spPr>
          <a:xfrm>
            <a:off x="905367" y="3827922"/>
            <a:ext cx="10125622" cy="1582782"/>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146C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Single injection with single analysis run</a:t>
            </a:r>
          </a:p>
          <a:p>
            <a:pPr lvl="1"/>
            <a:r>
              <a:rPr lang="en-US" sz="1400" dirty="0"/>
              <a:t>Automatically runs the analysis of an extended VHA on C3 – C15 and continues to run HC class and subclass analysis from C15 to C60</a:t>
            </a:r>
          </a:p>
          <a:p>
            <a:pPr lvl="1"/>
            <a:r>
              <a:rPr lang="en-US" sz="1400" dirty="0"/>
              <a:t>Producing a single combined &amp; normalized report</a:t>
            </a:r>
          </a:p>
          <a:p>
            <a:r>
              <a:rPr lang="en-US" sz="1600" dirty="0"/>
              <a:t>All data available by carbon number (Mass%, Volume% and Mole%)</a:t>
            </a:r>
          </a:p>
        </p:txBody>
      </p:sp>
    </p:spTree>
    <p:extLst>
      <p:ext uri="{BB962C8B-B14F-4D97-AF65-F5344CB8AC3E}">
        <p14:creationId xmlns:p14="http://schemas.microsoft.com/office/powerpoint/2010/main" val="3861427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62CF8-3F68-4F5F-BD7B-A6DCC3799473}"/>
              </a:ext>
            </a:extLst>
          </p:cNvPr>
          <p:cNvSpPr>
            <a:spLocks noGrp="1"/>
          </p:cNvSpPr>
          <p:nvPr>
            <p:ph type="title"/>
          </p:nvPr>
        </p:nvSpPr>
        <p:spPr>
          <a:xfrm>
            <a:off x="495300" y="584785"/>
            <a:ext cx="11201400" cy="540193"/>
          </a:xfrm>
        </p:spPr>
        <p:txBody>
          <a:bodyPr/>
          <a:lstStyle/>
          <a:p>
            <a:r>
              <a:rPr lang="en-US" dirty="0"/>
              <a:t>Identifying Non-Standard and Non-Hydrocarbon Peaks</a:t>
            </a:r>
          </a:p>
        </p:txBody>
      </p:sp>
      <p:grpSp>
        <p:nvGrpSpPr>
          <p:cNvPr id="4" name="Group 3">
            <a:extLst>
              <a:ext uri="{FF2B5EF4-FFF2-40B4-BE49-F238E27FC236}">
                <a16:creationId xmlns:a16="http://schemas.microsoft.com/office/drawing/2014/main" id="{FC43FE10-2693-4CA3-A1E5-33904C3ED582}"/>
              </a:ext>
            </a:extLst>
          </p:cNvPr>
          <p:cNvGrpSpPr/>
          <p:nvPr/>
        </p:nvGrpSpPr>
        <p:grpSpPr>
          <a:xfrm>
            <a:off x="1724297" y="1055309"/>
            <a:ext cx="8029303" cy="2767753"/>
            <a:chOff x="0" y="1447800"/>
            <a:chExt cx="12192000" cy="4923814"/>
          </a:xfrm>
        </p:grpSpPr>
        <p:pic>
          <p:nvPicPr>
            <p:cNvPr id="5" name="Picture 4" descr="A picture containing sitting&#10;&#10;Description automatically generated">
              <a:extLst>
                <a:ext uri="{FF2B5EF4-FFF2-40B4-BE49-F238E27FC236}">
                  <a16:creationId xmlns:a16="http://schemas.microsoft.com/office/drawing/2014/main" id="{8C848D62-8404-4FBF-BB8D-B92A64D5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2192000" cy="4923814"/>
            </a:xfrm>
            <a:prstGeom prst="rect">
              <a:avLst/>
            </a:prstGeom>
          </p:spPr>
        </p:pic>
        <p:sp>
          <p:nvSpPr>
            <p:cNvPr id="3" name="TextBox 2">
              <a:extLst>
                <a:ext uri="{FF2B5EF4-FFF2-40B4-BE49-F238E27FC236}">
                  <a16:creationId xmlns:a16="http://schemas.microsoft.com/office/drawing/2014/main" id="{19F37CE3-C27E-4493-99C4-112F08CF6D75}"/>
                </a:ext>
              </a:extLst>
            </p:cNvPr>
            <p:cNvSpPr txBox="1"/>
            <p:nvPr/>
          </p:nvSpPr>
          <p:spPr>
            <a:xfrm>
              <a:off x="1524000" y="2895600"/>
              <a:ext cx="1066800" cy="342900"/>
            </a:xfrm>
            <a:prstGeom prst="rect">
              <a:avLst/>
            </a:prstGeom>
          </p:spPr>
          <p:txBody>
            <a:bodyPr vert="horz" wrap="square" lIns="0" tIns="0" rIns="0" bIns="0" rtlCol="0" anchor="t">
              <a:noAutofit/>
            </a:bodyPr>
            <a:lstStyle/>
            <a:p>
              <a:pPr algn="l"/>
              <a:r>
                <a:rPr lang="en-US" sz="1000" b="0" dirty="0">
                  <a:solidFill>
                    <a:schemeClr val="bg2">
                      <a:lumMod val="75000"/>
                    </a:schemeClr>
                  </a:solidFill>
                </a:rPr>
                <a:t>Styrene</a:t>
              </a:r>
              <a:endParaRPr lang="en-US" sz="1100" b="0" dirty="0">
                <a:solidFill>
                  <a:schemeClr val="bg2">
                    <a:lumMod val="75000"/>
                  </a:schemeClr>
                </a:solidFill>
              </a:endParaRPr>
            </a:p>
          </p:txBody>
        </p:sp>
        <p:sp>
          <p:nvSpPr>
            <p:cNvPr id="6" name="TextBox 5">
              <a:extLst>
                <a:ext uri="{FF2B5EF4-FFF2-40B4-BE49-F238E27FC236}">
                  <a16:creationId xmlns:a16="http://schemas.microsoft.com/office/drawing/2014/main" id="{C0A2E7EB-7FC1-46A0-8165-647A0CFFDB99}"/>
                </a:ext>
              </a:extLst>
            </p:cNvPr>
            <p:cNvSpPr txBox="1"/>
            <p:nvPr/>
          </p:nvSpPr>
          <p:spPr>
            <a:xfrm>
              <a:off x="2090928" y="4114800"/>
              <a:ext cx="2057400" cy="399287"/>
            </a:xfrm>
            <a:prstGeom prst="rect">
              <a:avLst/>
            </a:prstGeom>
          </p:spPr>
          <p:txBody>
            <a:bodyPr vert="horz" wrap="square" lIns="0" tIns="0" rIns="0" bIns="0" rtlCol="0" anchor="t">
              <a:normAutofit/>
            </a:bodyPr>
            <a:lstStyle/>
            <a:p>
              <a:pPr algn="l"/>
              <a:r>
                <a:rPr lang="en-US" sz="1000" b="0" dirty="0">
                  <a:solidFill>
                    <a:schemeClr val="bg2">
                      <a:lumMod val="75000"/>
                    </a:schemeClr>
                  </a:solidFill>
                </a:rPr>
                <a:t>Benzaldehyde</a:t>
              </a:r>
            </a:p>
          </p:txBody>
        </p:sp>
        <p:sp>
          <p:nvSpPr>
            <p:cNvPr id="7" name="TextBox 6">
              <a:extLst>
                <a:ext uri="{FF2B5EF4-FFF2-40B4-BE49-F238E27FC236}">
                  <a16:creationId xmlns:a16="http://schemas.microsoft.com/office/drawing/2014/main" id="{8C8BB5A1-A4A2-45BC-B0E6-9FA55D97E53B}"/>
                </a:ext>
              </a:extLst>
            </p:cNvPr>
            <p:cNvSpPr txBox="1"/>
            <p:nvPr/>
          </p:nvSpPr>
          <p:spPr>
            <a:xfrm>
              <a:off x="3119628" y="4754993"/>
              <a:ext cx="2057400" cy="399287"/>
            </a:xfrm>
            <a:prstGeom prst="rect">
              <a:avLst/>
            </a:prstGeom>
          </p:spPr>
          <p:txBody>
            <a:bodyPr vert="horz" wrap="square" lIns="0" tIns="0" rIns="0" bIns="0" rtlCol="0" anchor="t">
              <a:normAutofit/>
            </a:bodyPr>
            <a:lstStyle/>
            <a:p>
              <a:pPr algn="l"/>
              <a:r>
                <a:rPr lang="en-US" sz="1000" b="0" dirty="0">
                  <a:solidFill>
                    <a:schemeClr val="bg2">
                      <a:lumMod val="75000"/>
                    </a:schemeClr>
                  </a:solidFill>
                </a:rPr>
                <a:t>Acetophenone</a:t>
              </a:r>
            </a:p>
          </p:txBody>
        </p:sp>
        <p:cxnSp>
          <p:nvCxnSpPr>
            <p:cNvPr id="8" name="Straight Arrow Connector 7">
              <a:extLst>
                <a:ext uri="{FF2B5EF4-FFF2-40B4-BE49-F238E27FC236}">
                  <a16:creationId xmlns:a16="http://schemas.microsoft.com/office/drawing/2014/main" id="{0F6571B1-B779-4807-AE0D-CC78D1414EC3}"/>
                </a:ext>
              </a:extLst>
            </p:cNvPr>
            <p:cNvCxnSpPr>
              <a:cxnSpLocks/>
            </p:cNvCxnSpPr>
            <p:nvPr/>
          </p:nvCxnSpPr>
          <p:spPr>
            <a:xfrm>
              <a:off x="3886200" y="5154280"/>
              <a:ext cx="0" cy="700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B95874-0B59-4557-BF53-5A04C30C978E}"/>
                </a:ext>
              </a:extLst>
            </p:cNvPr>
            <p:cNvSpPr txBox="1"/>
            <p:nvPr/>
          </p:nvSpPr>
          <p:spPr>
            <a:xfrm>
              <a:off x="3890806" y="3556306"/>
              <a:ext cx="2057400" cy="399286"/>
            </a:xfrm>
            <a:prstGeom prst="rect">
              <a:avLst/>
            </a:prstGeom>
          </p:spPr>
          <p:txBody>
            <a:bodyPr vert="horz" wrap="square" lIns="0" tIns="0" rIns="0" bIns="0" rtlCol="0" anchor="t">
              <a:noAutofit/>
            </a:bodyPr>
            <a:lstStyle/>
            <a:p>
              <a:pPr algn="l"/>
              <a:r>
                <a:rPr lang="en-US" sz="900" b="0" dirty="0">
                  <a:solidFill>
                    <a:schemeClr val="bg2">
                      <a:lumMod val="75000"/>
                    </a:schemeClr>
                  </a:solidFill>
                </a:rPr>
                <a:t>Nitrogenated phenyl compounds?</a:t>
              </a:r>
            </a:p>
          </p:txBody>
        </p:sp>
        <p:cxnSp>
          <p:nvCxnSpPr>
            <p:cNvPr id="12" name="Straight Arrow Connector 11">
              <a:extLst>
                <a:ext uri="{FF2B5EF4-FFF2-40B4-BE49-F238E27FC236}">
                  <a16:creationId xmlns:a16="http://schemas.microsoft.com/office/drawing/2014/main" id="{5059C9DF-E1EE-4354-BAD1-B5E3527435EA}"/>
                </a:ext>
              </a:extLst>
            </p:cNvPr>
            <p:cNvCxnSpPr>
              <a:cxnSpLocks/>
            </p:cNvCxnSpPr>
            <p:nvPr/>
          </p:nvCxnSpPr>
          <p:spPr>
            <a:xfrm>
              <a:off x="4786440" y="4109350"/>
              <a:ext cx="0" cy="1056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E76839-A2C3-48D2-BCDC-0A5BBA9ECE5C}"/>
                </a:ext>
              </a:extLst>
            </p:cNvPr>
            <p:cNvCxnSpPr>
              <a:cxnSpLocks/>
            </p:cNvCxnSpPr>
            <p:nvPr/>
          </p:nvCxnSpPr>
          <p:spPr>
            <a:xfrm>
              <a:off x="5791200" y="2895600"/>
              <a:ext cx="353568" cy="594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94CB34-E7E4-44FB-B951-C80C23CFE1CD}"/>
                </a:ext>
              </a:extLst>
            </p:cNvPr>
            <p:cNvSpPr txBox="1"/>
            <p:nvPr/>
          </p:nvSpPr>
          <p:spPr>
            <a:xfrm>
              <a:off x="4965192" y="2605657"/>
              <a:ext cx="978408" cy="399287"/>
            </a:xfrm>
            <a:prstGeom prst="rect">
              <a:avLst/>
            </a:prstGeom>
          </p:spPr>
          <p:txBody>
            <a:bodyPr vert="horz" wrap="square" lIns="0" tIns="0" rIns="0" bIns="0" rtlCol="0" anchor="t">
              <a:noAutofit/>
            </a:bodyPr>
            <a:lstStyle/>
            <a:p>
              <a:pPr algn="l"/>
              <a:r>
                <a:rPr lang="en-US" sz="1000" dirty="0">
                  <a:solidFill>
                    <a:schemeClr val="bg2">
                      <a:lumMod val="75000"/>
                    </a:schemeClr>
                  </a:solidFill>
                </a:rPr>
                <a:t>Anisole</a:t>
              </a:r>
              <a:endParaRPr lang="en-US" sz="1000" b="0" dirty="0">
                <a:solidFill>
                  <a:schemeClr val="bg2">
                    <a:lumMod val="75000"/>
                  </a:schemeClr>
                </a:solidFill>
              </a:endParaRPr>
            </a:p>
          </p:txBody>
        </p:sp>
      </p:grpSp>
      <p:sp>
        <p:nvSpPr>
          <p:cNvPr id="13" name="Content Placeholder 2">
            <a:extLst>
              <a:ext uri="{FF2B5EF4-FFF2-40B4-BE49-F238E27FC236}">
                <a16:creationId xmlns:a16="http://schemas.microsoft.com/office/drawing/2014/main" id="{6AC775B8-4BF9-402A-9914-C3E2B1D92926}"/>
              </a:ext>
            </a:extLst>
          </p:cNvPr>
          <p:cNvSpPr txBox="1">
            <a:spLocks/>
          </p:cNvSpPr>
          <p:nvPr/>
        </p:nvSpPr>
        <p:spPr>
          <a:xfrm>
            <a:off x="1447175" y="4047507"/>
            <a:ext cx="7230234" cy="2293039"/>
          </a:xfrm>
          <a:prstGeom prst="rect">
            <a:avLst/>
          </a:prstGeom>
        </p:spPr>
        <p:txBody>
          <a:bodyPr vert="horz" lIns="0" tIns="45720" rIns="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146C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key driver is to better understand the heteroatom content</a:t>
            </a:r>
          </a:p>
          <a:p>
            <a:pPr lvl="1"/>
            <a:r>
              <a:rPr lang="en-US" sz="1200" dirty="0">
                <a:solidFill>
                  <a:srgbClr val="000000"/>
                </a:solidFill>
              </a:rPr>
              <a:t>Intermediate hetero-element organic compounds or as stable inorganic compounds</a:t>
            </a:r>
            <a:endParaRPr lang="en-US" sz="1600" dirty="0"/>
          </a:p>
          <a:p>
            <a:r>
              <a:rPr lang="en-US" sz="1600" dirty="0"/>
              <a:t>The speciated compound library is under constant development</a:t>
            </a:r>
          </a:p>
          <a:p>
            <a:r>
              <a:rPr lang="en-US" sz="1600" dirty="0"/>
              <a:t>We continue to add as much as possible to this front-end speciation</a:t>
            </a:r>
          </a:p>
          <a:p>
            <a:pPr lvl="1"/>
            <a:r>
              <a:rPr lang="en-US" sz="1200" dirty="0"/>
              <a:t>Focusing on high abundance and/or high frequency occurring compounds</a:t>
            </a:r>
          </a:p>
          <a:p>
            <a:pPr lvl="1"/>
            <a:r>
              <a:rPr lang="en-US" sz="1200" dirty="0"/>
              <a:t>Standard VHA detection limits will still apply – 0.0X% level detection</a:t>
            </a:r>
          </a:p>
          <a:p>
            <a:r>
              <a:rPr lang="en-US" sz="1600" dirty="0"/>
              <a:t>Other compound groups proposed for group reporting</a:t>
            </a:r>
          </a:p>
          <a:p>
            <a:pPr lvl="1"/>
            <a:r>
              <a:rPr lang="en-US" sz="1200" dirty="0" err="1"/>
              <a:t>Styrenes</a:t>
            </a:r>
            <a:r>
              <a:rPr lang="en-US" sz="1200" dirty="0"/>
              <a:t>, </a:t>
            </a:r>
            <a:r>
              <a:rPr lang="en-US" sz="1200" dirty="0" err="1"/>
              <a:t>Indanes</a:t>
            </a:r>
            <a:r>
              <a:rPr lang="en-US" sz="1200" dirty="0"/>
              <a:t>, Etc.</a:t>
            </a:r>
          </a:p>
          <a:p>
            <a:r>
              <a:rPr lang="en-US" sz="1600" dirty="0"/>
              <a:t>What to do with no fit compounds?  Currently counted at % uncertainty, then excluded from normalized results.</a:t>
            </a:r>
          </a:p>
          <a:p>
            <a:pPr marL="457200" lvl="1" indent="0">
              <a:buNone/>
            </a:pPr>
            <a:endParaRPr lang="en-US" sz="1200" dirty="0"/>
          </a:p>
          <a:p>
            <a:pPr lvl="1"/>
            <a:endParaRPr lang="en-US" sz="1200" dirty="0"/>
          </a:p>
          <a:p>
            <a:endParaRPr lang="en-US" sz="1600" dirty="0"/>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C94ACA7-3559-4FA8-A5A4-24E33BE32130}"/>
                  </a:ext>
                </a:extLst>
              </p14:cNvPr>
              <p14:cNvContentPartPr/>
              <p14:nvPr/>
            </p14:nvContentPartPr>
            <p14:xfrm>
              <a:off x="3439423" y="6226474"/>
              <a:ext cx="360" cy="360"/>
            </p14:xfrm>
          </p:contentPart>
        </mc:Choice>
        <mc:Fallback xmlns="">
          <p:pic>
            <p:nvPicPr>
              <p:cNvPr id="9" name="Ink 8">
                <a:extLst>
                  <a:ext uri="{FF2B5EF4-FFF2-40B4-BE49-F238E27FC236}">
                    <a16:creationId xmlns:a16="http://schemas.microsoft.com/office/drawing/2014/main" id="{4C94ACA7-3559-4FA8-A5A4-24E33BE32130}"/>
                  </a:ext>
                </a:extLst>
              </p:cNvPr>
              <p:cNvPicPr/>
              <p:nvPr/>
            </p:nvPicPr>
            <p:blipFill>
              <a:blip r:embed="rId5"/>
              <a:stretch>
                <a:fillRect/>
              </a:stretch>
            </p:blipFill>
            <p:spPr>
              <a:xfrm>
                <a:off x="3403423" y="6190474"/>
                <a:ext cx="72000" cy="72000"/>
              </a:xfrm>
              <a:prstGeom prst="rect">
                <a:avLst/>
              </a:prstGeom>
            </p:spPr>
          </p:pic>
        </mc:Fallback>
      </mc:AlternateContent>
      <p:graphicFrame>
        <p:nvGraphicFramePr>
          <p:cNvPr id="19" name="Table 4">
            <a:extLst>
              <a:ext uri="{FF2B5EF4-FFF2-40B4-BE49-F238E27FC236}">
                <a16:creationId xmlns:a16="http://schemas.microsoft.com/office/drawing/2014/main" id="{99BED28E-6CDA-4D86-9BA7-0D8047A7D50A}"/>
              </a:ext>
            </a:extLst>
          </p:cNvPr>
          <p:cNvGraphicFramePr>
            <a:graphicFrameLocks noGrp="1"/>
          </p:cNvGraphicFramePr>
          <p:nvPr>
            <p:ph idx="1"/>
          </p:nvPr>
        </p:nvGraphicFramePr>
        <p:xfrm>
          <a:off x="9142921" y="4439646"/>
          <a:ext cx="2190308" cy="1508760"/>
        </p:xfrm>
        <a:graphic>
          <a:graphicData uri="http://schemas.openxmlformats.org/drawingml/2006/table">
            <a:tbl>
              <a:tblPr firstRow="1" bandRow="1">
                <a:tableStyleId>{5C22544A-7EE6-4342-B048-85BDC9FD1C3A}</a:tableStyleId>
              </a:tblPr>
              <a:tblGrid>
                <a:gridCol w="1095154">
                  <a:extLst>
                    <a:ext uri="{9D8B030D-6E8A-4147-A177-3AD203B41FA5}">
                      <a16:colId xmlns:a16="http://schemas.microsoft.com/office/drawing/2014/main" val="3236634348"/>
                    </a:ext>
                  </a:extLst>
                </a:gridCol>
                <a:gridCol w="1095154">
                  <a:extLst>
                    <a:ext uri="{9D8B030D-6E8A-4147-A177-3AD203B41FA5}">
                      <a16:colId xmlns:a16="http://schemas.microsoft.com/office/drawing/2014/main" val="3412664162"/>
                    </a:ext>
                  </a:extLst>
                </a:gridCol>
              </a:tblGrid>
              <a:tr h="246804">
                <a:tc>
                  <a:txBody>
                    <a:bodyPr/>
                    <a:lstStyle/>
                    <a:p>
                      <a:pPr algn="ctr"/>
                      <a:r>
                        <a:rPr lang="en-US" sz="1050" b="1" dirty="0"/>
                        <a:t> Component</a:t>
                      </a:r>
                    </a:p>
                  </a:txBody>
                  <a:tcPr/>
                </a:tc>
                <a:tc>
                  <a:txBody>
                    <a:bodyPr/>
                    <a:lstStyle/>
                    <a:p>
                      <a:pPr algn="ctr"/>
                      <a:r>
                        <a:rPr lang="en-US" sz="1050" b="1" dirty="0"/>
                        <a:t>%  Range</a:t>
                      </a:r>
                    </a:p>
                  </a:txBody>
                  <a:tcPr/>
                </a:tc>
                <a:extLst>
                  <a:ext uri="{0D108BD9-81ED-4DB2-BD59-A6C34878D82A}">
                    <a16:rowId xmlns:a16="http://schemas.microsoft.com/office/drawing/2014/main" val="2269947311"/>
                  </a:ext>
                </a:extLst>
              </a:tr>
              <a:tr h="246804">
                <a:tc>
                  <a:txBody>
                    <a:bodyPr/>
                    <a:lstStyle/>
                    <a:p>
                      <a:r>
                        <a:rPr lang="en-US" sz="1050" b="1" dirty="0"/>
                        <a:t>Carbon</a:t>
                      </a:r>
                    </a:p>
                  </a:txBody>
                  <a:tcPr/>
                </a:tc>
                <a:tc>
                  <a:txBody>
                    <a:bodyPr/>
                    <a:lstStyle/>
                    <a:p>
                      <a:pPr algn="ctr"/>
                      <a:r>
                        <a:rPr lang="en-US" sz="1050" b="1" dirty="0"/>
                        <a:t>84 – 87</a:t>
                      </a:r>
                    </a:p>
                  </a:txBody>
                  <a:tcPr/>
                </a:tc>
                <a:extLst>
                  <a:ext uri="{0D108BD9-81ED-4DB2-BD59-A6C34878D82A}">
                    <a16:rowId xmlns:a16="http://schemas.microsoft.com/office/drawing/2014/main" val="506515343"/>
                  </a:ext>
                </a:extLst>
              </a:tr>
              <a:tr h="246804">
                <a:tc>
                  <a:txBody>
                    <a:bodyPr/>
                    <a:lstStyle/>
                    <a:p>
                      <a:r>
                        <a:rPr lang="en-US" sz="1050" b="1" dirty="0"/>
                        <a:t>Hydrogen</a:t>
                      </a:r>
                    </a:p>
                  </a:txBody>
                  <a:tcPr/>
                </a:tc>
                <a:tc>
                  <a:txBody>
                    <a:bodyPr/>
                    <a:lstStyle/>
                    <a:p>
                      <a:pPr algn="ctr"/>
                      <a:r>
                        <a:rPr lang="en-US" sz="1050" b="1" dirty="0"/>
                        <a:t>11 - 14</a:t>
                      </a:r>
                    </a:p>
                  </a:txBody>
                  <a:tcPr/>
                </a:tc>
                <a:extLst>
                  <a:ext uri="{0D108BD9-81ED-4DB2-BD59-A6C34878D82A}">
                    <a16:rowId xmlns:a16="http://schemas.microsoft.com/office/drawing/2014/main" val="2419089093"/>
                  </a:ext>
                </a:extLst>
              </a:tr>
              <a:tr h="246804">
                <a:tc>
                  <a:txBody>
                    <a:bodyPr/>
                    <a:lstStyle/>
                    <a:p>
                      <a:r>
                        <a:rPr lang="en-US" sz="1050" b="1" dirty="0"/>
                        <a:t>Sulfur</a:t>
                      </a:r>
                    </a:p>
                  </a:txBody>
                  <a:tcPr/>
                </a:tc>
                <a:tc>
                  <a:txBody>
                    <a:bodyPr/>
                    <a:lstStyle/>
                    <a:p>
                      <a:pPr algn="ctr"/>
                      <a:r>
                        <a:rPr lang="en-US" sz="1050" b="1" dirty="0"/>
                        <a:t>0.04 – 6.0</a:t>
                      </a:r>
                    </a:p>
                  </a:txBody>
                  <a:tcPr/>
                </a:tc>
                <a:extLst>
                  <a:ext uri="{0D108BD9-81ED-4DB2-BD59-A6C34878D82A}">
                    <a16:rowId xmlns:a16="http://schemas.microsoft.com/office/drawing/2014/main" val="313801195"/>
                  </a:ext>
                </a:extLst>
              </a:tr>
              <a:tr h="246804">
                <a:tc>
                  <a:txBody>
                    <a:bodyPr/>
                    <a:lstStyle/>
                    <a:p>
                      <a:r>
                        <a:rPr lang="en-US" sz="1050" b="1" dirty="0"/>
                        <a:t>Oxygen</a:t>
                      </a:r>
                    </a:p>
                  </a:txBody>
                  <a:tcPr/>
                </a:tc>
                <a:tc>
                  <a:txBody>
                    <a:bodyPr/>
                    <a:lstStyle/>
                    <a:p>
                      <a:pPr algn="ctr"/>
                      <a:r>
                        <a:rPr lang="en-US" sz="1050" b="1" dirty="0">
                          <a:solidFill>
                            <a:srgbClr val="C00000"/>
                          </a:solidFill>
                        </a:rPr>
                        <a:t>0.1 – 0.5 to 20</a:t>
                      </a:r>
                    </a:p>
                  </a:txBody>
                  <a:tcPr/>
                </a:tc>
                <a:extLst>
                  <a:ext uri="{0D108BD9-81ED-4DB2-BD59-A6C34878D82A}">
                    <a16:rowId xmlns:a16="http://schemas.microsoft.com/office/drawing/2014/main" val="3218090304"/>
                  </a:ext>
                </a:extLst>
              </a:tr>
              <a:tr h="246804">
                <a:tc>
                  <a:txBody>
                    <a:bodyPr/>
                    <a:lstStyle/>
                    <a:p>
                      <a:r>
                        <a:rPr lang="en-US" sz="1050" b="1" dirty="0"/>
                        <a:t>Nitrogen</a:t>
                      </a:r>
                    </a:p>
                  </a:txBody>
                  <a:tcPr/>
                </a:tc>
                <a:tc>
                  <a:txBody>
                    <a:bodyPr/>
                    <a:lstStyle/>
                    <a:p>
                      <a:pPr algn="ctr"/>
                      <a:r>
                        <a:rPr lang="en-US" sz="1050" b="1" dirty="0"/>
                        <a:t>0.1 – 1.5</a:t>
                      </a:r>
                    </a:p>
                  </a:txBody>
                  <a:tcPr/>
                </a:tc>
                <a:extLst>
                  <a:ext uri="{0D108BD9-81ED-4DB2-BD59-A6C34878D82A}">
                    <a16:rowId xmlns:a16="http://schemas.microsoft.com/office/drawing/2014/main" val="1534916779"/>
                  </a:ext>
                </a:extLst>
              </a:tr>
            </a:tbl>
          </a:graphicData>
        </a:graphic>
      </p:graphicFrame>
    </p:spTree>
    <p:extLst>
      <p:ext uri="{BB962C8B-B14F-4D97-AF65-F5344CB8AC3E}">
        <p14:creationId xmlns:p14="http://schemas.microsoft.com/office/powerpoint/2010/main" val="3223043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47C5E-30A4-467D-BC70-170C48C5CCE7}"/>
              </a:ext>
            </a:extLst>
          </p:cNvPr>
          <p:cNvSpPr>
            <a:spLocks noGrp="1"/>
          </p:cNvSpPr>
          <p:nvPr>
            <p:ph type="title"/>
          </p:nvPr>
        </p:nvSpPr>
        <p:spPr/>
        <p:txBody>
          <a:bodyPr/>
          <a:lstStyle/>
          <a:p>
            <a:r>
              <a:rPr lang="en-US" dirty="0"/>
              <a:t>Sean.jameson@vuvanalytics.com</a:t>
            </a:r>
          </a:p>
        </p:txBody>
      </p:sp>
      <p:sp>
        <p:nvSpPr>
          <p:cNvPr id="2" name="Slide Number Placeholder 1">
            <a:extLst>
              <a:ext uri="{FF2B5EF4-FFF2-40B4-BE49-F238E27FC236}">
                <a16:creationId xmlns:a16="http://schemas.microsoft.com/office/drawing/2014/main" id="{475639B9-DAF2-4084-B257-EA07B6862D75}"/>
              </a:ext>
            </a:extLst>
          </p:cNvPr>
          <p:cNvSpPr>
            <a:spLocks noGrp="1"/>
          </p:cNvSpPr>
          <p:nvPr>
            <p:ph type="sldNum" sz="quarter" idx="4"/>
          </p:nvPr>
        </p:nvSpPr>
        <p:spPr/>
        <p:txBody>
          <a:bodyPr/>
          <a:lstStyle/>
          <a:p>
            <a:fld id="{53079D18-35C4-4FE4-B849-CD779B14F926}" type="slidenum">
              <a:rPr lang="en-US" smtClean="0"/>
              <a:pPr/>
              <a:t>27</a:t>
            </a:fld>
            <a:endParaRPr lang="en-US" dirty="0"/>
          </a:p>
        </p:txBody>
      </p:sp>
    </p:spTree>
    <p:extLst>
      <p:ext uri="{BB962C8B-B14F-4D97-AF65-F5344CB8AC3E}">
        <p14:creationId xmlns:p14="http://schemas.microsoft.com/office/powerpoint/2010/main" val="1371705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47C5E-30A4-467D-BC70-170C48C5CCE7}"/>
              </a:ext>
            </a:extLst>
          </p:cNvPr>
          <p:cNvSpPr>
            <a:spLocks noGrp="1"/>
          </p:cNvSpPr>
          <p:nvPr>
            <p:ph type="title"/>
          </p:nvPr>
        </p:nvSpPr>
        <p:spPr/>
        <p:txBody>
          <a:bodyPr/>
          <a:lstStyle/>
          <a:p>
            <a:r>
              <a:rPr lang="cs-CZ" dirty="0"/>
              <a:t>korba@amedis.cz</a:t>
            </a:r>
            <a:endParaRPr lang="en-US" dirty="0"/>
          </a:p>
        </p:txBody>
      </p:sp>
      <p:sp>
        <p:nvSpPr>
          <p:cNvPr id="2" name="Slide Number Placeholder 1">
            <a:extLst>
              <a:ext uri="{FF2B5EF4-FFF2-40B4-BE49-F238E27FC236}">
                <a16:creationId xmlns:a16="http://schemas.microsoft.com/office/drawing/2014/main" id="{475639B9-DAF2-4084-B257-EA07B6862D75}"/>
              </a:ext>
            </a:extLst>
          </p:cNvPr>
          <p:cNvSpPr>
            <a:spLocks noGrp="1"/>
          </p:cNvSpPr>
          <p:nvPr>
            <p:ph type="sldNum" sz="quarter" idx="4"/>
          </p:nvPr>
        </p:nvSpPr>
        <p:spPr/>
        <p:txBody>
          <a:bodyPr/>
          <a:lstStyle/>
          <a:p>
            <a:fld id="{53079D18-35C4-4FE4-B849-CD779B14F926}" type="slidenum">
              <a:rPr lang="en-US" smtClean="0"/>
              <a:pPr/>
              <a:t>28</a:t>
            </a:fld>
            <a:endParaRPr lang="en-US" dirty="0"/>
          </a:p>
        </p:txBody>
      </p:sp>
      <p:pic>
        <p:nvPicPr>
          <p:cNvPr id="4" name="obrázek 1" descr="AMEDIS_HIRES_JPEG">
            <a:extLst>
              <a:ext uri="{FF2B5EF4-FFF2-40B4-BE49-F238E27FC236}">
                <a16:creationId xmlns:a16="http://schemas.microsoft.com/office/drawing/2014/main" id="{768284CF-6501-002B-926C-F174855042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1626" y="5379070"/>
            <a:ext cx="4148747" cy="1021730"/>
          </a:xfrm>
          <a:prstGeom prst="rect">
            <a:avLst/>
          </a:prstGeom>
          <a:noFill/>
          <a:ln w="9525">
            <a:noFill/>
            <a:miter lim="800000"/>
            <a:headEnd/>
            <a:tailEnd/>
          </a:ln>
        </p:spPr>
      </p:pic>
    </p:spTree>
    <p:extLst>
      <p:ext uri="{BB962C8B-B14F-4D97-AF65-F5344CB8AC3E}">
        <p14:creationId xmlns:p14="http://schemas.microsoft.com/office/powerpoint/2010/main" val="103545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14" y="10411"/>
            <a:ext cx="10515600" cy="1325563"/>
          </a:xfrm>
        </p:spPr>
        <p:txBody>
          <a:bodyPr>
            <a:normAutofit/>
          </a:bodyPr>
          <a:lstStyle/>
          <a:p>
            <a:r>
              <a:rPr lang="en-US" sz="3600" dirty="0">
                <a:solidFill>
                  <a:schemeClr val="accent5"/>
                </a:solidFill>
              </a:rPr>
              <a:t>Vacuum Ultraviolet Detector for GC</a:t>
            </a:r>
          </a:p>
        </p:txBody>
      </p:sp>
      <p:pic>
        <p:nvPicPr>
          <p:cNvPr id="6" name="Picture 5"/>
          <p:cNvPicPr>
            <a:picLocks noChangeAspect="1"/>
          </p:cNvPicPr>
          <p:nvPr/>
        </p:nvPicPr>
        <p:blipFill>
          <a:blip r:embed="rId2"/>
          <a:stretch>
            <a:fillRect/>
          </a:stretch>
        </p:blipFill>
        <p:spPr>
          <a:xfrm>
            <a:off x="2886249" y="856907"/>
            <a:ext cx="5629160" cy="4845901"/>
          </a:xfrm>
          <a:prstGeom prst="rect">
            <a:avLst/>
          </a:prstGeom>
        </p:spPr>
      </p:pic>
      <p:sp>
        <p:nvSpPr>
          <p:cNvPr id="9" name="Rectangle 8"/>
          <p:cNvSpPr/>
          <p:nvPr/>
        </p:nvSpPr>
        <p:spPr>
          <a:xfrm>
            <a:off x="7498111" y="6154521"/>
            <a:ext cx="404681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Schug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Anal. Chem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86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8329-8335.</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479" y="364925"/>
            <a:ext cx="1981200" cy="693420"/>
          </a:xfrm>
          <a:prstGeom prst="rect">
            <a:avLst/>
          </a:prstGeom>
        </p:spPr>
      </p:pic>
    </p:spTree>
    <p:extLst>
      <p:ext uri="{BB962C8B-B14F-4D97-AF65-F5344CB8AC3E}">
        <p14:creationId xmlns:p14="http://schemas.microsoft.com/office/powerpoint/2010/main" val="39391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05" y="5480"/>
            <a:ext cx="10515600" cy="1325563"/>
          </a:xfrm>
        </p:spPr>
        <p:txBody>
          <a:bodyPr>
            <a:normAutofit/>
          </a:bodyPr>
          <a:lstStyle/>
          <a:p>
            <a:r>
              <a:rPr lang="en-US" sz="3600" dirty="0">
                <a:solidFill>
                  <a:schemeClr val="accent5"/>
                </a:solidFill>
              </a:rPr>
              <a:t>Characteristics of VGA-100 (VGA-101)</a:t>
            </a:r>
          </a:p>
        </p:txBody>
      </p:sp>
      <p:sp>
        <p:nvSpPr>
          <p:cNvPr id="6" name="Rectangle 5"/>
          <p:cNvSpPr/>
          <p:nvPr/>
        </p:nvSpPr>
        <p:spPr>
          <a:xfrm>
            <a:off x="8083669" y="6411423"/>
            <a:ext cx="404681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Schug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Anal. Chem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86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8329-8335.</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
        <p:nvSpPr>
          <p:cNvPr id="8" name="Rectangle 7"/>
          <p:cNvSpPr/>
          <p:nvPr/>
        </p:nvSpPr>
        <p:spPr>
          <a:xfrm>
            <a:off x="249373" y="1182004"/>
            <a:ext cx="9144000" cy="4915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9542" y="1008702"/>
            <a:ext cx="5143500" cy="42991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a:off x="6000880" y="1939789"/>
            <a:ext cx="593878" cy="46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01951" y="1254870"/>
            <a:ext cx="329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Make-up gas mitigates/alleviates band-broadening</a:t>
            </a:r>
          </a:p>
        </p:txBody>
      </p:sp>
      <p:cxnSp>
        <p:nvCxnSpPr>
          <p:cNvPr id="12" name="Straight Arrow Connector 11"/>
          <p:cNvCxnSpPr/>
          <p:nvPr/>
        </p:nvCxnSpPr>
        <p:spPr>
          <a:xfrm flipH="1">
            <a:off x="6442279" y="2129036"/>
            <a:ext cx="1717035" cy="547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06061" y="1916275"/>
            <a:ext cx="24731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Nondestructive</a:t>
            </a:r>
          </a:p>
        </p:txBody>
      </p:sp>
      <p:cxnSp>
        <p:nvCxnSpPr>
          <p:cNvPr id="14" name="Straight Arrow Connector 13"/>
          <p:cNvCxnSpPr/>
          <p:nvPr/>
        </p:nvCxnSpPr>
        <p:spPr>
          <a:xfrm flipH="1" flipV="1">
            <a:off x="6983269" y="4266596"/>
            <a:ext cx="1648410" cy="69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03981" y="4659350"/>
            <a:ext cx="3330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Full range 120 – 240 nm (430 nm) data acquisition at up to 100 Hz</a:t>
            </a:r>
          </a:p>
        </p:txBody>
      </p:sp>
      <p:cxnSp>
        <p:nvCxnSpPr>
          <p:cNvPr id="16" name="Straight Arrow Connector 15"/>
          <p:cNvCxnSpPr>
            <a:cxnSpLocks/>
          </p:cNvCxnSpPr>
          <p:nvPr/>
        </p:nvCxnSpPr>
        <p:spPr>
          <a:xfrm flipV="1">
            <a:off x="2962708" y="3896235"/>
            <a:ext cx="909106" cy="370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9381" y="3877727"/>
            <a:ext cx="2787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VUV/UV source lamp (D</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stable signal and robust</a:t>
            </a:r>
          </a:p>
        </p:txBody>
      </p:sp>
      <p:cxnSp>
        <p:nvCxnSpPr>
          <p:cNvPr id="18" name="Straight Arrow Connector 17"/>
          <p:cNvCxnSpPr/>
          <p:nvPr/>
        </p:nvCxnSpPr>
        <p:spPr>
          <a:xfrm flipV="1">
            <a:off x="3545199" y="3136860"/>
            <a:ext cx="1854143" cy="152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090" y="4681356"/>
            <a:ext cx="2656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Thermostatted</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flow cell (up to 320 ᵒC (420 ᵒC))</a:t>
            </a:r>
          </a:p>
        </p:txBody>
      </p:sp>
      <p:cxnSp>
        <p:nvCxnSpPr>
          <p:cNvPr id="20" name="Straight Arrow Connector 19"/>
          <p:cNvCxnSpPr/>
          <p:nvPr/>
        </p:nvCxnSpPr>
        <p:spPr>
          <a:xfrm flipV="1">
            <a:off x="2818603" y="1869374"/>
            <a:ext cx="1263741" cy="11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4480" y="1382001"/>
            <a:ext cx="26140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Carrier and make-up gases (He, H</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N</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Ar</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largely VUV transparent. No vacuum required!!</a:t>
            </a:r>
          </a:p>
        </p:txBody>
      </p:sp>
      <p:cxnSp>
        <p:nvCxnSpPr>
          <p:cNvPr id="22" name="Straight Arrow Connector 21"/>
          <p:cNvCxnSpPr/>
          <p:nvPr/>
        </p:nvCxnSpPr>
        <p:spPr>
          <a:xfrm flipH="1" flipV="1">
            <a:off x="5032037" y="4854312"/>
            <a:ext cx="464394" cy="72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96431" y="5490927"/>
            <a:ext cx="4582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Post-run processing for universal or selective detection; library spectral matching; etc.</a:t>
            </a:r>
          </a:p>
        </p:txBody>
      </p:sp>
      <p:cxnSp>
        <p:nvCxnSpPr>
          <p:cNvPr id="24" name="Straight Arrow Connector 23"/>
          <p:cNvCxnSpPr/>
          <p:nvPr/>
        </p:nvCxnSpPr>
        <p:spPr>
          <a:xfrm flipV="1">
            <a:off x="2818603" y="3158282"/>
            <a:ext cx="2677828" cy="2648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9716" y="5826513"/>
            <a:ext cx="42116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Analyte</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-specific absorption based on Beer’s Law principles; Qualitative and quantitative analysis (wide linear range)</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9555" y="2186690"/>
            <a:ext cx="1784795" cy="1722619"/>
          </a:xfrm>
          <a:prstGeom prst="rect">
            <a:avLst/>
          </a:prstGeom>
        </p:spPr>
      </p:pic>
      <p:sp>
        <p:nvSpPr>
          <p:cNvPr id="27" name="Rectangle 26"/>
          <p:cNvSpPr/>
          <p:nvPr/>
        </p:nvSpPr>
        <p:spPr>
          <a:xfrm>
            <a:off x="9904344" y="2058317"/>
            <a:ext cx="2175013" cy="1979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a:cxnSpLocks/>
          </p:cNvCxnSpPr>
          <p:nvPr/>
        </p:nvCxnSpPr>
        <p:spPr>
          <a:xfrm flipV="1">
            <a:off x="2890905" y="2497240"/>
            <a:ext cx="1973444" cy="941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33098" y="3094068"/>
            <a:ext cx="2656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Heated transfer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(up to 320 ᵒC (420 ᵒC))</a:t>
            </a:r>
          </a:p>
        </p:txBody>
      </p:sp>
    </p:spTree>
    <p:extLst>
      <p:ext uri="{BB962C8B-B14F-4D97-AF65-F5344CB8AC3E}">
        <p14:creationId xmlns:p14="http://schemas.microsoft.com/office/powerpoint/2010/main" val="144432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1105" y="5480"/>
            <a:ext cx="10515600" cy="1325563"/>
          </a:xfrm>
        </p:spPr>
        <p:txBody>
          <a:bodyPr>
            <a:normAutofit/>
          </a:bodyPr>
          <a:lstStyle/>
          <a:p>
            <a:r>
              <a:rPr lang="en-US" sz="3600" dirty="0">
                <a:solidFill>
                  <a:schemeClr val="accent5"/>
                </a:solidFill>
              </a:rPr>
              <a:t>Characteristics of VGA-100 (VGA-101)</a:t>
            </a:r>
          </a:p>
        </p:txBody>
      </p:sp>
      <p:sp>
        <p:nvSpPr>
          <p:cNvPr id="6" name="Rectangle 5"/>
          <p:cNvSpPr/>
          <p:nvPr/>
        </p:nvSpPr>
        <p:spPr>
          <a:xfrm>
            <a:off x="8083669" y="6411423"/>
            <a:ext cx="404681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Schug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Anal. Chem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86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8329-8335.</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
        <p:nvSpPr>
          <p:cNvPr id="8" name="Rectangle 7"/>
          <p:cNvSpPr/>
          <p:nvPr/>
        </p:nvSpPr>
        <p:spPr>
          <a:xfrm>
            <a:off x="249373" y="1182004"/>
            <a:ext cx="9144000" cy="4915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9542" y="1008702"/>
            <a:ext cx="5143500" cy="42991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a:off x="6000880" y="1939789"/>
            <a:ext cx="593878" cy="46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01951" y="1254870"/>
            <a:ext cx="329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Make-up gas mitigates/alleviates band-broadening</a:t>
            </a:r>
          </a:p>
        </p:txBody>
      </p:sp>
      <p:cxnSp>
        <p:nvCxnSpPr>
          <p:cNvPr id="12" name="Straight Arrow Connector 11"/>
          <p:cNvCxnSpPr/>
          <p:nvPr/>
        </p:nvCxnSpPr>
        <p:spPr>
          <a:xfrm flipH="1">
            <a:off x="6442279" y="2129036"/>
            <a:ext cx="1717035" cy="547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06061" y="1916275"/>
            <a:ext cx="24731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Nondestructive</a:t>
            </a:r>
          </a:p>
        </p:txBody>
      </p:sp>
      <p:cxnSp>
        <p:nvCxnSpPr>
          <p:cNvPr id="14" name="Straight Arrow Connector 13"/>
          <p:cNvCxnSpPr/>
          <p:nvPr/>
        </p:nvCxnSpPr>
        <p:spPr>
          <a:xfrm flipH="1" flipV="1">
            <a:off x="6983269" y="4266596"/>
            <a:ext cx="1648410" cy="69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03981" y="4659350"/>
            <a:ext cx="3330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Full range 120 – 240 nm (430 nm) data acquisition at up to 100 Hz</a:t>
            </a:r>
          </a:p>
        </p:txBody>
      </p:sp>
      <p:cxnSp>
        <p:nvCxnSpPr>
          <p:cNvPr id="16" name="Straight Arrow Connector 15"/>
          <p:cNvCxnSpPr>
            <a:cxnSpLocks/>
          </p:cNvCxnSpPr>
          <p:nvPr/>
        </p:nvCxnSpPr>
        <p:spPr>
          <a:xfrm flipV="1">
            <a:off x="2962708" y="3896235"/>
            <a:ext cx="909106" cy="370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9381" y="3877727"/>
            <a:ext cx="2787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VUV/UV source lamp (D</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stable signal and robust</a:t>
            </a:r>
          </a:p>
        </p:txBody>
      </p:sp>
      <p:cxnSp>
        <p:nvCxnSpPr>
          <p:cNvPr id="18" name="Straight Arrow Connector 17"/>
          <p:cNvCxnSpPr/>
          <p:nvPr/>
        </p:nvCxnSpPr>
        <p:spPr>
          <a:xfrm flipV="1">
            <a:off x="3545199" y="3136860"/>
            <a:ext cx="1854143" cy="152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090" y="4681356"/>
            <a:ext cx="2656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Thermostatted</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flow cell (up to 320 ᵒC (420 ᵒC))</a:t>
            </a:r>
          </a:p>
        </p:txBody>
      </p:sp>
      <p:cxnSp>
        <p:nvCxnSpPr>
          <p:cNvPr id="20" name="Straight Arrow Connector 19"/>
          <p:cNvCxnSpPr/>
          <p:nvPr/>
        </p:nvCxnSpPr>
        <p:spPr>
          <a:xfrm flipV="1">
            <a:off x="2818603" y="1869374"/>
            <a:ext cx="1263741" cy="11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4480" y="1382001"/>
            <a:ext cx="26140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Carrier and make-up gases (He, H</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N</a:t>
            </a:r>
            <a:r>
              <a:rPr kumimoji="0" lang="en-US" sz="1800" b="0" i="0" u="none" strike="noStrike" kern="1200" cap="none" spc="0" normalizeH="0" baseline="-25000" noProof="0" dirty="0">
                <a:ln>
                  <a:noFill/>
                </a:ln>
                <a:solidFill>
                  <a:srgbClr val="44546A"/>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Ar</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largely VUV transparent. No vacuum required!!</a:t>
            </a:r>
          </a:p>
        </p:txBody>
      </p:sp>
      <p:cxnSp>
        <p:nvCxnSpPr>
          <p:cNvPr id="22" name="Straight Arrow Connector 21"/>
          <p:cNvCxnSpPr/>
          <p:nvPr/>
        </p:nvCxnSpPr>
        <p:spPr>
          <a:xfrm flipH="1" flipV="1">
            <a:off x="5032037" y="4854312"/>
            <a:ext cx="464394" cy="72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96431" y="5490927"/>
            <a:ext cx="4582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Post-run processing for universal or selective detection; library spectral matching; etc.</a:t>
            </a:r>
          </a:p>
        </p:txBody>
      </p:sp>
      <p:cxnSp>
        <p:nvCxnSpPr>
          <p:cNvPr id="24" name="Straight Arrow Connector 23"/>
          <p:cNvCxnSpPr/>
          <p:nvPr/>
        </p:nvCxnSpPr>
        <p:spPr>
          <a:xfrm flipV="1">
            <a:off x="2818603" y="3158282"/>
            <a:ext cx="2677828" cy="2648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9716" y="5826513"/>
            <a:ext cx="42116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546A"/>
                </a:solidFill>
                <a:effectLst/>
                <a:uLnTx/>
                <a:uFillTx/>
                <a:latin typeface="Calibri" panose="020F0502020204030204"/>
                <a:ea typeface="+mn-ea"/>
                <a:cs typeface="+mn-cs"/>
              </a:rPr>
              <a:t>Analyte</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-specific absorption based on Beer’s Law principles; Qualitative and quantitative analysis (wide linear range)</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9555" y="2186690"/>
            <a:ext cx="1784795" cy="1722619"/>
          </a:xfrm>
          <a:prstGeom prst="rect">
            <a:avLst/>
          </a:prstGeom>
        </p:spPr>
      </p:pic>
      <p:sp>
        <p:nvSpPr>
          <p:cNvPr id="27" name="Rectangle 26"/>
          <p:cNvSpPr/>
          <p:nvPr/>
        </p:nvSpPr>
        <p:spPr>
          <a:xfrm>
            <a:off x="9904344" y="2058317"/>
            <a:ext cx="2175013" cy="1979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p:cNvCxnSpPr>
            <a:cxnSpLocks/>
          </p:cNvCxnSpPr>
          <p:nvPr/>
        </p:nvCxnSpPr>
        <p:spPr>
          <a:xfrm flipV="1">
            <a:off x="2890905" y="2497240"/>
            <a:ext cx="1973444" cy="941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33098" y="3094068"/>
            <a:ext cx="2656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Heated transfer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(up to 320 ᵒC (420 ᵒC))</a:t>
            </a:r>
          </a:p>
        </p:txBody>
      </p:sp>
    </p:spTree>
    <p:extLst>
      <p:ext uri="{BB962C8B-B14F-4D97-AF65-F5344CB8AC3E}">
        <p14:creationId xmlns:p14="http://schemas.microsoft.com/office/powerpoint/2010/main" val="268651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156" y="0"/>
            <a:ext cx="10515600" cy="1325563"/>
          </a:xfrm>
        </p:spPr>
        <p:txBody>
          <a:bodyPr>
            <a:normAutofit/>
          </a:bodyPr>
          <a:lstStyle/>
          <a:p>
            <a:r>
              <a:rPr lang="en-US" sz="3600" dirty="0">
                <a:solidFill>
                  <a:schemeClr val="accent5"/>
                </a:solidFill>
              </a:rPr>
              <a:t>Key Features of GC-VUV</a:t>
            </a:r>
          </a:p>
        </p:txBody>
      </p:sp>
      <p:sp>
        <p:nvSpPr>
          <p:cNvPr id="3" name="Content Placeholder 2"/>
          <p:cNvSpPr>
            <a:spLocks noGrp="1"/>
          </p:cNvSpPr>
          <p:nvPr>
            <p:ph idx="1"/>
          </p:nvPr>
        </p:nvSpPr>
        <p:spPr>
          <a:xfrm>
            <a:off x="4481610" y="4950451"/>
            <a:ext cx="3385100" cy="701286"/>
          </a:xfrm>
        </p:spPr>
        <p:txBody>
          <a:bodyPr>
            <a:normAutofit/>
          </a:bodyPr>
          <a:lstStyle/>
          <a:p>
            <a:pPr algn="ctr"/>
            <a:r>
              <a:rPr lang="en-US" sz="2000" dirty="0">
                <a:solidFill>
                  <a:schemeClr val="accent5"/>
                </a:solidFill>
              </a:rPr>
              <a:t>Aromatics and substituted aromatics</a:t>
            </a:r>
          </a:p>
        </p:txBody>
      </p:sp>
      <p:sp>
        <p:nvSpPr>
          <p:cNvPr id="9" name="TextBox 8"/>
          <p:cNvSpPr txBox="1"/>
          <p:nvPr/>
        </p:nvSpPr>
        <p:spPr>
          <a:xfrm>
            <a:off x="6171596" y="142147"/>
            <a:ext cx="58818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Alkanes vs. Aromatics</a:t>
            </a:r>
          </a:p>
        </p:txBody>
      </p:sp>
      <p:sp>
        <p:nvSpPr>
          <p:cNvPr id="10" name="TextBox 9"/>
          <p:cNvSpPr txBox="1"/>
          <p:nvPr/>
        </p:nvSpPr>
        <p:spPr>
          <a:xfrm>
            <a:off x="4469255" y="4403338"/>
            <a:ext cx="3385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Weathered diesel analysis</a:t>
            </a:r>
          </a:p>
        </p:txBody>
      </p:sp>
      <p:sp>
        <p:nvSpPr>
          <p:cNvPr id="11" name="TextBox 10"/>
          <p:cNvSpPr txBox="1"/>
          <p:nvPr/>
        </p:nvSpPr>
        <p:spPr>
          <a:xfrm>
            <a:off x="3669762" y="6115688"/>
            <a:ext cx="48524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Bai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Revised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stretch>
            <a:fillRect/>
          </a:stretch>
        </p:blipFill>
        <p:spPr>
          <a:xfrm>
            <a:off x="6255280" y="662781"/>
            <a:ext cx="5881857" cy="3331689"/>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94992DA7-23E0-4BB3-AA27-1629D7F72E1D}"/>
              </a:ext>
            </a:extLst>
          </p:cNvPr>
          <p:cNvSpPr txBox="1"/>
          <p:nvPr/>
        </p:nvSpPr>
        <p:spPr>
          <a:xfrm>
            <a:off x="508104" y="5934297"/>
            <a:ext cx="39843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Note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absorbance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benzene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180 nm is 10 000 more intense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than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typical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254 nm in HPLC </a:t>
            </a:r>
          </a:p>
        </p:txBody>
      </p:sp>
      <p:pic>
        <p:nvPicPr>
          <p:cNvPr id="13" name="Picture 5">
            <a:extLst>
              <a:ext uri="{FF2B5EF4-FFF2-40B4-BE49-F238E27FC236}">
                <a16:creationId xmlns:a16="http://schemas.microsoft.com/office/drawing/2014/main" id="{75482E0D-1A26-48F8-BD55-D7178480A627}"/>
              </a:ext>
            </a:extLst>
          </p:cNvPr>
          <p:cNvPicPr>
            <a:picLocks noChangeAspect="1"/>
          </p:cNvPicPr>
          <p:nvPr/>
        </p:nvPicPr>
        <p:blipFill>
          <a:blip r:embed="rId3"/>
          <a:stretch>
            <a:fillRect/>
          </a:stretch>
        </p:blipFill>
        <p:spPr>
          <a:xfrm>
            <a:off x="7886365" y="4291549"/>
            <a:ext cx="4305635" cy="2566451"/>
          </a:xfrm>
          <a:prstGeom prst="rect">
            <a:avLst/>
          </a:prstGeom>
          <a:ln>
            <a:noFill/>
          </a:ln>
          <a:effectLst>
            <a:outerShdw blurRad="292100" dist="139700" dir="2700000" algn="tl" rotWithShape="0">
              <a:srgbClr val="333333">
                <a:alpha val="65000"/>
              </a:srgbClr>
            </a:outerShdw>
          </a:effectLst>
        </p:spPr>
      </p:pic>
      <p:sp>
        <p:nvSpPr>
          <p:cNvPr id="7" name="Rechthoek 6">
            <a:extLst>
              <a:ext uri="{FF2B5EF4-FFF2-40B4-BE49-F238E27FC236}">
                <a16:creationId xmlns:a16="http://schemas.microsoft.com/office/drawing/2014/main" id="{C677E180-C459-4D3D-8789-9D36E80EE871}"/>
              </a:ext>
            </a:extLst>
          </p:cNvPr>
          <p:cNvSpPr/>
          <p:nvPr/>
        </p:nvSpPr>
        <p:spPr>
          <a:xfrm>
            <a:off x="314530" y="1227618"/>
            <a:ext cx="6096000" cy="3108543"/>
          </a:xfrm>
          <a:prstGeom prst="rect">
            <a:avLst/>
          </a:prstGeom>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Universal and selective detection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Unique, class similar spectra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Optical differentiation of isomers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Deconvolution of coeluting analytes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Automated classification and speciation of mixtures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Good quantitative performance</a:t>
            </a: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0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12" y="4637"/>
            <a:ext cx="10515600" cy="1325563"/>
          </a:xfrm>
        </p:spPr>
        <p:txBody>
          <a:bodyPr>
            <a:normAutofit/>
          </a:bodyPr>
          <a:lstStyle/>
          <a:p>
            <a:r>
              <a:rPr lang="en-US" sz="3600" dirty="0">
                <a:solidFill>
                  <a:schemeClr val="accent1"/>
                </a:solidFill>
              </a:rPr>
              <a:t>Optical Differentiation of Isomers</a:t>
            </a:r>
          </a:p>
        </p:txBody>
      </p:sp>
      <p:sp>
        <p:nvSpPr>
          <p:cNvPr id="3" name="Content Placeholder 2"/>
          <p:cNvSpPr>
            <a:spLocks noGrp="1"/>
          </p:cNvSpPr>
          <p:nvPr>
            <p:ph idx="1"/>
          </p:nvPr>
        </p:nvSpPr>
        <p:spPr>
          <a:xfrm>
            <a:off x="838201" y="1133688"/>
            <a:ext cx="6019481" cy="1998610"/>
          </a:xfrm>
        </p:spPr>
        <p:txBody>
          <a:bodyPr>
            <a:normAutofit/>
          </a:bodyPr>
          <a:lstStyle/>
          <a:p>
            <a:pPr marL="0" indent="0">
              <a:buNone/>
            </a:pPr>
            <a:r>
              <a:rPr lang="en-US" u="sng" dirty="0">
                <a:sym typeface="Wingdings" panose="05000000000000000000" pitchFamily="2" charset="2"/>
              </a:rPr>
              <a:t>UV/Vis spectroscopy</a:t>
            </a:r>
          </a:p>
          <a:p>
            <a:pPr marL="0" indent="0">
              <a:buNone/>
            </a:pPr>
            <a:r>
              <a:rPr lang="en-US" sz="2000" dirty="0">
                <a:sym typeface="Wingdings" panose="05000000000000000000" pitchFamily="2" charset="2"/>
              </a:rPr>
              <a:t>Atom connectivity; overlap of molecular orbitals</a:t>
            </a:r>
            <a:endParaRPr lang="en-US" sz="2000" dirty="0"/>
          </a:p>
          <a:p>
            <a:pPr marL="0" indent="0">
              <a:buNone/>
            </a:pPr>
            <a:r>
              <a:rPr lang="en-US" sz="2000" dirty="0"/>
              <a:t>Electron transition between orbitals</a:t>
            </a:r>
            <a:endParaRPr lang="en-US" sz="2000" dirty="0">
              <a:sym typeface="Wingdings" panose="05000000000000000000" pitchFamily="2" charset="2"/>
            </a:endParaRPr>
          </a:p>
          <a:p>
            <a:pPr marL="0" indent="0">
              <a:buNone/>
            </a:pPr>
            <a:r>
              <a:rPr lang="en-US" sz="2000" dirty="0">
                <a:sym typeface="Wingdings" panose="05000000000000000000" pitchFamily="2" charset="2"/>
              </a:rPr>
              <a:t>Energy gap and probability of transition dependent on molecular structure</a:t>
            </a:r>
          </a:p>
        </p:txBody>
      </p:sp>
      <p:pic>
        <p:nvPicPr>
          <p:cNvPr id="30" name="Picture 29"/>
          <p:cNvPicPr>
            <a:picLocks noChangeAspect="1"/>
          </p:cNvPicPr>
          <p:nvPr/>
        </p:nvPicPr>
        <p:blipFill>
          <a:blip r:embed="rId2"/>
          <a:stretch>
            <a:fillRect/>
          </a:stretch>
        </p:blipFill>
        <p:spPr>
          <a:xfrm>
            <a:off x="7595302" y="512216"/>
            <a:ext cx="4325430" cy="3324709"/>
          </a:xfrm>
          <a:prstGeom prst="rect">
            <a:avLst/>
          </a:prstGeom>
        </p:spPr>
      </p:pic>
      <p:sp>
        <p:nvSpPr>
          <p:cNvPr id="35" name="TextBox 34"/>
          <p:cNvSpPr txBox="1"/>
          <p:nvPr/>
        </p:nvSpPr>
        <p:spPr>
          <a:xfrm>
            <a:off x="8188318" y="-17016"/>
            <a:ext cx="373241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Diaminobenzene isomers </a:t>
            </a: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(Handbook of UV Spectra, </a:t>
            </a:r>
            <a:r>
              <a:rPr kumimoji="0" lang="en-US" sz="1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Chromalytica</a:t>
            </a: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sp>
        <p:nvSpPr>
          <p:cNvPr id="4" name="Rectangle 3"/>
          <p:cNvSpPr/>
          <p:nvPr/>
        </p:nvSpPr>
        <p:spPr>
          <a:xfrm>
            <a:off x="11183112" y="1746504"/>
            <a:ext cx="310896"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1">
            <a:extLst>
              <a:ext uri="{FF2B5EF4-FFF2-40B4-BE49-F238E27FC236}">
                <a16:creationId xmlns:a16="http://schemas.microsoft.com/office/drawing/2014/main" id="{AF55FC97-B1C1-47E4-AC77-915827E8384A}"/>
              </a:ext>
            </a:extLst>
          </p:cNvPr>
          <p:cNvPicPr>
            <a:picLocks noChangeAspect="1"/>
          </p:cNvPicPr>
          <p:nvPr/>
        </p:nvPicPr>
        <p:blipFill>
          <a:blip r:embed="rId3"/>
          <a:stretch>
            <a:fillRect/>
          </a:stretch>
        </p:blipFill>
        <p:spPr>
          <a:xfrm>
            <a:off x="4596699" y="3429000"/>
            <a:ext cx="4471460" cy="3324709"/>
          </a:xfrm>
          <a:prstGeom prst="rect">
            <a:avLst/>
          </a:prstGeom>
        </p:spPr>
      </p:pic>
      <p:sp>
        <p:nvSpPr>
          <p:cNvPr id="10" name="TextBox 14">
            <a:extLst>
              <a:ext uri="{FF2B5EF4-FFF2-40B4-BE49-F238E27FC236}">
                <a16:creationId xmlns:a16="http://schemas.microsoft.com/office/drawing/2014/main" id="{2F1BE6F9-0146-4D73-8CC3-46C66FE71029}"/>
              </a:ext>
            </a:extLst>
          </p:cNvPr>
          <p:cNvSpPr txBox="1"/>
          <p:nvPr/>
        </p:nvSpPr>
        <p:spPr>
          <a:xfrm>
            <a:off x="3789754" y="3120525"/>
            <a:ext cx="46026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Dimethylnaphthalene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isomers</a:t>
            </a:r>
          </a:p>
        </p:txBody>
      </p:sp>
      <p:pic>
        <p:nvPicPr>
          <p:cNvPr id="11" name="Picture 15">
            <a:extLst>
              <a:ext uri="{FF2B5EF4-FFF2-40B4-BE49-F238E27FC236}">
                <a16:creationId xmlns:a16="http://schemas.microsoft.com/office/drawing/2014/main" id="{8B6D61BD-6F38-4235-8F3C-1CA2E999887D}"/>
              </a:ext>
            </a:extLst>
          </p:cNvPr>
          <p:cNvPicPr>
            <a:picLocks noChangeAspect="1"/>
          </p:cNvPicPr>
          <p:nvPr/>
        </p:nvPicPr>
        <p:blipFill>
          <a:blip r:embed="rId4"/>
          <a:stretch>
            <a:fillRect/>
          </a:stretch>
        </p:blipFill>
        <p:spPr>
          <a:xfrm>
            <a:off x="234659" y="3983020"/>
            <a:ext cx="3685244" cy="2674925"/>
          </a:xfrm>
          <a:prstGeom prst="rect">
            <a:avLst/>
          </a:prstGeom>
        </p:spPr>
      </p:pic>
      <p:sp>
        <p:nvSpPr>
          <p:cNvPr id="12" name="TextBox 13">
            <a:extLst>
              <a:ext uri="{FF2B5EF4-FFF2-40B4-BE49-F238E27FC236}">
                <a16:creationId xmlns:a16="http://schemas.microsoft.com/office/drawing/2014/main" id="{1C7F2DB9-D920-48F9-AC24-C937704535A5}"/>
              </a:ext>
            </a:extLst>
          </p:cNvPr>
          <p:cNvSpPr txBox="1"/>
          <p:nvPr/>
        </p:nvSpPr>
        <p:spPr>
          <a:xfrm>
            <a:off x="-150829" y="3150320"/>
            <a:ext cx="46026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Hexachlorocyclohexane</a:t>
            </a: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isomers</a:t>
            </a:r>
          </a:p>
        </p:txBody>
      </p:sp>
      <p:pic>
        <p:nvPicPr>
          <p:cNvPr id="5" name="Picture 4">
            <a:extLst>
              <a:ext uri="{FF2B5EF4-FFF2-40B4-BE49-F238E27FC236}">
                <a16:creationId xmlns:a16="http://schemas.microsoft.com/office/drawing/2014/main" id="{9CAB6A0C-0F57-42A6-A8B9-0F0D85027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4525" y="6028927"/>
            <a:ext cx="1981200" cy="693420"/>
          </a:xfrm>
          <a:prstGeom prst="rect">
            <a:avLst/>
          </a:prstGeom>
        </p:spPr>
      </p:pic>
    </p:spTree>
    <p:extLst>
      <p:ext uri="{BB962C8B-B14F-4D97-AF65-F5344CB8AC3E}">
        <p14:creationId xmlns:p14="http://schemas.microsoft.com/office/powerpoint/2010/main" val="27398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5771" y="238565"/>
            <a:ext cx="10515600" cy="952500"/>
          </a:xfrm>
        </p:spPr>
        <p:txBody>
          <a:bodyPr/>
          <a:lstStyle/>
          <a:p>
            <a:r>
              <a:rPr lang="en-US" dirty="0">
                <a:solidFill>
                  <a:schemeClr val="accent1"/>
                </a:solidFill>
              </a:rPr>
              <a:t>Deconvolution</a:t>
            </a:r>
          </a:p>
        </p:txBody>
      </p:sp>
      <p:pic>
        <p:nvPicPr>
          <p:cNvPr id="25" name="Content Placeholder 24"/>
          <p:cNvPicPr>
            <a:picLocks noGrp="1" noChangeAspect="1"/>
          </p:cNvPicPr>
          <p:nvPr>
            <p:ph idx="4294967295"/>
          </p:nvPr>
        </p:nvPicPr>
        <p:blipFill>
          <a:blip r:embed="rId2"/>
          <a:stretch>
            <a:fillRect/>
          </a:stretch>
        </p:blipFill>
        <p:spPr>
          <a:xfrm>
            <a:off x="666342" y="3780374"/>
            <a:ext cx="4582396" cy="2754313"/>
          </a:xfrm>
        </p:spPr>
      </p:pic>
      <p:pic>
        <p:nvPicPr>
          <p:cNvPr id="8" name="Picture 7"/>
          <p:cNvPicPr>
            <a:picLocks noChangeAspect="1"/>
          </p:cNvPicPr>
          <p:nvPr/>
        </p:nvPicPr>
        <p:blipFill rotWithShape="1">
          <a:blip r:embed="rId3"/>
          <a:srcRect l="1433" t="11764" r="969" b="25663"/>
          <a:stretch/>
        </p:blipFill>
        <p:spPr>
          <a:xfrm>
            <a:off x="5602808" y="1441028"/>
            <a:ext cx="5604936" cy="2745934"/>
          </a:xfrm>
          <a:prstGeom prst="rect">
            <a:avLst/>
          </a:prstGeom>
          <a:ln w="28575">
            <a:solidFill>
              <a:srgbClr val="00B050"/>
            </a:solidFill>
          </a:ln>
        </p:spPr>
      </p:pic>
      <p:sp>
        <p:nvSpPr>
          <p:cNvPr id="12" name="TextBox 11"/>
          <p:cNvSpPr txBox="1"/>
          <p:nvPr/>
        </p:nvSpPr>
        <p:spPr>
          <a:xfrm>
            <a:off x="2127595" y="2976114"/>
            <a:ext cx="3327749" cy="646331"/>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Light"/>
                <a:ea typeface="+mn-ea"/>
                <a:cs typeface="+mn-cs"/>
              </a:rPr>
              <a:t>Beer’s Law: 	A = </a:t>
            </a:r>
            <a:r>
              <a:rPr kumimoji="0" lang="el-GR" sz="1800" b="1" i="0" u="none" strike="noStrike" kern="1200" cap="none" spc="0" normalizeH="0" baseline="0" noProof="0" dirty="0">
                <a:ln>
                  <a:noFill/>
                </a:ln>
                <a:solidFill>
                  <a:prstClr val="black"/>
                </a:solidFill>
                <a:effectLst/>
                <a:uLnTx/>
                <a:uFillTx/>
                <a:latin typeface="Open Sans Light"/>
                <a:ea typeface="+mn-ea"/>
                <a:cs typeface="+mn-cs"/>
              </a:rPr>
              <a:t>ϵ</a:t>
            </a:r>
            <a:r>
              <a:rPr kumimoji="0" lang="en-US" sz="1800" b="1" i="0" u="none" strike="noStrike" kern="1200" cap="none" spc="0" normalizeH="0" baseline="0" noProof="0" dirty="0" err="1">
                <a:ln>
                  <a:noFill/>
                </a:ln>
                <a:solidFill>
                  <a:prstClr val="black"/>
                </a:solidFill>
                <a:effectLst/>
                <a:uLnTx/>
                <a:uFillTx/>
                <a:latin typeface="Open Sans Light"/>
                <a:ea typeface="+mn-ea"/>
                <a:cs typeface="+mn-cs"/>
              </a:rPr>
              <a:t>bC</a:t>
            </a:r>
            <a:endParaRPr kumimoji="0" lang="en-US" sz="1800" b="1" i="0" u="none" strike="noStrike" kern="1200" cap="none" spc="0" normalizeH="0" baseline="0" noProof="0" dirty="0">
              <a:ln>
                <a:noFill/>
              </a:ln>
              <a:solidFill>
                <a:prstClr val="black"/>
              </a:solidFill>
              <a:effectLst/>
              <a:uLnTx/>
              <a:uFillTx/>
              <a:latin typeface="Open Sa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Open Sans Light"/>
                <a:ea typeface="+mn-ea"/>
                <a:cs typeface="+mn-cs"/>
              </a:rPr>
              <a:t>A</a:t>
            </a:r>
            <a:r>
              <a:rPr kumimoji="0" lang="en-US" sz="1800" b="1" i="0" u="none" strike="noStrike" kern="1200" cap="none" spc="0" normalizeH="0" baseline="-25000" noProof="0" dirty="0" err="1">
                <a:ln>
                  <a:noFill/>
                </a:ln>
                <a:solidFill>
                  <a:prstClr val="black"/>
                </a:solidFill>
                <a:effectLst/>
                <a:uLnTx/>
                <a:uFillTx/>
                <a:latin typeface="Open Sans Light"/>
                <a:ea typeface="+mn-ea"/>
                <a:cs typeface="+mn-cs"/>
              </a:rPr>
              <a:t>total</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1</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2</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 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n</a:t>
            </a:r>
          </a:p>
        </p:txBody>
      </p:sp>
      <mc:AlternateContent xmlns:mc="http://schemas.openxmlformats.org/markup-compatibility/2006" xmlns:a14="http://schemas.microsoft.com/office/drawing/2010/main">
        <mc:Choice Requires="a14">
          <p:sp>
            <p:nvSpPr>
              <p:cNvPr id="15" name="TextBox 14"/>
              <p:cNvSpPr txBox="1"/>
              <p:nvPr/>
            </p:nvSpPr>
            <p:spPr>
              <a:xfrm>
                <a:off x="5638801" y="2976114"/>
                <a:ext cx="42954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ub/>
                      </m:sSub>
                    </m:oMath>
                  </m:oMathPara>
                </a14:m>
                <a:endParaRPr kumimoji="0" lang="en-US" sz="1800" b="0" i="0" u="none" strike="noStrike" kern="1200" cap="none" spc="0" normalizeH="0" baseline="0" noProof="0" dirty="0">
                  <a:ln>
                    <a:noFill/>
                  </a:ln>
                  <a:solidFill>
                    <a:prstClr val="black"/>
                  </a:solidFill>
                  <a:effectLst/>
                  <a:uLnTx/>
                  <a:uFillTx/>
                  <a:latin typeface="Open Sans Light"/>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14800" y="2976113"/>
                <a:ext cx="429541" cy="276999"/>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753099" y="4686889"/>
                <a:ext cx="6160733" cy="1384995"/>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Open Sans Light"/>
                    <a:ea typeface="+mn-ea"/>
                    <a:cs typeface="+mn-cs"/>
                  </a:rPr>
                  <a:t>A</a:t>
                </a:r>
                <a:r>
                  <a:rPr kumimoji="0" lang="en-US" sz="1800" b="1" i="0" u="none" strike="noStrike" kern="1200" cap="none" spc="0" normalizeH="0" baseline="-25000" noProof="0" dirty="0" err="1">
                    <a:ln>
                      <a:noFill/>
                    </a:ln>
                    <a:solidFill>
                      <a:prstClr val="black"/>
                    </a:solidFill>
                    <a:effectLst/>
                    <a:uLnTx/>
                    <a:uFillTx/>
                    <a:latin typeface="Open Sans Light"/>
                    <a:ea typeface="+mn-ea"/>
                    <a:cs typeface="+mn-cs"/>
                  </a:rPr>
                  <a:t>co</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-elution</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f</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1</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1</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f</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2</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25000" noProof="0" dirty="0">
                  <a:ln>
                    <a:noFill/>
                  </a:ln>
                  <a:solidFill>
                    <a:prstClr val="black"/>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Light"/>
                    <a:ea typeface="+mn-ea"/>
                    <a:cs typeface="+mn-cs"/>
                  </a:rPr>
                  <a:t>A</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i</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the absorbance of </a:t>
                </a:r>
                <a:r>
                  <a:rPr kumimoji="0" lang="cs-CZ" sz="1800" b="1" i="0" u="none" strike="noStrike" kern="1200" cap="none" spc="0" normalizeH="0" baseline="0" noProof="0" dirty="0">
                    <a:ln>
                      <a:noFill/>
                    </a:ln>
                    <a:solidFill>
                      <a:prstClr val="black"/>
                    </a:solidFill>
                    <a:effectLst/>
                    <a:uLnTx/>
                    <a:uFillTx/>
                    <a:latin typeface="Open Sans Light"/>
                    <a:ea typeface="+mn-ea"/>
                    <a:cs typeface="+mn-cs"/>
                  </a:rPr>
                  <a:t> </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component i at a </a:t>
                </a:r>
                <a:r>
                  <a:rPr kumimoji="0" lang="cs-CZ" sz="1800" b="1" i="0" u="none" strike="noStrike" kern="1200" cap="none" spc="0" normalizeH="0" baseline="0" noProof="0" dirty="0">
                    <a:ln>
                      <a:noFill/>
                    </a:ln>
                    <a:solidFill>
                      <a:prstClr val="black"/>
                    </a:solidFill>
                    <a:effectLst/>
                    <a:uLnTx/>
                    <a:uFillTx/>
                    <a:latin typeface="Open Sans Light"/>
                    <a:ea typeface="+mn-ea"/>
                    <a:cs typeface="+mn-cs"/>
                  </a:rPr>
                  <a:t>			</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given </a:t>
                </a:r>
                <a14:m>
                  <m:oMath xmlns:m="http://schemas.openxmlformats.org/officeDocument/2006/math">
                    <m:r>
                      <a:rPr kumimoji="0" lang="el-GR"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𝝀</m:t>
                    </m:r>
                  </m:oMath>
                </a14:m>
                <a:endParaRPr kumimoji="0" lang="en-US" sz="1800" b="1" i="0" u="none" strike="noStrike" kern="1200" cap="none" spc="0" normalizeH="0" baseline="0" noProof="0" dirty="0">
                  <a:ln>
                    <a:noFill/>
                  </a:ln>
                  <a:solidFill>
                    <a:prstClr val="black"/>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Light"/>
                    <a:ea typeface="+mn-ea"/>
                    <a:cs typeface="+mn-cs"/>
                  </a:rPr>
                  <a:t>f</a:t>
                </a:r>
                <a:r>
                  <a:rPr kumimoji="0" lang="en-US" sz="1800" b="1" i="0" u="none" strike="noStrike" kern="1200" cap="none" spc="0" normalizeH="0" baseline="-25000" noProof="0" dirty="0">
                    <a:ln>
                      <a:noFill/>
                    </a:ln>
                    <a:solidFill>
                      <a:prstClr val="black"/>
                    </a:solidFill>
                    <a:effectLst/>
                    <a:uLnTx/>
                    <a:uFillTx/>
                    <a:latin typeface="Open Sans Light"/>
                    <a:ea typeface="+mn-ea"/>
                    <a:cs typeface="+mn-cs"/>
                  </a:rPr>
                  <a:t>i</a:t>
                </a:r>
                <a:r>
                  <a:rPr kumimoji="0" lang="en-US" sz="1800" b="1" i="0" u="none" strike="noStrike" kern="1200" cap="none" spc="0" normalizeH="0" baseline="0" noProof="0" dirty="0">
                    <a:ln>
                      <a:noFill/>
                    </a:ln>
                    <a:solidFill>
                      <a:prstClr val="black"/>
                    </a:solidFill>
                    <a:effectLst/>
                    <a:uLnTx/>
                    <a:uFillTx/>
                    <a:latin typeface="Open Sans Light"/>
                    <a:ea typeface="+mn-ea"/>
                    <a:cs typeface="+mn-cs"/>
                  </a:rPr>
                  <a:t> 	= 	the fit coefficient of component i</a:t>
                </a:r>
              </a:p>
            </p:txBody>
          </p:sp>
        </mc:Choice>
        <mc:Fallback xmlns="">
          <p:sp>
            <p:nvSpPr>
              <p:cNvPr id="17" name="TextBox 16"/>
              <p:cNvSpPr txBox="1">
                <a:spLocks noRot="1" noChangeAspect="1" noMove="1" noResize="1" noEditPoints="1" noAdjustHandles="1" noChangeArrowheads="1" noChangeShapeType="1" noTextEdit="1"/>
              </p:cNvSpPr>
              <p:nvPr/>
            </p:nvSpPr>
            <p:spPr>
              <a:xfrm>
                <a:off x="5753099" y="4686889"/>
                <a:ext cx="6160733" cy="1384995"/>
              </a:xfrm>
              <a:prstGeom prst="rect">
                <a:avLst/>
              </a:prstGeom>
              <a:blipFill rotWithShape="0">
                <a:blip r:embed="rId5"/>
                <a:stretch>
                  <a:fillRect l="-791" t="-2183" b="-5677"/>
                </a:stretch>
              </a:blipFill>
              <a:ln>
                <a:solidFill>
                  <a:schemeClr val="tx2"/>
                </a:solidFill>
              </a:ln>
            </p:spPr>
            <p:txBody>
              <a:bodyPr/>
              <a:lstStyle/>
              <a:p>
                <a:r>
                  <a:rPr lang="en-GB">
                    <a:noFill/>
                  </a:rPr>
                  <a:t> </a:t>
                </a:r>
              </a:p>
            </p:txBody>
          </p:sp>
        </mc:Fallback>
      </mc:AlternateContent>
      <p:sp>
        <p:nvSpPr>
          <p:cNvPr id="19" name="Down Arrow 18"/>
          <p:cNvSpPr/>
          <p:nvPr/>
        </p:nvSpPr>
        <p:spPr>
          <a:xfrm>
            <a:off x="1609267" y="2976114"/>
            <a:ext cx="500332" cy="1457864"/>
          </a:xfrm>
          <a:prstGeom prst="downArrow">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Light"/>
                <a:ea typeface="+mn-ea"/>
                <a:cs typeface="+mn-cs"/>
              </a:rPr>
              <a:t>Additive</a:t>
            </a:r>
          </a:p>
        </p:txBody>
      </p:sp>
      <p:sp>
        <p:nvSpPr>
          <p:cNvPr id="20" name="Down Arrow 19"/>
          <p:cNvSpPr/>
          <p:nvPr/>
        </p:nvSpPr>
        <p:spPr>
          <a:xfrm rot="10800000">
            <a:off x="8387877" y="3253113"/>
            <a:ext cx="500332" cy="1371124"/>
          </a:xfrm>
          <a:prstGeom prst="downArrow">
            <a:avLst/>
          </a:prstGeom>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Open Sans Light"/>
                <a:ea typeface="+mn-ea"/>
                <a:cs typeface="+mn-cs"/>
              </a:rPr>
              <a:t>Deconvolve</a:t>
            </a:r>
            <a:endParaRPr kumimoji="0" lang="en-US" sz="1400" b="1"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3" name="Rechthoek 2"/>
          <p:cNvSpPr/>
          <p:nvPr/>
        </p:nvSpPr>
        <p:spPr>
          <a:xfrm>
            <a:off x="0" y="1441028"/>
            <a:ext cx="5468608"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Light"/>
                <a:ea typeface="+mn-ea"/>
                <a:cs typeface="+mn-cs"/>
              </a:rPr>
              <a:t>Total absorption is proportional to the product of the concentration and the absorption cross section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Light"/>
                <a:ea typeface="+mn-ea"/>
                <a:cs typeface="+mn-cs"/>
              </a:rPr>
              <a:t>Co-elution is a sum of these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Light"/>
                <a:ea typeface="+mn-ea"/>
                <a:cs typeface="+mn-cs"/>
              </a:rPr>
              <a:t>Linear regression allows for easy deconvolution of the compound concentrations; even for co-eluting compounds </a:t>
            </a:r>
          </a:p>
        </p:txBody>
      </p:sp>
    </p:spTree>
    <p:extLst>
      <p:ext uri="{BB962C8B-B14F-4D97-AF65-F5344CB8AC3E}">
        <p14:creationId xmlns:p14="http://schemas.microsoft.com/office/powerpoint/2010/main" val="92036374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a:spLocks noGrp="1"/>
          </p:cNvSpPr>
          <p:nvPr>
            <p:ph type="title" idx="4294967295"/>
          </p:nvPr>
        </p:nvSpPr>
        <p:spPr>
          <a:xfrm>
            <a:off x="0" y="365125"/>
            <a:ext cx="10515600" cy="952500"/>
          </a:xfrm>
        </p:spPr>
        <p:txBody>
          <a:bodyPr>
            <a:noAutofit/>
          </a:bodyPr>
          <a:lstStyle/>
          <a:p>
            <a:r>
              <a:rPr lang="en-US" sz="3600" dirty="0">
                <a:latin typeface="Arial" panose="020B0604020202020204" pitchFamily="34" charset="0"/>
                <a:cs typeface="Arial" panose="020B0604020202020204" pitchFamily="34" charset="0"/>
              </a:rPr>
              <a:t> </a:t>
            </a:r>
            <a:r>
              <a:rPr lang="en-US" sz="3600" dirty="0">
                <a:cs typeface="Arial" panose="020B0604020202020204" pitchFamily="34" charset="0"/>
              </a:rPr>
              <a:t>Spectral Deconvolution of </a:t>
            </a:r>
            <a:r>
              <a:rPr lang="en-US" sz="3600" dirty="0" err="1">
                <a:cs typeface="Arial" panose="020B0604020202020204" pitchFamily="34" charset="0"/>
              </a:rPr>
              <a:t>m&amp;p</a:t>
            </a:r>
            <a:r>
              <a:rPr lang="en-US" sz="3600" dirty="0">
                <a:cs typeface="Arial" panose="020B0604020202020204" pitchFamily="34" charset="0"/>
              </a:rPr>
              <a:t> Xylene</a:t>
            </a:r>
          </a:p>
        </p:txBody>
      </p:sp>
      <p:grpSp>
        <p:nvGrpSpPr>
          <p:cNvPr id="2" name="Group 1"/>
          <p:cNvGrpSpPr/>
          <p:nvPr/>
        </p:nvGrpSpPr>
        <p:grpSpPr>
          <a:xfrm>
            <a:off x="721313" y="1318388"/>
            <a:ext cx="10032412" cy="5539612"/>
            <a:chOff x="107986" y="1292752"/>
            <a:chExt cx="8745701" cy="484158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806" y="3536508"/>
              <a:ext cx="4594314" cy="2597833"/>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82" y="2024047"/>
              <a:ext cx="2543573" cy="92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86" y="3238159"/>
              <a:ext cx="2543573" cy="92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181" y="4453368"/>
              <a:ext cx="2543573" cy="92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9204" y="2024046"/>
              <a:ext cx="98975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Open Sans Light"/>
                  <a:ea typeface="+mn-ea"/>
                  <a:cs typeface="+mn-cs"/>
                </a:rPr>
                <a:t>o</a:t>
              </a:r>
              <a:r>
                <a:rPr kumimoji="0" lang="en-US" sz="1050" b="0" i="0" u="none" strike="noStrike" kern="1200" cap="none" spc="0" normalizeH="0" baseline="0" noProof="0" dirty="0">
                  <a:ln>
                    <a:noFill/>
                  </a:ln>
                  <a:solidFill>
                    <a:prstClr val="black"/>
                  </a:solidFill>
                  <a:effectLst/>
                  <a:uLnTx/>
                  <a:uFillTx/>
                  <a:latin typeface="Open Sans Light"/>
                  <a:ea typeface="+mn-ea"/>
                  <a:cs typeface="+mn-cs"/>
                </a:rPr>
                <a:t>-xylene</a:t>
              </a:r>
            </a:p>
          </p:txBody>
        </p:sp>
        <p:sp>
          <p:nvSpPr>
            <p:cNvPr id="9" name="TextBox 8"/>
            <p:cNvSpPr txBox="1"/>
            <p:nvPr/>
          </p:nvSpPr>
          <p:spPr>
            <a:xfrm>
              <a:off x="199204" y="3248396"/>
              <a:ext cx="98975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Open Sans Light"/>
                  <a:ea typeface="+mn-ea"/>
                  <a:cs typeface="+mn-cs"/>
                </a:rPr>
                <a:t>p</a:t>
              </a:r>
              <a:r>
                <a:rPr kumimoji="0" lang="en-US" sz="1050" b="0" i="0" u="none" strike="noStrike" kern="1200" cap="none" spc="0" normalizeH="0" baseline="0" noProof="0" dirty="0">
                  <a:ln>
                    <a:noFill/>
                  </a:ln>
                  <a:solidFill>
                    <a:prstClr val="black"/>
                  </a:solidFill>
                  <a:effectLst/>
                  <a:uLnTx/>
                  <a:uFillTx/>
                  <a:latin typeface="Open Sans Light"/>
                  <a:ea typeface="+mn-ea"/>
                  <a:cs typeface="+mn-cs"/>
                </a:rPr>
                <a:t>-xylene</a:t>
              </a:r>
            </a:p>
          </p:txBody>
        </p:sp>
        <p:sp>
          <p:nvSpPr>
            <p:cNvPr id="10" name="TextBox 9"/>
            <p:cNvSpPr txBox="1"/>
            <p:nvPr/>
          </p:nvSpPr>
          <p:spPr>
            <a:xfrm>
              <a:off x="174516" y="4413900"/>
              <a:ext cx="98975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Open Sans Light"/>
                  <a:ea typeface="+mn-ea"/>
                  <a:cs typeface="+mn-cs"/>
                </a:rPr>
                <a:t>m</a:t>
              </a:r>
              <a:r>
                <a:rPr kumimoji="0" lang="en-US" sz="1050" b="0" i="0" u="none" strike="noStrike" kern="1200" cap="none" spc="0" normalizeH="0" baseline="0" noProof="0" dirty="0">
                  <a:ln>
                    <a:noFill/>
                  </a:ln>
                  <a:solidFill>
                    <a:prstClr val="black"/>
                  </a:solidFill>
                  <a:effectLst/>
                  <a:uLnTx/>
                  <a:uFillTx/>
                  <a:latin typeface="Open Sans Light"/>
                  <a:ea typeface="+mn-ea"/>
                  <a:cs typeface="+mn-cs"/>
                </a:rPr>
                <a:t>-xylene</a:t>
              </a:r>
            </a:p>
          </p:txBody>
        </p:sp>
        <p:pic>
          <p:nvPicPr>
            <p:cNvPr id="11" name="Picture 10"/>
            <p:cNvPicPr preferRelativeResize="0">
              <a:picLocks noChangeAspect="1"/>
            </p:cNvPicPr>
            <p:nvPr/>
          </p:nvPicPr>
          <p:blipFill>
            <a:blip r:embed="rId7">
              <a:extLst>
                <a:ext uri="{28A0092B-C50C-407E-A947-70E740481C1C}">
                  <a14:useLocalDpi xmlns:a14="http://schemas.microsoft.com/office/drawing/2010/main" val="0"/>
                </a:ext>
              </a:extLst>
            </a:blip>
            <a:srcRect l="-2177" t="-6071" r="-1462" b="-749"/>
            <a:stretch>
              <a:fillRect/>
            </a:stretch>
          </p:blipFill>
          <p:spPr bwMode="auto">
            <a:xfrm>
              <a:off x="3124200" y="1292752"/>
              <a:ext cx="2704141" cy="2075688"/>
            </a:xfrm>
            <a:prstGeom prst="rect">
              <a:avLst/>
            </a:prstGeom>
            <a:noFill/>
            <a:ln w="9525">
              <a:noFill/>
              <a:miter lim="800000"/>
              <a:headEnd/>
              <a:tailEnd/>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299942"/>
              <a:ext cx="2833887" cy="2079625"/>
            </a:xfrm>
            <a:prstGeom prst="rect">
              <a:avLst/>
            </a:prstGeom>
            <a:ln>
              <a:noFill/>
            </a:ln>
          </p:spPr>
        </p:pic>
      </p:grpSp>
      <p:pic>
        <p:nvPicPr>
          <p:cNvPr id="13" name="Picture 12">
            <a:extLst>
              <a:ext uri="{FF2B5EF4-FFF2-40B4-BE49-F238E27FC236}">
                <a16:creationId xmlns:a16="http://schemas.microsoft.com/office/drawing/2014/main" id="{081B1D9A-64E3-E2FA-2B19-D509856E06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4344" y="315282"/>
            <a:ext cx="1981200" cy="693420"/>
          </a:xfrm>
          <a:prstGeom prst="rect">
            <a:avLst/>
          </a:prstGeom>
        </p:spPr>
      </p:pic>
    </p:spTree>
    <p:extLst>
      <p:ext uri="{BB962C8B-B14F-4D97-AF65-F5344CB8AC3E}">
        <p14:creationId xmlns:p14="http://schemas.microsoft.com/office/powerpoint/2010/main" val="180118740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VUV Analytics New PPT Template Fuels 2019 10.7.19">
  <a:themeElements>
    <a:clrScheme name="VUV">
      <a:dk1>
        <a:srgbClr val="262626"/>
      </a:dk1>
      <a:lt1>
        <a:srgbClr val="FFFFFF"/>
      </a:lt1>
      <a:dk2>
        <a:srgbClr val="146C88"/>
      </a:dk2>
      <a:lt2>
        <a:srgbClr val="262626"/>
      </a:lt2>
      <a:accent1>
        <a:srgbClr val="539FBF"/>
      </a:accent1>
      <a:accent2>
        <a:srgbClr val="522A75"/>
      </a:accent2>
      <a:accent3>
        <a:srgbClr val="70AD47"/>
      </a:accent3>
      <a:accent4>
        <a:srgbClr val="F79422"/>
      </a:accent4>
      <a:accent5>
        <a:srgbClr val="BF202F"/>
      </a:accent5>
      <a:accent6>
        <a:srgbClr val="146C88"/>
      </a:accent6>
      <a:hlink>
        <a:srgbClr val="70AD47"/>
      </a:hlink>
      <a:folHlink>
        <a:srgbClr val="F79422"/>
      </a:folHlink>
    </a:clrScheme>
    <a:fontScheme name="VUV Templat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t">
        <a:normAutofit/>
      </a:bodyPr>
      <a:lstStyle>
        <a:defPPr algn="l">
          <a:defRPr sz="2200" b="0" dirty="0" smtClean="0">
            <a:solidFill>
              <a:schemeClr val="bg2">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UV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VUV Analytics New PPT Template Fuels 2019 10.7.19</Template>
  <TotalTime>6051</TotalTime>
  <Words>2301</Words>
  <Application>Microsoft Office PowerPoint</Application>
  <PresentationFormat>Widescreen</PresentationFormat>
  <Paragraphs>513</Paragraphs>
  <Slides>28</Slides>
  <Notes>7</Notes>
  <HiddenSlides>7</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Cambria Math</vt:lpstr>
      <vt:lpstr>Open Sans</vt:lpstr>
      <vt:lpstr>Open Sans Light</vt:lpstr>
      <vt:lpstr>VUV Analytics New PPT Template Fuels 2019 10.7.19</vt:lpstr>
      <vt:lpstr>Office Theme</vt:lpstr>
      <vt:lpstr>2_Office Theme</vt:lpstr>
      <vt:lpstr>Analýza produktů z pyrolýzy plastů plynovou chromatografií s detekcí ve vakuové UV oblasti</vt:lpstr>
      <vt:lpstr>Pyrolysis Oils Analysis by GC-VUV</vt:lpstr>
      <vt:lpstr>Vacuum Ultraviolet Detector for GC</vt:lpstr>
      <vt:lpstr>Characteristics of VGA-100 (VGA-101)</vt:lpstr>
      <vt:lpstr>Characteristics of VGA-100 (VGA-101)</vt:lpstr>
      <vt:lpstr>Key Features of GC-VUV</vt:lpstr>
      <vt:lpstr>Optical Differentiation of Isomers</vt:lpstr>
      <vt:lpstr>Deconvolution</vt:lpstr>
      <vt:lpstr> Spectral Deconvolution of m&amp;p Xylene</vt:lpstr>
      <vt:lpstr>Library search, purity check, tier search and deconvolution</vt:lpstr>
      <vt:lpstr>Key Features of GC-VUV</vt:lpstr>
      <vt:lpstr>Group plus Compound Identification</vt:lpstr>
      <vt:lpstr>Plastics / Recycled Plastics Growth Projections</vt:lpstr>
      <vt:lpstr>Plastic Waste</vt:lpstr>
      <vt:lpstr>Product Breakdown &amp; Produced Products</vt:lpstr>
      <vt:lpstr>Highly Complex Samples vs. Traditional</vt:lpstr>
      <vt:lpstr>Today’s Analysis Not Adequate</vt:lpstr>
      <vt:lpstr>Known Problem Heavy Naphtha Method Comparisons – Mass%</vt:lpstr>
      <vt:lpstr>VUV Improves Quantitative and Qualitative Analysis</vt:lpstr>
      <vt:lpstr>VUV’s Proposed Pyrolysis Oil Method – 1st Draft Currently an open Work Item in ASTM with Collaboration Site Targeting Sub-Committee ballot post June 2022 meeting </vt:lpstr>
      <vt:lpstr>GC-VUV Run Conditions</vt:lpstr>
      <vt:lpstr>Recycled Plastics Oils – Full Chromatograms (125-240 nm)</vt:lpstr>
      <vt:lpstr>Results – By Boiling Point</vt:lpstr>
      <vt:lpstr>Quantitative Results (Mass and Volume %)</vt:lpstr>
      <vt:lpstr>PowerPoint Presentation</vt:lpstr>
      <vt:lpstr>Identifying Non-Standard and Non-Hydrocarbon Peaks</vt:lpstr>
      <vt:lpstr>Sean.jameson@vuvanalytics.com</vt:lpstr>
      <vt:lpstr>korba@amedis.cz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Hodgson</dc:creator>
  <cp:lastModifiedBy>Tomas Korba</cp:lastModifiedBy>
  <cp:revision>58</cp:revision>
  <dcterms:created xsi:type="dcterms:W3CDTF">2021-08-12T18:41:31Z</dcterms:created>
  <dcterms:modified xsi:type="dcterms:W3CDTF">2022-09-21T16:54:32Z</dcterms:modified>
</cp:coreProperties>
</file>