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7" r:id="rId2"/>
    <p:sldId id="259" r:id="rId3"/>
    <p:sldId id="267" r:id="rId4"/>
    <p:sldId id="260" r:id="rId5"/>
    <p:sldId id="328" r:id="rId6"/>
    <p:sldId id="318" r:id="rId7"/>
    <p:sldId id="309" r:id="rId8"/>
    <p:sldId id="327" r:id="rId9"/>
    <p:sldId id="326" r:id="rId10"/>
    <p:sldId id="278" r:id="rId11"/>
  </p:sldIdLst>
  <p:sldSz cx="9144000" cy="6858000" type="screen4x3"/>
  <p:notesSz cx="6792913" cy="99250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9" autoAdjust="0"/>
    <p:restoredTop sz="94660"/>
  </p:normalViewPr>
  <p:slideViewPr>
    <p:cSldViewPr>
      <p:cViewPr varScale="1">
        <p:scale>
          <a:sx n="155" d="100"/>
          <a:sy n="155" d="100"/>
        </p:scale>
        <p:origin x="220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359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746" y="1"/>
            <a:ext cx="294359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2" y="4714399"/>
            <a:ext cx="5434330" cy="446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076"/>
            <a:ext cx="294359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746" y="9427076"/>
            <a:ext cx="294359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DBB5277-F5F1-4AB2-BA38-7B02E6C2C0A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55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FE962E4-06CB-4BC7-A3D2-4908EF30D546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629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C623573-ACB9-48E2-BDE8-52552A157C34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25848" y="754959"/>
            <a:ext cx="2549128" cy="37230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907"/>
            <a:ext cx="5434993" cy="44642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9798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90E3A578-0BF0-462E-B3F6-10A7A2549AD0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132946" y="754959"/>
            <a:ext cx="4531783" cy="37230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907"/>
            <a:ext cx="5434993" cy="44642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527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7695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068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951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105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7919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B8CD-1211-43C7-A8EA-ABA94DF873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112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05E63-A8DB-40EB-8E89-BE2257D5B1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97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5B74-61ED-450E-960B-55366A3B29A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9702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5EF86-E540-4DCE-912F-7285523C583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7912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72D85-D7E9-4E6F-B773-FDBBD84CC2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3472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687F-CA9C-44B6-A544-78090C4358A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912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4EB7-E9FF-4B6D-8E4F-0EFA8BE3F29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808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CE6A-878C-4058-AC46-4148F6C1532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38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9F549-D8E0-4780-A9B2-58ACA078FAB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5857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8B0B-B23F-457B-8FB2-51511706191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232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831F-7DE9-4193-8C1C-557758354F1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218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 eaLnBrk="1" hangingPunct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 eaLnBrk="1" hangingPunct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F045BD-322C-46B8-A9D2-CE310B25828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2pPr>
      <a:lvl3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3pPr>
      <a:lvl4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5pPr>
      <a:lvl6pPr marL="25146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6pPr>
      <a:lvl7pPr marL="29718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7pPr>
      <a:lvl8pPr marL="34290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8pPr>
      <a:lvl9pPr marL="38862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41410C7-CE65-4A41-8B9C-F781342C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8856984" cy="38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Recycling of lithium batteries in Kovohut</a:t>
            </a:r>
            <a:r>
              <a:rPr lang="cs-CZ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ě</a:t>
            </a:r>
            <a:r>
              <a: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Příbram</a:t>
            </a:r>
            <a:endParaRPr lang="cs-CZ" altLang="cs-CZ" sz="2800" dirty="0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Úvod - ECOBAT">
            <a:extLst>
              <a:ext uri="{FF2B5EF4-FFF2-40B4-BE49-F238E27FC236}">
                <a16:creationId xmlns:a16="http://schemas.microsoft.com/office/drawing/2014/main" id="{AA3B7C9F-6A88-48DD-950A-DE8A46C7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27990"/>
            <a:ext cx="3024336" cy="20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9694" y="2490788"/>
            <a:ext cx="8964612" cy="52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5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  <a:spcBef>
                <a:spcPct val="0"/>
              </a:spcBef>
            </a:pPr>
            <a:r>
              <a:rPr lang="en-US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attention.</a:t>
            </a:r>
            <a:endParaRPr lang="pl-PL" alt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85750" y="927100"/>
            <a:ext cx="8572500" cy="1588"/>
          </a:xfrm>
          <a:prstGeom prst="line">
            <a:avLst/>
          </a:prstGeom>
          <a:noFill/>
          <a:ln w="38160">
            <a:solidFill>
              <a:srgbClr val="F68E3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1298575" y="6411913"/>
            <a:ext cx="6297613" cy="22225"/>
          </a:xfrm>
          <a:prstGeom prst="line">
            <a:avLst/>
          </a:prstGeom>
          <a:noFill/>
          <a:ln w="38227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4313" y="6286500"/>
            <a:ext cx="13573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11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900" dirty="0">
                <a:solidFill>
                  <a:srgbClr val="FFFFFF"/>
                </a:solidFill>
                <a:latin typeface="Lucida Sans Unicode" panose="020B0602030504020204" pitchFamily="34" charset="0"/>
              </a:rPr>
              <a:t>www.kovopb.cz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596188" y="6286500"/>
            <a:ext cx="14049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360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cs-CZ" altLang="cs-CZ" sz="900" dirty="0">
                <a:solidFill>
                  <a:srgbClr val="FFFFFF"/>
                </a:solidFill>
                <a:latin typeface="Lucida Sans Unicode" panose="020B0602030504020204" pitchFamily="34" charset="0"/>
              </a:rPr>
              <a:t>kovohute@kovopb.cz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4313" y="214313"/>
            <a:ext cx="7634287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2000" dirty="0">
                <a:latin typeface="Lucida Sans Unicode" panose="020B0602030504020204" pitchFamily="34" charset="0"/>
              </a:rPr>
              <a:t>Metallurgical plant for silver and lead production</a:t>
            </a:r>
            <a:br>
              <a:rPr lang="cs-CZ" altLang="cs-CZ" sz="2000" dirty="0">
                <a:latin typeface="Lucida Sans Unicode" panose="020B0602030504020204" pitchFamily="34" charset="0"/>
              </a:rPr>
            </a:br>
            <a:r>
              <a:rPr lang="cs-CZ" altLang="cs-CZ" sz="2000" b="1" dirty="0">
                <a:latin typeface="Lucida Sans Unicode" panose="020B0602030504020204" pitchFamily="34" charset="0"/>
              </a:rPr>
              <a:t>Success base = more </a:t>
            </a:r>
            <a:r>
              <a:rPr lang="cs-CZ" altLang="cs-CZ" sz="2000" b="1" dirty="0" err="1">
                <a:latin typeface="Lucida Sans Unicode" panose="020B0602030504020204" pitchFamily="34" charset="0"/>
              </a:rPr>
              <a:t>than</a:t>
            </a:r>
            <a:r>
              <a:rPr lang="cs-CZ" altLang="cs-CZ" sz="2000" b="1" dirty="0">
                <a:latin typeface="Lucida Sans Unicode" panose="020B0602030504020204" pitchFamily="34" charset="0"/>
              </a:rPr>
              <a:t> 710 years metallurgy tradition</a:t>
            </a:r>
          </a:p>
        </p:txBody>
      </p:sp>
      <p:pic>
        <p:nvPicPr>
          <p:cNvPr id="7177" name="Picture 9" descr="Znak700_en_GDMB_2011-05-04až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125538"/>
            <a:ext cx="160178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Znak225_en_GDMB_2011-05-04až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125538"/>
            <a:ext cx="16017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3C27654F-C905-F6E6-CD94-59B9D4E6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1186224"/>
            <a:ext cx="5005759" cy="80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64440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cs-CZ" sz="2000" b="1" baseline="30000" dirty="0">
                <a:latin typeface="Lucida Sans Unicode" panose="020B0602030504020204" pitchFamily="34" charset="0"/>
              </a:rPr>
              <a:t>1311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cs-CZ" altLang="cs-CZ" sz="800" b="1" baseline="300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cs-CZ" sz="2000" baseline="30000" dirty="0">
                <a:latin typeface="Lucida Sans Unicode" panose="020B0602030504020204" pitchFamily="34" charset="0"/>
              </a:rPr>
              <a:t>the oldest written document proving</a:t>
            </a:r>
            <a:r>
              <a:rPr lang="cs-CZ" altLang="cs-CZ" sz="2000" baseline="30000" dirty="0">
                <a:latin typeface="Lucida Sans Unicode" panose="020B0602030504020204" pitchFamily="34" charset="0"/>
              </a:rPr>
              <a:t> </a:t>
            </a:r>
            <a:r>
              <a:rPr lang="en-US" altLang="cs-CZ" sz="2000" baseline="30000" dirty="0">
                <a:latin typeface="Lucida Sans Unicode" panose="020B0602030504020204" pitchFamily="34" charset="0"/>
              </a:rPr>
              <a:t>the existence of</a:t>
            </a:r>
            <a:endParaRPr lang="cs-CZ" altLang="cs-CZ" sz="2000" baseline="300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cs-CZ" sz="2000" baseline="30000" dirty="0">
                <a:latin typeface="Lucida Sans Unicode" panose="020B0602030504020204" pitchFamily="34" charset="0"/>
              </a:rPr>
              <a:t>a metallurgical plant</a:t>
            </a:r>
            <a:r>
              <a:rPr lang="cs-CZ" altLang="cs-CZ" sz="2000" baseline="30000" dirty="0">
                <a:latin typeface="Lucida Sans Unicode" panose="020B0602030504020204" pitchFamily="34" charset="0"/>
              </a:rPr>
              <a:t> </a:t>
            </a:r>
            <a:r>
              <a:rPr lang="en-US" altLang="cs-CZ" sz="2000" baseline="30000" dirty="0">
                <a:latin typeface="Lucida Sans Unicode" panose="020B0602030504020204" pitchFamily="34" charset="0"/>
              </a:rPr>
              <a:t>– a gift certificate of 21st April 1311</a:t>
            </a:r>
            <a:endParaRPr lang="cs-CZ" altLang="cs-CZ" sz="2000" baseline="30000" dirty="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presentation-kopb-en-sl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6836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1" y="43815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8552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3600" b="1" dirty="0">
                <a:latin typeface="Lucida Sans Unicode" panose="020B0602030504020204" pitchFamily="34" charset="0"/>
              </a:rPr>
              <a:t>Synergy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536" y="1224757"/>
            <a:ext cx="7526337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8552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3600" b="1" dirty="0">
                <a:latin typeface="Lucida Sans Unicode" panose="020B0602030504020204" pitchFamily="34" charset="0"/>
              </a:rPr>
              <a:t>Basic </a:t>
            </a:r>
            <a:r>
              <a:rPr lang="cs-CZ" altLang="cs-CZ" sz="3600" b="1" dirty="0" err="1">
                <a:latin typeface="Lucida Sans Unicode" panose="020B0602030504020204" pitchFamily="34" charset="0"/>
              </a:rPr>
              <a:t>information</a:t>
            </a:r>
            <a:r>
              <a:rPr lang="cs-CZ" altLang="cs-CZ" sz="3600" b="1" dirty="0">
                <a:latin typeface="Lucida Sans Unicode" panose="020B0602030504020204" pitchFamily="34" charset="0"/>
              </a:rPr>
              <a:t> - </a:t>
            </a:r>
            <a:r>
              <a:rPr lang="cs-CZ" altLang="cs-CZ" sz="3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2021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0" y="2297113"/>
            <a:ext cx="6572250" cy="928687"/>
          </a:xfrm>
          <a:prstGeom prst="rect">
            <a:avLst/>
          </a:prstGeom>
          <a:solidFill>
            <a:srgbClr val="D9D9D9"/>
          </a:solidFill>
          <a:ln w="25560">
            <a:solidFill>
              <a:srgbClr val="B9CD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0063" y="2297113"/>
            <a:ext cx="1785937" cy="928687"/>
          </a:xfrm>
          <a:prstGeom prst="rect">
            <a:avLst/>
          </a:prstGeom>
          <a:solidFill>
            <a:srgbClr val="ECCA91"/>
          </a:solidFill>
          <a:ln w="25560">
            <a:solidFill>
              <a:srgbClr val="FAC09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286000" y="3440113"/>
            <a:ext cx="6572250" cy="928687"/>
          </a:xfrm>
          <a:prstGeom prst="rect">
            <a:avLst/>
          </a:prstGeom>
          <a:solidFill>
            <a:srgbClr val="D9D9D9"/>
          </a:solidFill>
          <a:ln w="25560">
            <a:solidFill>
              <a:srgbClr val="B9CD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00063" y="3440113"/>
            <a:ext cx="1785937" cy="928687"/>
          </a:xfrm>
          <a:prstGeom prst="rect">
            <a:avLst/>
          </a:prstGeom>
          <a:solidFill>
            <a:srgbClr val="ECCA91"/>
          </a:solidFill>
          <a:ln w="25560">
            <a:solidFill>
              <a:srgbClr val="FAC09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2286000" y="4572000"/>
            <a:ext cx="6572250" cy="928688"/>
          </a:xfrm>
          <a:prstGeom prst="rect">
            <a:avLst/>
          </a:prstGeom>
          <a:solidFill>
            <a:srgbClr val="D9D9D9"/>
          </a:solidFill>
          <a:ln w="25560">
            <a:solidFill>
              <a:srgbClr val="B9CD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500063" y="4572000"/>
            <a:ext cx="1785937" cy="928688"/>
          </a:xfrm>
          <a:prstGeom prst="rect">
            <a:avLst/>
          </a:prstGeom>
          <a:solidFill>
            <a:srgbClr val="ECCA91"/>
          </a:solidFill>
          <a:ln w="25560">
            <a:solidFill>
              <a:srgbClr val="FAC09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611188" y="2578893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558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1800" b="1" dirty="0">
                <a:latin typeface="Lucida Sans Unicode" panose="020B0602030504020204" pitchFamily="34" charset="0"/>
              </a:rPr>
              <a:t>Production: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611188" y="3721893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558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1800" b="1" dirty="0">
                <a:latin typeface="Lucida Sans Unicode" panose="020B0602030504020204" pitchFamily="34" charset="0"/>
              </a:rPr>
              <a:t>Turnover:</a:t>
            </a: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2411413" y="3632200"/>
            <a:ext cx="6337300" cy="54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558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1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2,925 </a:t>
            </a:r>
            <a:r>
              <a:rPr lang="en-US" altLang="cs-CZ" sz="1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m</a:t>
            </a:r>
            <a:r>
              <a:rPr lang="cs-CZ" altLang="cs-CZ" sz="1600" b="1" dirty="0" err="1">
                <a:solidFill>
                  <a:schemeClr val="tx1"/>
                </a:solidFill>
                <a:latin typeface="Lucida Sans Unicode" panose="020B0602030504020204" pitchFamily="34" charset="0"/>
              </a:rPr>
              <a:t>ld</a:t>
            </a:r>
            <a:r>
              <a:rPr lang="cs-CZ" altLang="cs-CZ" sz="1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. (billion) </a:t>
            </a:r>
            <a:r>
              <a:rPr lang="en-US" altLang="cs-CZ" sz="1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CZK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14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118 </a:t>
            </a:r>
            <a:r>
              <a:rPr lang="cs-CZ" altLang="cs-CZ" sz="1400" b="1" dirty="0" err="1">
                <a:solidFill>
                  <a:schemeClr val="tx1"/>
                </a:solidFill>
                <a:latin typeface="Lucida Sans Unicode" panose="020B0602030504020204" pitchFamily="34" charset="0"/>
              </a:rPr>
              <a:t>million</a:t>
            </a:r>
            <a:r>
              <a:rPr lang="cs-CZ" altLang="cs-CZ" sz="14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 EUR</a:t>
            </a:r>
            <a:endParaRPr lang="cs-CZ" altLang="cs-CZ" sz="1200" dirty="0">
              <a:solidFill>
                <a:schemeClr val="tx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611188" y="4853781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558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1800" b="1" dirty="0">
                <a:latin typeface="Lucida Sans Unicode" panose="020B0602030504020204" pitchFamily="34" charset="0"/>
              </a:rPr>
              <a:t>Employees:</a:t>
            </a: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2411413" y="4863990"/>
            <a:ext cx="6337300" cy="34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558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1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299 (VII/2022)</a:t>
            </a: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2411413" y="2589102"/>
            <a:ext cx="6337300" cy="34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3558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1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50.000 tons of </a:t>
            </a:r>
            <a:r>
              <a:rPr lang="cs-CZ" altLang="cs-CZ" sz="1600" b="1" dirty="0" err="1">
                <a:solidFill>
                  <a:schemeClr val="tx1"/>
                </a:solidFill>
                <a:latin typeface="Lucida Sans Unicode" panose="020B0602030504020204" pitchFamily="34" charset="0"/>
              </a:rPr>
              <a:t>clean</a:t>
            </a:r>
            <a:r>
              <a:rPr lang="cs-CZ" altLang="cs-CZ" sz="16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 lead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>
            <a:extLst>
              <a:ext uri="{FF2B5EF4-FFF2-40B4-BE49-F238E27FC236}">
                <a16:creationId xmlns:a16="http://schemas.microsoft.com/office/drawing/2014/main" id="{DBC63E75-D77A-4E75-A942-77155E13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856168"/>
            <a:ext cx="7416824" cy="148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pilot technology with limit 200 tons / year.</a:t>
            </a:r>
          </a:p>
          <a:p>
            <a:pPr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altLang="cs-CZ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„big technology“ for 10 000 tons / year.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E440BE8-0423-4B6E-9055-DECB093C00EC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E71E3519-54B0-4229-BDCD-6BB02D2EB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pPr algn="l"/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 processing in Kovohutě</a:t>
              </a:r>
            </a:p>
          </p:txBody>
        </p:sp>
        <p:pic>
          <p:nvPicPr>
            <p:cNvPr id="2050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232DF01D-4748-49D8-B389-EA261D051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3031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ABCF5194-DF90-458F-AEAD-349016A2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636912"/>
            <a:ext cx="7704856" cy="178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  <a:p>
            <a:pPr algn="l"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stable recycling capacity for 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market CZ and Europe.</a:t>
            </a:r>
          </a:p>
          <a:p>
            <a:pPr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48297CB-E7A9-45FC-AB0B-B425CA22E592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85A555FC-8477-4E29-BDFB-88BC9699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pPr algn="l"/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 processing in Kovohutě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A117F093-2A9E-448C-B6A7-9F4D5DA5D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170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829" y="2652160"/>
            <a:ext cx="7786627" cy="308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sources</a:t>
            </a:r>
          </a:p>
          <a:p>
            <a:endParaRPr lang="cs-CZ" altLang="cs-CZ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Automotive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batteries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batteries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Batteries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storages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testing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 processing in Kovohutě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5456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829" y="2652160"/>
            <a:ext cx="7786627" cy="180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sources</a:t>
            </a:r>
          </a:p>
          <a:p>
            <a:endParaRPr lang="cs-CZ" altLang="cs-CZ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Mass ( chance of batch of type LIB )</a:t>
            </a: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Cu, Al, Fe,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plastic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heavy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plastic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 processing in Kovohutě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3031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473888"/>
            <a:ext cx="5904214" cy="1115041"/>
            <a:chOff x="1098056" y="1473888"/>
            <a:chExt cx="5904214" cy="1115041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1032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pPr algn="l"/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 processing in Kovohutě</a:t>
              </a:r>
            </a:p>
            <a:p>
              <a:pPr algn="l"/>
              <a:r>
                <a:rPr lang="cs-CZ" altLang="cs-CZ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Pilot &amp; </a:t>
              </a:r>
              <a:r>
                <a:rPr lang="cs-CZ" altLang="cs-CZ" sz="2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final</a:t>
              </a:r>
              <a:r>
                <a:rPr lang="cs-CZ" altLang="cs-CZ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„big“ technology</a:t>
              </a:r>
              <a:endPara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Milník 2" title="Milník 2">
            <a:extLst>
              <a:ext uri="{FF2B5EF4-FFF2-40B4-BE49-F238E27FC236}">
                <a16:creationId xmlns:a16="http://schemas.microsoft.com/office/drawing/2014/main" id="{4F2C3BA3-7B45-4992-8224-656FD8BE423C}"/>
              </a:ext>
            </a:extLst>
          </p:cNvPr>
          <p:cNvGrpSpPr/>
          <p:nvPr/>
        </p:nvGrpSpPr>
        <p:grpSpPr>
          <a:xfrm rot="16200000">
            <a:off x="4365353" y="1647714"/>
            <a:ext cx="578105" cy="5913500"/>
            <a:chOff x="1479748" y="1902395"/>
            <a:chExt cx="470254" cy="7884668"/>
          </a:xfrm>
        </p:grpSpPr>
        <p:sp>
          <p:nvSpPr>
            <p:cNvPr id="106" name="Šipka: Dolů 112" title="Vysoká šipka milníku">
              <a:extLst>
                <a:ext uri="{FF2B5EF4-FFF2-40B4-BE49-F238E27FC236}">
                  <a16:creationId xmlns:a16="http://schemas.microsoft.com/office/drawing/2014/main" id="{C0F9A7A2-5DFE-435D-92F5-8A13B187D763}"/>
                </a:ext>
              </a:extLst>
            </p:cNvPr>
            <p:cNvSpPr/>
            <p:nvPr/>
          </p:nvSpPr>
          <p:spPr>
            <a:xfrm>
              <a:off x="1479748" y="1902395"/>
              <a:ext cx="470254" cy="7708329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17000">
                  <a:srgbClr val="92D050"/>
                </a:gs>
                <a:gs pos="45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Textové pole 114">
              <a:extLst>
                <a:ext uri="{FF2B5EF4-FFF2-40B4-BE49-F238E27FC236}">
                  <a16:creationId xmlns:a16="http://schemas.microsoft.com/office/drawing/2014/main" id="{107882BD-87B5-48F6-BF06-CE26D247A9CC}"/>
                </a:ext>
              </a:extLst>
            </p:cNvPr>
            <p:cNvSpPr txBox="1"/>
            <p:nvPr/>
          </p:nvSpPr>
          <p:spPr>
            <a:xfrm rot="5400000">
              <a:off x="-2115633" y="5844467"/>
              <a:ext cx="7608194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Technology 200 tons per </a:t>
              </a:r>
              <a:r>
                <a:rPr kumimoji="0" lang="cs-CZ" sz="13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year</a:t>
              </a: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/ </a:t>
              </a: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depending on the market situation</a:t>
              </a: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grpSp>
        <p:nvGrpSpPr>
          <p:cNvPr id="108" name="Milník 2" title="Milník 2">
            <a:extLst>
              <a:ext uri="{FF2B5EF4-FFF2-40B4-BE49-F238E27FC236}">
                <a16:creationId xmlns:a16="http://schemas.microsoft.com/office/drawing/2014/main" id="{AB32DC1E-4485-4B0C-B2B9-C2A712FC8FCA}"/>
              </a:ext>
            </a:extLst>
          </p:cNvPr>
          <p:cNvGrpSpPr/>
          <p:nvPr/>
        </p:nvGrpSpPr>
        <p:grpSpPr>
          <a:xfrm rot="16200000">
            <a:off x="8078306" y="2380657"/>
            <a:ext cx="570330" cy="2722402"/>
            <a:chOff x="1479744" y="1902396"/>
            <a:chExt cx="470257" cy="3573257"/>
          </a:xfrm>
        </p:grpSpPr>
        <p:sp>
          <p:nvSpPr>
            <p:cNvPr id="109" name="Šipka: Dolů 112" title="Vysoká šipka milníku">
              <a:extLst>
                <a:ext uri="{FF2B5EF4-FFF2-40B4-BE49-F238E27FC236}">
                  <a16:creationId xmlns:a16="http://schemas.microsoft.com/office/drawing/2014/main" id="{042BE935-D849-40A0-91BD-5D038B728FCA}"/>
                </a:ext>
              </a:extLst>
            </p:cNvPr>
            <p:cNvSpPr/>
            <p:nvPr/>
          </p:nvSpPr>
          <p:spPr>
            <a:xfrm>
              <a:off x="1479744" y="1902396"/>
              <a:ext cx="470257" cy="1965635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17000">
                  <a:srgbClr val="FF8021"/>
                </a:gs>
                <a:gs pos="45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Textové pole 114">
              <a:extLst>
                <a:ext uri="{FF2B5EF4-FFF2-40B4-BE49-F238E27FC236}">
                  <a16:creationId xmlns:a16="http://schemas.microsoft.com/office/drawing/2014/main" id="{E5DE6DE2-5829-4332-AB42-92EE7226B6FA}"/>
                </a:ext>
              </a:extLst>
            </p:cNvPr>
            <p:cNvSpPr txBox="1"/>
            <p:nvPr/>
          </p:nvSpPr>
          <p:spPr>
            <a:xfrm rot="5400000">
              <a:off x="65304" y="3649893"/>
              <a:ext cx="3308927" cy="3425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Technology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 </a:t>
              </a: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10 000 tons</a:t>
              </a:r>
            </a:p>
          </p:txBody>
        </p:sp>
      </p:grpSp>
      <p:sp>
        <p:nvSpPr>
          <p:cNvPr id="111" name="Nadpis 9">
            <a:extLst>
              <a:ext uri="{FF2B5EF4-FFF2-40B4-BE49-F238E27FC236}">
                <a16:creationId xmlns:a16="http://schemas.microsoft.com/office/drawing/2014/main" id="{6527A10F-EA35-4079-8711-9BE510EAA639}"/>
              </a:ext>
            </a:extLst>
          </p:cNvPr>
          <p:cNvSpPr txBox="1">
            <a:spLocks/>
          </p:cNvSpPr>
          <p:nvPr/>
        </p:nvSpPr>
        <p:spPr>
          <a:xfrm>
            <a:off x="710412" y="2839149"/>
            <a:ext cx="1523406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Timing</a:t>
            </a:r>
          </a:p>
        </p:txBody>
      </p:sp>
      <p:grpSp>
        <p:nvGrpSpPr>
          <p:cNvPr id="112" name="Skupina 111">
            <a:extLst>
              <a:ext uri="{FF2B5EF4-FFF2-40B4-BE49-F238E27FC236}">
                <a16:creationId xmlns:a16="http://schemas.microsoft.com/office/drawing/2014/main" id="{2D334CD7-A8BD-408B-81B4-A8656C53F7DA}"/>
              </a:ext>
            </a:extLst>
          </p:cNvPr>
          <p:cNvGrpSpPr/>
          <p:nvPr/>
        </p:nvGrpSpPr>
        <p:grpSpPr>
          <a:xfrm>
            <a:off x="323528" y="5119420"/>
            <a:ext cx="8395208" cy="630918"/>
            <a:chOff x="323528" y="5066913"/>
            <a:chExt cx="8395208" cy="630918"/>
          </a:xfrm>
        </p:grpSpPr>
        <p:grpSp>
          <p:nvGrpSpPr>
            <p:cNvPr id="113" name="Skupina 112">
              <a:extLst>
                <a:ext uri="{FF2B5EF4-FFF2-40B4-BE49-F238E27FC236}">
                  <a16:creationId xmlns:a16="http://schemas.microsoft.com/office/drawing/2014/main" id="{B2BE9E72-BD77-4415-87B4-6089239F214F}"/>
                </a:ext>
              </a:extLst>
            </p:cNvPr>
            <p:cNvGrpSpPr/>
            <p:nvPr/>
          </p:nvGrpSpPr>
          <p:grpSpPr>
            <a:xfrm>
              <a:off x="323528" y="5067285"/>
              <a:ext cx="8395208" cy="630546"/>
              <a:chOff x="315949" y="4993919"/>
              <a:chExt cx="8395208" cy="630546"/>
            </a:xfrm>
          </p:grpSpPr>
          <p:grpSp>
            <p:nvGrpSpPr>
              <p:cNvPr id="123" name="Časová osa" title="Časová osa">
                <a:extLst>
                  <a:ext uri="{FF2B5EF4-FFF2-40B4-BE49-F238E27FC236}">
                    <a16:creationId xmlns:a16="http://schemas.microsoft.com/office/drawing/2014/main" id="{1625B1EA-A2AC-4C1D-AACD-0349AF447BE1}"/>
                  </a:ext>
                </a:extLst>
              </p:cNvPr>
              <p:cNvGrpSpPr/>
              <p:nvPr/>
            </p:nvGrpSpPr>
            <p:grpSpPr>
              <a:xfrm>
                <a:off x="315949" y="4998079"/>
                <a:ext cx="8290939" cy="626386"/>
                <a:chOff x="418011" y="5519804"/>
                <a:chExt cx="16867659" cy="835181"/>
              </a:xfrm>
            </p:grpSpPr>
            <p:grpSp>
              <p:nvGrpSpPr>
                <p:cNvPr id="138" name="Skupina 137" title="Časová osa">
                  <a:extLst>
                    <a:ext uri="{FF2B5EF4-FFF2-40B4-BE49-F238E27FC236}">
                      <a16:creationId xmlns:a16="http://schemas.microsoft.com/office/drawing/2014/main" id="{791A8C7F-AAB1-45BD-B3BD-A2FFB347C5D6}"/>
                    </a:ext>
                  </a:extLst>
                </p:cNvPr>
                <p:cNvGrpSpPr/>
                <p:nvPr/>
              </p:nvGrpSpPr>
              <p:grpSpPr>
                <a:xfrm>
                  <a:off x="418011" y="5519804"/>
                  <a:ext cx="16867659" cy="168159"/>
                  <a:chOff x="418011" y="3346265"/>
                  <a:chExt cx="16867659" cy="168159"/>
                </a:xfrm>
              </p:grpSpPr>
              <p:cxnSp>
                <p:nvCxnSpPr>
                  <p:cNvPr id="171" name="Přímá spojnice se šipkou 170">
                    <a:extLst>
                      <a:ext uri="{FF2B5EF4-FFF2-40B4-BE49-F238E27FC236}">
                        <a16:creationId xmlns:a16="http://schemas.microsoft.com/office/drawing/2014/main" id="{1317F60E-AC2C-4F69-BA1D-F9DB7D14DB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8011" y="3429000"/>
                    <a:ext cx="16867659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2" name="Přímá spojnice 171">
                    <a:extLst>
                      <a:ext uri="{FF2B5EF4-FFF2-40B4-BE49-F238E27FC236}">
                        <a16:creationId xmlns:a16="http://schemas.microsoft.com/office/drawing/2014/main" id="{32B18FB7-FBEE-4D60-A8EA-33C53348F1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476" y="3346265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3" name="Přímá spojnice 172">
                    <a:extLst>
                      <a:ext uri="{FF2B5EF4-FFF2-40B4-BE49-F238E27FC236}">
                        <a16:creationId xmlns:a16="http://schemas.microsoft.com/office/drawing/2014/main" id="{C6698D0C-0B27-4BD0-8CD7-7097C4702D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14868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4" name="Přímá spojnice 173">
                    <a:extLst>
                      <a:ext uri="{FF2B5EF4-FFF2-40B4-BE49-F238E27FC236}">
                        <a16:creationId xmlns:a16="http://schemas.microsoft.com/office/drawing/2014/main" id="{5C9EFE23-3EDD-4603-B0B5-02C40D74A4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62260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5" name="Přímá spojnice 174">
                    <a:extLst>
                      <a:ext uri="{FF2B5EF4-FFF2-40B4-BE49-F238E27FC236}">
                        <a16:creationId xmlns:a16="http://schemas.microsoft.com/office/drawing/2014/main" id="{2EE5C07D-0513-4EF4-B714-2622C27938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09652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6" name="Přímá spojnice 175">
                    <a:extLst>
                      <a:ext uri="{FF2B5EF4-FFF2-40B4-BE49-F238E27FC236}">
                        <a16:creationId xmlns:a16="http://schemas.microsoft.com/office/drawing/2014/main" id="{A8A4FB71-A912-44C3-B908-F0C0F3AA2D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57044" y="3346265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7" name="Přímá spojnice 176">
                    <a:extLst>
                      <a:ext uri="{FF2B5EF4-FFF2-40B4-BE49-F238E27FC236}">
                        <a16:creationId xmlns:a16="http://schemas.microsoft.com/office/drawing/2014/main" id="{F5343B64-7DA9-4713-8AD4-6E9C9E7CD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04436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8" name="Přímá spojnice 177">
                    <a:extLst>
                      <a:ext uri="{FF2B5EF4-FFF2-40B4-BE49-F238E27FC236}">
                        <a16:creationId xmlns:a16="http://schemas.microsoft.com/office/drawing/2014/main" id="{34448569-1CED-4EDE-BEF4-BD902EFE4F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51828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9" name="Přímá spojnice 178">
                    <a:extLst>
                      <a:ext uri="{FF2B5EF4-FFF2-40B4-BE49-F238E27FC236}">
                        <a16:creationId xmlns:a16="http://schemas.microsoft.com/office/drawing/2014/main" id="{9F1F2B1F-8E7D-4031-9CDD-5C5FDBFC4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99220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0" name="Přímá spojnice 179">
                    <a:extLst>
                      <a:ext uri="{FF2B5EF4-FFF2-40B4-BE49-F238E27FC236}">
                        <a16:creationId xmlns:a16="http://schemas.microsoft.com/office/drawing/2014/main" id="{3BE00C87-2323-4647-BEAD-1EA9D6D2FF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46612" y="3346265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1" name="Přímá spojnice 180">
                    <a:extLst>
                      <a:ext uri="{FF2B5EF4-FFF2-40B4-BE49-F238E27FC236}">
                        <a16:creationId xmlns:a16="http://schemas.microsoft.com/office/drawing/2014/main" id="{2FDF2BB3-79F1-4038-81E6-5EFAEAC1BE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94004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2" name="Přímá spojnice 181">
                    <a:extLst>
                      <a:ext uri="{FF2B5EF4-FFF2-40B4-BE49-F238E27FC236}">
                        <a16:creationId xmlns:a16="http://schemas.microsoft.com/office/drawing/2014/main" id="{F292A0A2-8BD4-4338-85A3-47A9EC7BE2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41396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3" name="Přímá spojnice 182">
                    <a:extLst>
                      <a:ext uri="{FF2B5EF4-FFF2-40B4-BE49-F238E27FC236}">
                        <a16:creationId xmlns:a16="http://schemas.microsoft.com/office/drawing/2014/main" id="{A80C4D7C-9AFC-46C0-AEF8-9F6A9ACE29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88788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4" name="Přímá spojnice 183">
                    <a:extLst>
                      <a:ext uri="{FF2B5EF4-FFF2-40B4-BE49-F238E27FC236}">
                        <a16:creationId xmlns:a16="http://schemas.microsoft.com/office/drawing/2014/main" id="{6B0B00D8-4102-44D4-9312-E066B457E9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6180" y="3346265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5" name="Přímá spojnice 184">
                    <a:extLst>
                      <a:ext uri="{FF2B5EF4-FFF2-40B4-BE49-F238E27FC236}">
                        <a16:creationId xmlns:a16="http://schemas.microsoft.com/office/drawing/2014/main" id="{5BE085A0-82DF-46D4-9706-295C639B9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83572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6" name="Přímá spojnice 185">
                    <a:extLst>
                      <a:ext uri="{FF2B5EF4-FFF2-40B4-BE49-F238E27FC236}">
                        <a16:creationId xmlns:a16="http://schemas.microsoft.com/office/drawing/2014/main" id="{49248483-D4C7-424F-8890-BEE88C8E76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30964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7" name="Přímá spojnice 186">
                    <a:extLst>
                      <a:ext uri="{FF2B5EF4-FFF2-40B4-BE49-F238E27FC236}">
                        <a16:creationId xmlns:a16="http://schemas.microsoft.com/office/drawing/2014/main" id="{DAF3A846-BDBA-4711-AAE1-5B4E46EBF0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78356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8" name="Přímá spojnice 187">
                    <a:extLst>
                      <a:ext uri="{FF2B5EF4-FFF2-40B4-BE49-F238E27FC236}">
                        <a16:creationId xmlns:a16="http://schemas.microsoft.com/office/drawing/2014/main" id="{B59ACA69-3FC6-4D68-B26E-698938AC9B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99830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9" name="Přímá spojnice 188">
                    <a:extLst>
                      <a:ext uri="{FF2B5EF4-FFF2-40B4-BE49-F238E27FC236}">
                        <a16:creationId xmlns:a16="http://schemas.microsoft.com/office/drawing/2014/main" id="{A570FF30-73AE-43E5-8D63-8A8902AB0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47223" y="3348953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0" name="Přímá spojnice 189">
                    <a:extLst>
                      <a:ext uri="{FF2B5EF4-FFF2-40B4-BE49-F238E27FC236}">
                        <a16:creationId xmlns:a16="http://schemas.microsoft.com/office/drawing/2014/main" id="{D217123F-1B3E-4C3D-BBBF-59323B1150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94615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1" name="Přímá spojnice 190">
                    <a:extLst>
                      <a:ext uri="{FF2B5EF4-FFF2-40B4-BE49-F238E27FC236}">
                        <a16:creationId xmlns:a16="http://schemas.microsoft.com/office/drawing/2014/main" id="{F5D1EFD6-BD85-4FE8-91AB-B35FE7CA1F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89398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2" name="Přímá spojnice 191">
                    <a:extLst>
                      <a:ext uri="{FF2B5EF4-FFF2-40B4-BE49-F238E27FC236}">
                        <a16:creationId xmlns:a16="http://schemas.microsoft.com/office/drawing/2014/main" id="{CC31EDC6-023E-4BA5-BA1C-98EB91D1A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6791" y="3348953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3" name="Přímá spojnice 192">
                    <a:extLst>
                      <a:ext uri="{FF2B5EF4-FFF2-40B4-BE49-F238E27FC236}">
                        <a16:creationId xmlns:a16="http://schemas.microsoft.com/office/drawing/2014/main" id="{6A1609E6-35C4-4767-8A4B-4F5C8CBD4A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84183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4" name="Přímá spojnice 193">
                    <a:extLst>
                      <a:ext uri="{FF2B5EF4-FFF2-40B4-BE49-F238E27FC236}">
                        <a16:creationId xmlns:a16="http://schemas.microsoft.com/office/drawing/2014/main" id="{8BD1E6DA-F1B7-4249-9127-26A21FB424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31573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5" name="Přímá spojnice 194">
                    <a:extLst>
                      <a:ext uri="{FF2B5EF4-FFF2-40B4-BE49-F238E27FC236}">
                        <a16:creationId xmlns:a16="http://schemas.microsoft.com/office/drawing/2014/main" id="{B3B2B04C-E2CA-41ED-8753-612C7B7E7E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78966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</p:grpSp>
            <p:grpSp>
              <p:nvGrpSpPr>
                <p:cNvPr id="139" name="Skupina 138" title="Text časové osy">
                  <a:extLst>
                    <a:ext uri="{FF2B5EF4-FFF2-40B4-BE49-F238E27FC236}">
                      <a16:creationId xmlns:a16="http://schemas.microsoft.com/office/drawing/2014/main" id="{AD04F09E-D643-4125-A9BB-61F18DDE1592}"/>
                    </a:ext>
                  </a:extLst>
                </p:cNvPr>
                <p:cNvGrpSpPr/>
                <p:nvPr/>
              </p:nvGrpSpPr>
              <p:grpSpPr>
                <a:xfrm>
                  <a:off x="782971" y="5817314"/>
                  <a:ext cx="10209401" cy="537671"/>
                  <a:chOff x="782971" y="5817314"/>
                  <a:chExt cx="10209401" cy="537671"/>
                </a:xfrm>
              </p:grpSpPr>
              <p:sp>
                <p:nvSpPr>
                  <p:cNvPr id="140" name="Textové pole 71">
                    <a:extLst>
                      <a:ext uri="{FF2B5EF4-FFF2-40B4-BE49-F238E27FC236}">
                        <a16:creationId xmlns:a16="http://schemas.microsoft.com/office/drawing/2014/main" id="{F396A216-1BB7-4126-8D3D-1619AE6D56C5}"/>
                      </a:ext>
                    </a:extLst>
                  </p:cNvPr>
                  <p:cNvSpPr txBox="1"/>
                  <p:nvPr/>
                </p:nvSpPr>
                <p:spPr>
                  <a:xfrm>
                    <a:off x="782971" y="5817314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1" name="Textové pole 72">
                    <a:extLst>
                      <a:ext uri="{FF2B5EF4-FFF2-40B4-BE49-F238E27FC236}">
                        <a16:creationId xmlns:a16="http://schemas.microsoft.com/office/drawing/2014/main" id="{8F7EA5A7-C465-49D9-BF34-73CD2950482B}"/>
                      </a:ext>
                    </a:extLst>
                  </p:cNvPr>
                  <p:cNvSpPr txBox="1"/>
                  <p:nvPr/>
                </p:nvSpPr>
                <p:spPr>
                  <a:xfrm>
                    <a:off x="1510890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2" name="Textové pole 73">
                    <a:extLst>
                      <a:ext uri="{FF2B5EF4-FFF2-40B4-BE49-F238E27FC236}">
                        <a16:creationId xmlns:a16="http://schemas.microsoft.com/office/drawing/2014/main" id="{A90A38C1-5C0E-43BE-9CEB-874EE798928A}"/>
                      </a:ext>
                    </a:extLst>
                  </p:cNvPr>
                  <p:cNvSpPr txBox="1"/>
                  <p:nvPr/>
                </p:nvSpPr>
                <p:spPr>
                  <a:xfrm>
                    <a:off x="2158282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3" name="Textové pole 74">
                    <a:extLst>
                      <a:ext uri="{FF2B5EF4-FFF2-40B4-BE49-F238E27FC236}">
                        <a16:creationId xmlns:a16="http://schemas.microsoft.com/office/drawing/2014/main" id="{CF01EDA8-4478-4299-A261-B26E29B6A003}"/>
                      </a:ext>
                    </a:extLst>
                  </p:cNvPr>
                  <p:cNvSpPr txBox="1"/>
                  <p:nvPr/>
                </p:nvSpPr>
                <p:spPr>
                  <a:xfrm>
                    <a:off x="2805674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4" name="Textové pole 100">
                    <a:extLst>
                      <a:ext uri="{FF2B5EF4-FFF2-40B4-BE49-F238E27FC236}">
                        <a16:creationId xmlns:a16="http://schemas.microsoft.com/office/drawing/2014/main" id="{851BB000-7E89-4706-B451-167AEC2807B7}"/>
                      </a:ext>
                    </a:extLst>
                  </p:cNvPr>
                  <p:cNvSpPr txBox="1"/>
                  <p:nvPr/>
                </p:nvSpPr>
                <p:spPr>
                  <a:xfrm>
                    <a:off x="3381966" y="5817314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5" name="Textové pole 101">
                    <a:extLst>
                      <a:ext uri="{FF2B5EF4-FFF2-40B4-BE49-F238E27FC236}">
                        <a16:creationId xmlns:a16="http://schemas.microsoft.com/office/drawing/2014/main" id="{23F63FFE-2BAC-4D89-A14E-D68747D79F85}"/>
                      </a:ext>
                    </a:extLst>
                  </p:cNvPr>
                  <p:cNvSpPr txBox="1"/>
                  <p:nvPr/>
                </p:nvSpPr>
                <p:spPr>
                  <a:xfrm>
                    <a:off x="4109885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6" name="Textové pole 102">
                    <a:extLst>
                      <a:ext uri="{FF2B5EF4-FFF2-40B4-BE49-F238E27FC236}">
                        <a16:creationId xmlns:a16="http://schemas.microsoft.com/office/drawing/2014/main" id="{F85DCE4B-8C1A-4CA3-875F-53F2D81CCAD3}"/>
                      </a:ext>
                    </a:extLst>
                  </p:cNvPr>
                  <p:cNvSpPr txBox="1"/>
                  <p:nvPr/>
                </p:nvSpPr>
                <p:spPr>
                  <a:xfrm>
                    <a:off x="4757277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7" name="Textové pole 103">
                    <a:extLst>
                      <a:ext uri="{FF2B5EF4-FFF2-40B4-BE49-F238E27FC236}">
                        <a16:creationId xmlns:a16="http://schemas.microsoft.com/office/drawing/2014/main" id="{2FAC1005-38F3-4AC5-8D93-E24FC9D8BDC8}"/>
                      </a:ext>
                    </a:extLst>
                  </p:cNvPr>
                  <p:cNvSpPr txBox="1"/>
                  <p:nvPr/>
                </p:nvSpPr>
                <p:spPr>
                  <a:xfrm>
                    <a:off x="5404669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8" name="Textové pole 104">
                    <a:extLst>
                      <a:ext uri="{FF2B5EF4-FFF2-40B4-BE49-F238E27FC236}">
                        <a16:creationId xmlns:a16="http://schemas.microsoft.com/office/drawing/2014/main" id="{A06A3101-4547-4E3E-8407-F130050CDAB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1534" y="5817314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9" name="Textové pole 105">
                    <a:extLst>
                      <a:ext uri="{FF2B5EF4-FFF2-40B4-BE49-F238E27FC236}">
                        <a16:creationId xmlns:a16="http://schemas.microsoft.com/office/drawing/2014/main" id="{97827B83-2B5D-400E-BD5E-36DF2976C794}"/>
                      </a:ext>
                    </a:extLst>
                  </p:cNvPr>
                  <p:cNvSpPr txBox="1"/>
                  <p:nvPr/>
                </p:nvSpPr>
                <p:spPr>
                  <a:xfrm>
                    <a:off x="6699453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0" name="Textové pole 106">
                    <a:extLst>
                      <a:ext uri="{FF2B5EF4-FFF2-40B4-BE49-F238E27FC236}">
                        <a16:creationId xmlns:a16="http://schemas.microsoft.com/office/drawing/2014/main" id="{8D62B8AA-0F52-4942-903E-D870FBEB181F}"/>
                      </a:ext>
                    </a:extLst>
                  </p:cNvPr>
                  <p:cNvSpPr txBox="1"/>
                  <p:nvPr/>
                </p:nvSpPr>
                <p:spPr>
                  <a:xfrm>
                    <a:off x="7346845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1" name="Textové pole 107">
                    <a:extLst>
                      <a:ext uri="{FF2B5EF4-FFF2-40B4-BE49-F238E27FC236}">
                        <a16:creationId xmlns:a16="http://schemas.microsoft.com/office/drawing/2014/main" id="{324C550A-9AB0-450E-A707-284193CCE100}"/>
                      </a:ext>
                    </a:extLst>
                  </p:cNvPr>
                  <p:cNvSpPr txBox="1"/>
                  <p:nvPr/>
                </p:nvSpPr>
                <p:spPr>
                  <a:xfrm>
                    <a:off x="7994237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2" name="Textové pole 108">
                    <a:extLst>
                      <a:ext uri="{FF2B5EF4-FFF2-40B4-BE49-F238E27FC236}">
                        <a16:creationId xmlns:a16="http://schemas.microsoft.com/office/drawing/2014/main" id="{6150914B-0C5B-4FAC-9BAA-AE8AAB46234D}"/>
                      </a:ext>
                    </a:extLst>
                  </p:cNvPr>
                  <p:cNvSpPr txBox="1"/>
                  <p:nvPr/>
                </p:nvSpPr>
                <p:spPr>
                  <a:xfrm>
                    <a:off x="8561102" y="5817314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3" name="Textové pole 109">
                    <a:extLst>
                      <a:ext uri="{FF2B5EF4-FFF2-40B4-BE49-F238E27FC236}">
                        <a16:creationId xmlns:a16="http://schemas.microsoft.com/office/drawing/2014/main" id="{BCA77D1C-E63B-4311-A43D-C683805AAE47}"/>
                      </a:ext>
                    </a:extLst>
                  </p:cNvPr>
                  <p:cNvSpPr txBox="1"/>
                  <p:nvPr/>
                </p:nvSpPr>
                <p:spPr>
                  <a:xfrm>
                    <a:off x="9289021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4" name="Textové pole 110">
                    <a:extLst>
                      <a:ext uri="{FF2B5EF4-FFF2-40B4-BE49-F238E27FC236}">
                        <a16:creationId xmlns:a16="http://schemas.microsoft.com/office/drawing/2014/main" id="{E5C04B82-F401-4B7B-8767-794F3838EFF2}"/>
                      </a:ext>
                    </a:extLst>
                  </p:cNvPr>
                  <p:cNvSpPr txBox="1"/>
                  <p:nvPr/>
                </p:nvSpPr>
                <p:spPr>
                  <a:xfrm>
                    <a:off x="9936413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5" name="Textové pole 111">
                    <a:extLst>
                      <a:ext uri="{FF2B5EF4-FFF2-40B4-BE49-F238E27FC236}">
                        <a16:creationId xmlns:a16="http://schemas.microsoft.com/office/drawing/2014/main" id="{BC9B9372-E02B-433B-83F5-F7FF1255DE3E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3805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6" name="Textové pole 194">
                    <a:extLst>
                      <a:ext uri="{FF2B5EF4-FFF2-40B4-BE49-F238E27FC236}">
                        <a16:creationId xmlns:a16="http://schemas.microsoft.com/office/drawing/2014/main" id="{69C5EBA1-4CEE-46D6-9CCB-7AE6860E5FD5}"/>
                      </a:ext>
                    </a:extLst>
                  </p:cNvPr>
                  <p:cNvSpPr txBox="1"/>
                  <p:nvPr/>
                </p:nvSpPr>
                <p:spPr>
                  <a:xfrm>
                    <a:off x="791680" y="6119248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2022</a:t>
                    </a:r>
                  </a:p>
                </p:txBody>
              </p:sp>
              <p:sp>
                <p:nvSpPr>
                  <p:cNvPr id="157" name="Textové pole 195">
                    <a:extLst>
                      <a:ext uri="{FF2B5EF4-FFF2-40B4-BE49-F238E27FC236}">
                        <a16:creationId xmlns:a16="http://schemas.microsoft.com/office/drawing/2014/main" id="{5FAFC7D5-5CC3-4622-9AB1-D0A12DBF4EAF}"/>
                      </a:ext>
                    </a:extLst>
                  </p:cNvPr>
                  <p:cNvSpPr txBox="1"/>
                  <p:nvPr/>
                </p:nvSpPr>
                <p:spPr>
                  <a:xfrm>
                    <a:off x="3382576" y="6119248"/>
                    <a:ext cx="569011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2023</a:t>
                    </a:r>
                  </a:p>
                </p:txBody>
              </p:sp>
              <p:sp>
                <p:nvSpPr>
                  <p:cNvPr id="158" name="Textové pole 196">
                    <a:extLst>
                      <a:ext uri="{FF2B5EF4-FFF2-40B4-BE49-F238E27FC236}">
                        <a16:creationId xmlns:a16="http://schemas.microsoft.com/office/drawing/2014/main" id="{9F571279-4D35-4BF5-98DE-166276A25339}"/>
                      </a:ext>
                    </a:extLst>
                  </p:cNvPr>
                  <p:cNvSpPr txBox="1"/>
                  <p:nvPr/>
                </p:nvSpPr>
                <p:spPr>
                  <a:xfrm>
                    <a:off x="5972144" y="6119248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2024</a:t>
                    </a:r>
                  </a:p>
                </p:txBody>
              </p:sp>
              <p:sp>
                <p:nvSpPr>
                  <p:cNvPr id="159" name="Textové pole 197">
                    <a:extLst>
                      <a:ext uri="{FF2B5EF4-FFF2-40B4-BE49-F238E27FC236}">
                        <a16:creationId xmlns:a16="http://schemas.microsoft.com/office/drawing/2014/main" id="{30C56F6A-8A0C-428D-B35B-00A740D7274B}"/>
                      </a:ext>
                    </a:extLst>
                  </p:cNvPr>
                  <p:cNvSpPr txBox="1"/>
                  <p:nvPr/>
                </p:nvSpPr>
                <p:spPr>
                  <a:xfrm>
                    <a:off x="8561712" y="6119248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2025</a:t>
                    </a:r>
                  </a:p>
                </p:txBody>
              </p:sp>
              <p:sp>
                <p:nvSpPr>
                  <p:cNvPr id="160" name="Textové pole 101">
                    <a:extLst>
                      <a:ext uri="{FF2B5EF4-FFF2-40B4-BE49-F238E27FC236}">
                        <a16:creationId xmlns:a16="http://schemas.microsoft.com/office/drawing/2014/main" id="{1F2CCB1D-1494-413F-A7EF-7179DE8C73B6}"/>
                      </a:ext>
                    </a:extLst>
                  </p:cNvPr>
                  <p:cNvSpPr txBox="1"/>
                  <p:nvPr/>
                </p:nvSpPr>
                <p:spPr>
                  <a:xfrm>
                    <a:off x="4110495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1" name="Textové pole 102">
                    <a:extLst>
                      <a:ext uri="{FF2B5EF4-FFF2-40B4-BE49-F238E27FC236}">
                        <a16:creationId xmlns:a16="http://schemas.microsoft.com/office/drawing/2014/main" id="{5C00C6B1-0A1D-4589-9736-FF2679FD6DC7}"/>
                      </a:ext>
                    </a:extLst>
                  </p:cNvPr>
                  <p:cNvSpPr txBox="1"/>
                  <p:nvPr/>
                </p:nvSpPr>
                <p:spPr>
                  <a:xfrm>
                    <a:off x="4757888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2" name="Textové pole 103">
                    <a:extLst>
                      <a:ext uri="{FF2B5EF4-FFF2-40B4-BE49-F238E27FC236}">
                        <a16:creationId xmlns:a16="http://schemas.microsoft.com/office/drawing/2014/main" id="{37A6A5EA-D71F-45DF-84FF-C333606FF734}"/>
                      </a:ext>
                    </a:extLst>
                  </p:cNvPr>
                  <p:cNvSpPr txBox="1"/>
                  <p:nvPr/>
                </p:nvSpPr>
                <p:spPr>
                  <a:xfrm>
                    <a:off x="5405280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3" name="Textové pole 104">
                    <a:extLst>
                      <a:ext uri="{FF2B5EF4-FFF2-40B4-BE49-F238E27FC236}">
                        <a16:creationId xmlns:a16="http://schemas.microsoft.com/office/drawing/2014/main" id="{9641E1A5-D78D-447F-B6ED-43775E79913B}"/>
                      </a:ext>
                    </a:extLst>
                  </p:cNvPr>
                  <p:cNvSpPr txBox="1"/>
                  <p:nvPr/>
                </p:nvSpPr>
                <p:spPr>
                  <a:xfrm>
                    <a:off x="5972144" y="5820002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4" name="Textové pole 105">
                    <a:extLst>
                      <a:ext uri="{FF2B5EF4-FFF2-40B4-BE49-F238E27FC236}">
                        <a16:creationId xmlns:a16="http://schemas.microsoft.com/office/drawing/2014/main" id="{C8D98698-F9CB-4BE3-9532-F231F93E964D}"/>
                      </a:ext>
                    </a:extLst>
                  </p:cNvPr>
                  <p:cNvSpPr txBox="1"/>
                  <p:nvPr/>
                </p:nvSpPr>
                <p:spPr>
                  <a:xfrm>
                    <a:off x="6700063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5" name="Textové pole 106">
                    <a:extLst>
                      <a:ext uri="{FF2B5EF4-FFF2-40B4-BE49-F238E27FC236}">
                        <a16:creationId xmlns:a16="http://schemas.microsoft.com/office/drawing/2014/main" id="{58753A58-43F3-4086-9192-6D0716A9B219}"/>
                      </a:ext>
                    </a:extLst>
                  </p:cNvPr>
                  <p:cNvSpPr txBox="1"/>
                  <p:nvPr/>
                </p:nvSpPr>
                <p:spPr>
                  <a:xfrm>
                    <a:off x="7347456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6" name="Textové pole 107">
                    <a:extLst>
                      <a:ext uri="{FF2B5EF4-FFF2-40B4-BE49-F238E27FC236}">
                        <a16:creationId xmlns:a16="http://schemas.microsoft.com/office/drawing/2014/main" id="{60F2A9DB-9A8F-4BD0-BC96-E7B0BFEB809E}"/>
                      </a:ext>
                    </a:extLst>
                  </p:cNvPr>
                  <p:cNvSpPr txBox="1"/>
                  <p:nvPr/>
                </p:nvSpPr>
                <p:spPr>
                  <a:xfrm>
                    <a:off x="7994848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7" name="Textové pole 108">
                    <a:extLst>
                      <a:ext uri="{FF2B5EF4-FFF2-40B4-BE49-F238E27FC236}">
                        <a16:creationId xmlns:a16="http://schemas.microsoft.com/office/drawing/2014/main" id="{9CC5B88B-82A1-40C1-95E1-95893C2031F3}"/>
                      </a:ext>
                    </a:extLst>
                  </p:cNvPr>
                  <p:cNvSpPr txBox="1"/>
                  <p:nvPr/>
                </p:nvSpPr>
                <p:spPr>
                  <a:xfrm>
                    <a:off x="8561712" y="5820002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8" name="Textové pole 109">
                    <a:extLst>
                      <a:ext uri="{FF2B5EF4-FFF2-40B4-BE49-F238E27FC236}">
                        <a16:creationId xmlns:a16="http://schemas.microsoft.com/office/drawing/2014/main" id="{0EFD9551-ED42-42C8-90B3-03F81291F767}"/>
                      </a:ext>
                    </a:extLst>
                  </p:cNvPr>
                  <p:cNvSpPr txBox="1"/>
                  <p:nvPr/>
                </p:nvSpPr>
                <p:spPr>
                  <a:xfrm>
                    <a:off x="9289631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9" name="Textové pole 110">
                    <a:extLst>
                      <a:ext uri="{FF2B5EF4-FFF2-40B4-BE49-F238E27FC236}">
                        <a16:creationId xmlns:a16="http://schemas.microsoft.com/office/drawing/2014/main" id="{F91AB1E6-511A-4D51-AACA-7D57599F08F5}"/>
                      </a:ext>
                    </a:extLst>
                  </p:cNvPr>
                  <p:cNvSpPr txBox="1"/>
                  <p:nvPr/>
                </p:nvSpPr>
                <p:spPr>
                  <a:xfrm>
                    <a:off x="9937023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70" name="Textové pole 111">
                    <a:extLst>
                      <a:ext uri="{FF2B5EF4-FFF2-40B4-BE49-F238E27FC236}">
                        <a16:creationId xmlns:a16="http://schemas.microsoft.com/office/drawing/2014/main" id="{376603AE-563A-4592-A19E-557169AF261A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4416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</p:grpSp>
          </p:grpSp>
          <p:sp>
            <p:nvSpPr>
              <p:cNvPr id="124" name="Textové pole 100">
                <a:extLst>
                  <a:ext uri="{FF2B5EF4-FFF2-40B4-BE49-F238E27FC236}">
                    <a16:creationId xmlns:a16="http://schemas.microsoft.com/office/drawing/2014/main" id="{D853777D-44FD-42D8-96B6-BEF18A8DA36A}"/>
                  </a:ext>
                </a:extLst>
              </p:cNvPr>
              <p:cNvSpPr txBox="1"/>
              <p:nvPr/>
            </p:nvSpPr>
            <p:spPr>
              <a:xfrm>
                <a:off x="5607773" y="5222252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1.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25" name="Textové pole 101">
                <a:extLst>
                  <a:ext uri="{FF2B5EF4-FFF2-40B4-BE49-F238E27FC236}">
                    <a16:creationId xmlns:a16="http://schemas.microsoft.com/office/drawing/2014/main" id="{F8B6A80A-EF3E-4855-8CB6-3F5E0AAC0D0C}"/>
                  </a:ext>
                </a:extLst>
              </p:cNvPr>
              <p:cNvSpPr txBox="1"/>
              <p:nvPr/>
            </p:nvSpPr>
            <p:spPr>
              <a:xfrm>
                <a:off x="5964941" y="522121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26" name="Textové pole 102">
                <a:extLst>
                  <a:ext uri="{FF2B5EF4-FFF2-40B4-BE49-F238E27FC236}">
                    <a16:creationId xmlns:a16="http://schemas.microsoft.com/office/drawing/2014/main" id="{8474DE6D-6545-4371-B884-100E629D3F1C}"/>
                  </a:ext>
                </a:extLst>
              </p:cNvPr>
              <p:cNvSpPr txBox="1"/>
              <p:nvPr/>
            </p:nvSpPr>
            <p:spPr>
              <a:xfrm>
                <a:off x="6283153" y="522121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3.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27" name="Textové pole 195">
                <a:extLst>
                  <a:ext uri="{FF2B5EF4-FFF2-40B4-BE49-F238E27FC236}">
                    <a16:creationId xmlns:a16="http://schemas.microsoft.com/office/drawing/2014/main" id="{447A5B73-4049-4F22-A3C7-37790E75EDF4}"/>
                  </a:ext>
                </a:extLst>
              </p:cNvPr>
              <p:cNvSpPr txBox="1"/>
              <p:nvPr/>
            </p:nvSpPr>
            <p:spPr>
              <a:xfrm>
                <a:off x="5591034" y="5443934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2026</a:t>
                </a:r>
              </a:p>
            </p:txBody>
          </p:sp>
          <p:sp>
            <p:nvSpPr>
              <p:cNvPr id="128" name="Textové pole 103">
                <a:extLst>
                  <a:ext uri="{FF2B5EF4-FFF2-40B4-BE49-F238E27FC236}">
                    <a16:creationId xmlns:a16="http://schemas.microsoft.com/office/drawing/2014/main" id="{A67A8EB8-5E34-4136-94AD-9C6DD832D9F8}"/>
                  </a:ext>
                </a:extLst>
              </p:cNvPr>
              <p:cNvSpPr txBox="1"/>
              <p:nvPr/>
            </p:nvSpPr>
            <p:spPr>
              <a:xfrm>
                <a:off x="6601365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4.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29" name="Textové pole 104">
                <a:extLst>
                  <a:ext uri="{FF2B5EF4-FFF2-40B4-BE49-F238E27FC236}">
                    <a16:creationId xmlns:a16="http://schemas.microsoft.com/office/drawing/2014/main" id="{574AF81F-0EB1-45C5-B079-83ABE8A1D2A7}"/>
                  </a:ext>
                </a:extLst>
              </p:cNvPr>
              <p:cNvSpPr txBox="1"/>
              <p:nvPr/>
            </p:nvSpPr>
            <p:spPr>
              <a:xfrm>
                <a:off x="6879995" y="5220172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1.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0" name="Textové pole 105">
                <a:extLst>
                  <a:ext uri="{FF2B5EF4-FFF2-40B4-BE49-F238E27FC236}">
                    <a16:creationId xmlns:a16="http://schemas.microsoft.com/office/drawing/2014/main" id="{F35EF503-E595-4BFD-A4C9-747F9938B1FB}"/>
                  </a:ext>
                </a:extLst>
              </p:cNvPr>
              <p:cNvSpPr txBox="1"/>
              <p:nvPr/>
            </p:nvSpPr>
            <p:spPr>
              <a:xfrm>
                <a:off x="7237788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1" name="Textové pole 106">
                <a:extLst>
                  <a:ext uri="{FF2B5EF4-FFF2-40B4-BE49-F238E27FC236}">
                    <a16:creationId xmlns:a16="http://schemas.microsoft.com/office/drawing/2014/main" id="{BFB2194C-47ED-45BD-B282-CC39FE414DF0}"/>
                  </a:ext>
                </a:extLst>
              </p:cNvPr>
              <p:cNvSpPr txBox="1"/>
              <p:nvPr/>
            </p:nvSpPr>
            <p:spPr>
              <a:xfrm>
                <a:off x="7556000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3.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2" name="Textové pole 107">
                <a:extLst>
                  <a:ext uri="{FF2B5EF4-FFF2-40B4-BE49-F238E27FC236}">
                    <a16:creationId xmlns:a16="http://schemas.microsoft.com/office/drawing/2014/main" id="{CF53D36E-7ACD-42BE-BB6B-B8618E423545}"/>
                  </a:ext>
                </a:extLst>
              </p:cNvPr>
              <p:cNvSpPr txBox="1"/>
              <p:nvPr/>
            </p:nvSpPr>
            <p:spPr>
              <a:xfrm>
                <a:off x="7874212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4.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3" name="Textové pole 108">
                <a:extLst>
                  <a:ext uri="{FF2B5EF4-FFF2-40B4-BE49-F238E27FC236}">
                    <a16:creationId xmlns:a16="http://schemas.microsoft.com/office/drawing/2014/main" id="{A7E91A33-7ABB-4D6A-A4AC-B6F3110CA127}"/>
                  </a:ext>
                </a:extLst>
              </p:cNvPr>
              <p:cNvSpPr txBox="1"/>
              <p:nvPr/>
            </p:nvSpPr>
            <p:spPr>
              <a:xfrm>
                <a:off x="8152842" y="5220172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1.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4" name="Textové pole 109">
                <a:extLst>
                  <a:ext uri="{FF2B5EF4-FFF2-40B4-BE49-F238E27FC236}">
                    <a16:creationId xmlns:a16="http://schemas.microsoft.com/office/drawing/2014/main" id="{7EB4C918-8784-4C80-99BB-D96CBDABA0FE}"/>
                  </a:ext>
                </a:extLst>
              </p:cNvPr>
              <p:cNvSpPr txBox="1"/>
              <p:nvPr/>
            </p:nvSpPr>
            <p:spPr>
              <a:xfrm>
                <a:off x="8510635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5" name="Textové pole 196">
                <a:extLst>
                  <a:ext uri="{FF2B5EF4-FFF2-40B4-BE49-F238E27FC236}">
                    <a16:creationId xmlns:a16="http://schemas.microsoft.com/office/drawing/2014/main" id="{950362E3-851F-4135-8130-367DB5AD16DE}"/>
                  </a:ext>
                </a:extLst>
              </p:cNvPr>
              <p:cNvSpPr txBox="1"/>
              <p:nvPr/>
            </p:nvSpPr>
            <p:spPr>
              <a:xfrm>
                <a:off x="6863881" y="5442894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2027</a:t>
                </a:r>
              </a:p>
            </p:txBody>
          </p:sp>
          <p:sp>
            <p:nvSpPr>
              <p:cNvPr id="136" name="Textové pole 197">
                <a:extLst>
                  <a:ext uri="{FF2B5EF4-FFF2-40B4-BE49-F238E27FC236}">
                    <a16:creationId xmlns:a16="http://schemas.microsoft.com/office/drawing/2014/main" id="{3B854006-ACD3-4A2C-91CE-6AC1B97626FE}"/>
                  </a:ext>
                </a:extLst>
              </p:cNvPr>
              <p:cNvSpPr txBox="1"/>
              <p:nvPr/>
            </p:nvSpPr>
            <p:spPr>
              <a:xfrm>
                <a:off x="8136728" y="5442894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2028</a:t>
                </a:r>
              </a:p>
            </p:txBody>
          </p:sp>
          <p:cxnSp>
            <p:nvCxnSpPr>
              <p:cNvPr id="137" name="Přímá spojnice 136">
                <a:extLst>
                  <a:ext uri="{FF2B5EF4-FFF2-40B4-BE49-F238E27FC236}">
                    <a16:creationId xmlns:a16="http://schemas.microsoft.com/office/drawing/2014/main" id="{BEA83F13-F5AE-4579-A697-E96F0F140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6263" y="4993919"/>
                <a:ext cx="0" cy="12410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14" name="Přímá spojnice 113">
              <a:extLst>
                <a:ext uri="{FF2B5EF4-FFF2-40B4-BE49-F238E27FC236}">
                  <a16:creationId xmlns:a16="http://schemas.microsoft.com/office/drawing/2014/main" id="{9FE20CAE-9DE2-41CF-A1DD-72D8BC13341B}"/>
                </a:ext>
              </a:extLst>
            </p:cNvPr>
            <p:cNvCxnSpPr>
              <a:cxnSpLocks/>
            </p:cNvCxnSpPr>
            <p:nvPr/>
          </p:nvCxnSpPr>
          <p:spPr>
            <a:xfrm>
              <a:off x="6707313" y="5067285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95909D2A-50F0-41F5-8ACE-F437BC6A1A5F}"/>
                </a:ext>
              </a:extLst>
            </p:cNvPr>
            <p:cNvCxnSpPr>
              <a:cxnSpLocks/>
            </p:cNvCxnSpPr>
            <p:nvPr/>
          </p:nvCxnSpPr>
          <p:spPr>
            <a:xfrm>
              <a:off x="5750362" y="5066913"/>
              <a:ext cx="0" cy="124103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1DA6D8E7-F29C-41D1-B8F9-33279CEAE955}"/>
                </a:ext>
              </a:extLst>
            </p:cNvPr>
            <p:cNvCxnSpPr>
              <a:cxnSpLocks/>
            </p:cNvCxnSpPr>
            <p:nvPr/>
          </p:nvCxnSpPr>
          <p:spPr>
            <a:xfrm>
              <a:off x="6068574" y="5066913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E5500DE0-ACA6-4780-A5C2-E8FDAD1F12C6}"/>
                </a:ext>
              </a:extLst>
            </p:cNvPr>
            <p:cNvCxnSpPr>
              <a:cxnSpLocks/>
            </p:cNvCxnSpPr>
            <p:nvPr/>
          </p:nvCxnSpPr>
          <p:spPr>
            <a:xfrm>
              <a:off x="6386785" y="5066913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8" name="Přímá spojnice 117">
              <a:extLst>
                <a:ext uri="{FF2B5EF4-FFF2-40B4-BE49-F238E27FC236}">
                  <a16:creationId xmlns:a16="http://schemas.microsoft.com/office/drawing/2014/main" id="{F7986741-4320-4C0C-B14F-6AB5AF26FEBA}"/>
                </a:ext>
              </a:extLst>
            </p:cNvPr>
            <p:cNvCxnSpPr>
              <a:cxnSpLocks/>
            </p:cNvCxnSpPr>
            <p:nvPr/>
          </p:nvCxnSpPr>
          <p:spPr>
            <a:xfrm>
              <a:off x="7970000" y="5073461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AA878597-541C-4063-A08E-18F974350AA3}"/>
                </a:ext>
              </a:extLst>
            </p:cNvPr>
            <p:cNvCxnSpPr>
              <a:cxnSpLocks/>
            </p:cNvCxnSpPr>
            <p:nvPr/>
          </p:nvCxnSpPr>
          <p:spPr>
            <a:xfrm>
              <a:off x="7013049" y="5073089"/>
              <a:ext cx="0" cy="124103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02FFCFF5-5B40-4DA8-8CE1-A1455F28DFB2}"/>
                </a:ext>
              </a:extLst>
            </p:cNvPr>
            <p:cNvCxnSpPr>
              <a:cxnSpLocks/>
            </p:cNvCxnSpPr>
            <p:nvPr/>
          </p:nvCxnSpPr>
          <p:spPr>
            <a:xfrm>
              <a:off x="7331261" y="5073089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21" name="Přímá spojnice 120">
              <a:extLst>
                <a:ext uri="{FF2B5EF4-FFF2-40B4-BE49-F238E27FC236}">
                  <a16:creationId xmlns:a16="http://schemas.microsoft.com/office/drawing/2014/main" id="{5B4A5602-D52C-49D9-9B68-FB7C15335CAF}"/>
                </a:ext>
              </a:extLst>
            </p:cNvPr>
            <p:cNvCxnSpPr>
              <a:cxnSpLocks/>
            </p:cNvCxnSpPr>
            <p:nvPr/>
          </p:nvCxnSpPr>
          <p:spPr>
            <a:xfrm>
              <a:off x="7649472" y="5073089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22" name="Přímá spojnice 121">
              <a:extLst>
                <a:ext uri="{FF2B5EF4-FFF2-40B4-BE49-F238E27FC236}">
                  <a16:creationId xmlns:a16="http://schemas.microsoft.com/office/drawing/2014/main" id="{1CF482C6-FDB7-4C24-BFC7-D8C1E1970C0B}"/>
                </a:ext>
              </a:extLst>
            </p:cNvPr>
            <p:cNvCxnSpPr>
              <a:cxnSpLocks/>
            </p:cNvCxnSpPr>
            <p:nvPr/>
          </p:nvCxnSpPr>
          <p:spPr>
            <a:xfrm>
              <a:off x="8300263" y="5073460"/>
              <a:ext cx="0" cy="124103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196" name="Milník 2" title="Milník 2">
            <a:extLst>
              <a:ext uri="{FF2B5EF4-FFF2-40B4-BE49-F238E27FC236}">
                <a16:creationId xmlns:a16="http://schemas.microsoft.com/office/drawing/2014/main" id="{BEE01C3E-94A7-470E-AE21-46C789DBF9F6}"/>
              </a:ext>
            </a:extLst>
          </p:cNvPr>
          <p:cNvGrpSpPr/>
          <p:nvPr/>
        </p:nvGrpSpPr>
        <p:grpSpPr>
          <a:xfrm rot="16200000">
            <a:off x="4312910" y="1199843"/>
            <a:ext cx="570332" cy="5075983"/>
            <a:chOff x="1479742" y="1902402"/>
            <a:chExt cx="470256" cy="6767978"/>
          </a:xfrm>
          <a:gradFill>
            <a:gsLst>
              <a:gs pos="17000">
                <a:srgbClr val="00B0F0"/>
              </a:gs>
              <a:gs pos="45000">
                <a:sysClr val="window" lastClr="FFFFFF">
                  <a:lumMod val="95000"/>
                </a:sysClr>
              </a:gs>
            </a:gsLst>
            <a:lin ang="5400000" scaled="1"/>
          </a:gradFill>
        </p:grpSpPr>
        <p:sp>
          <p:nvSpPr>
            <p:cNvPr id="197" name="Šipka: Dolů 112" title="Vysoká šipka milníku">
              <a:extLst>
                <a:ext uri="{FF2B5EF4-FFF2-40B4-BE49-F238E27FC236}">
                  <a16:creationId xmlns:a16="http://schemas.microsoft.com/office/drawing/2014/main" id="{08B1B71A-AB90-44EF-9BB0-D136CED5B61D}"/>
                </a:ext>
              </a:extLst>
            </p:cNvPr>
            <p:cNvSpPr/>
            <p:nvPr/>
          </p:nvSpPr>
          <p:spPr>
            <a:xfrm>
              <a:off x="1479742" y="1902402"/>
              <a:ext cx="470256" cy="6767978"/>
            </a:xfrm>
            <a:prstGeom prst="downArrow">
              <a:avLst>
                <a:gd name="adj1" fmla="val 100000"/>
                <a:gd name="adj2" fmla="val 50000"/>
              </a:avLst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Textové pole 114">
              <a:extLst>
                <a:ext uri="{FF2B5EF4-FFF2-40B4-BE49-F238E27FC236}">
                  <a16:creationId xmlns:a16="http://schemas.microsoft.com/office/drawing/2014/main" id="{32BCC26F-8C00-4A41-9E07-9C3370834DA7}"/>
                </a:ext>
              </a:extLst>
            </p:cNvPr>
            <p:cNvSpPr txBox="1"/>
            <p:nvPr/>
          </p:nvSpPr>
          <p:spPr>
            <a:xfrm rot="5400000">
              <a:off x="-681404" y="4315815"/>
              <a:ext cx="4694462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Preparing of permissions and technology</a:t>
              </a: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grpSp>
        <p:nvGrpSpPr>
          <p:cNvPr id="199" name="Milník 2" title="Milník 2">
            <a:extLst>
              <a:ext uri="{FF2B5EF4-FFF2-40B4-BE49-F238E27FC236}">
                <a16:creationId xmlns:a16="http://schemas.microsoft.com/office/drawing/2014/main" id="{AD29D4E4-E41D-4422-B01B-2D33DBE134F8}"/>
              </a:ext>
            </a:extLst>
          </p:cNvPr>
          <p:cNvGrpSpPr/>
          <p:nvPr/>
        </p:nvGrpSpPr>
        <p:grpSpPr>
          <a:xfrm rot="16200000">
            <a:off x="956658" y="4069273"/>
            <a:ext cx="577096" cy="1070386"/>
            <a:chOff x="1479742" y="1902402"/>
            <a:chExt cx="470256" cy="1316857"/>
          </a:xfrm>
          <a:gradFill>
            <a:gsLst>
              <a:gs pos="17000">
                <a:srgbClr val="00B0F0"/>
              </a:gs>
              <a:gs pos="45000">
                <a:sysClr val="window" lastClr="FFFFFF">
                  <a:lumMod val="95000"/>
                </a:sysClr>
              </a:gs>
            </a:gsLst>
            <a:lin ang="5400000" scaled="1"/>
          </a:gradFill>
        </p:grpSpPr>
        <p:sp>
          <p:nvSpPr>
            <p:cNvPr id="200" name="Šipka: Dolů 112" title="Vysoká šipka milníku">
              <a:extLst>
                <a:ext uri="{FF2B5EF4-FFF2-40B4-BE49-F238E27FC236}">
                  <a16:creationId xmlns:a16="http://schemas.microsoft.com/office/drawing/2014/main" id="{8A013E34-DD69-4018-BB1A-E51B90EF7C66}"/>
                </a:ext>
              </a:extLst>
            </p:cNvPr>
            <p:cNvSpPr/>
            <p:nvPr/>
          </p:nvSpPr>
          <p:spPr>
            <a:xfrm>
              <a:off x="1479742" y="1902402"/>
              <a:ext cx="470256" cy="1316857"/>
            </a:xfrm>
            <a:prstGeom prst="downArrow">
              <a:avLst>
                <a:gd name="adj1" fmla="val 100000"/>
                <a:gd name="adj2" fmla="val 50000"/>
              </a:avLst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Textové pole 114">
              <a:extLst>
                <a:ext uri="{FF2B5EF4-FFF2-40B4-BE49-F238E27FC236}">
                  <a16:creationId xmlns:a16="http://schemas.microsoft.com/office/drawing/2014/main" id="{1216161D-CCDD-42E8-B49B-04BF8D8AE21E}"/>
                </a:ext>
              </a:extLst>
            </p:cNvPr>
            <p:cNvSpPr txBox="1"/>
            <p:nvPr/>
          </p:nvSpPr>
          <p:spPr>
            <a:xfrm rot="5400000">
              <a:off x="1199518" y="2320493"/>
              <a:ext cx="991525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Preparing</a:t>
              </a: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017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theme/theme1.xml><?xml version="1.0" encoding="utf-8"?>
<a:theme xmlns:a="http://schemas.openxmlformats.org/drawingml/2006/main" name="1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Výchozí návrh">
      <a:majorFont>
        <a:latin typeface="Myriad Pro Light"/>
        <a:ea typeface=""/>
        <a:cs typeface="Lucida Sans Unicode"/>
      </a:majorFont>
      <a:minorFont>
        <a:latin typeface="Myriad Pro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387</Words>
  <Application>Microsoft Office PowerPoint</Application>
  <PresentationFormat>Předvádění na obrazovce (4:3)</PresentationFormat>
  <Paragraphs>103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Arial</vt:lpstr>
      <vt:lpstr>Calibri</vt:lpstr>
      <vt:lpstr>Lucida Sans Unicode</vt:lpstr>
      <vt:lpstr>Myriad Pro</vt:lpstr>
      <vt:lpstr>Myriad Pro Light</vt:lpstr>
      <vt:lpstr>Open Sans</vt:lpstr>
      <vt:lpstr>Times New Roman</vt:lpstr>
      <vt:lpstr>Trebuchet MS</vt:lpstr>
      <vt:lpstr>Wingdings</vt:lpstr>
      <vt:lpstr>1_Výchozí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KoPB</dc:title>
  <dc:creator>mija</dc:creator>
  <cp:lastModifiedBy>Blumtritt Viliam</cp:lastModifiedBy>
  <cp:revision>222</cp:revision>
  <cp:lastPrinted>2022-01-20T11:16:44Z</cp:lastPrinted>
  <dcterms:created xsi:type="dcterms:W3CDTF">2011-04-27T07:17:30Z</dcterms:created>
  <dcterms:modified xsi:type="dcterms:W3CDTF">2022-07-25T12:42:37Z</dcterms:modified>
</cp:coreProperties>
</file>