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6"/>
  </p:notesMasterIdLst>
  <p:sldIdLst>
    <p:sldId id="256" r:id="rId4"/>
    <p:sldId id="257" r:id="rId5"/>
    <p:sldId id="258" r:id="rId6"/>
    <p:sldId id="262" r:id="rId7"/>
    <p:sldId id="264" r:id="rId8"/>
    <p:sldId id="260" r:id="rId9"/>
    <p:sldId id="259" r:id="rId10"/>
    <p:sldId id="261" r:id="rId11"/>
    <p:sldId id="263" r:id="rId12"/>
    <p:sldId id="265" r:id="rId13"/>
    <p:sldId id="268" r:id="rId14"/>
    <p:sldId id="266" r:id="rId15"/>
  </p:sldIdLst>
  <p:sldSz cx="18288000" cy="1028700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E28D97-3A65-7445-B010-837261869E98}" v="46" dt="2022-07-09T15:57:07.1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/>
    <p:restoredTop sz="94665"/>
  </p:normalViewPr>
  <p:slideViewPr>
    <p:cSldViewPr snapToGrid="0" snapToObjects="1">
      <p:cViewPr>
        <p:scale>
          <a:sx n="42" d="100"/>
          <a:sy n="42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Ferriz-Papi" userId="232677be-ca59-4268-b2ed-05a3e3c11bae" providerId="ADAL" clId="{90E28D97-3A65-7445-B010-837261869E98}"/>
    <pc:docChg chg="custSel delSld modSld sldOrd">
      <pc:chgData name="Juan Ferriz-Papi" userId="232677be-ca59-4268-b2ed-05a3e3c11bae" providerId="ADAL" clId="{90E28D97-3A65-7445-B010-837261869E98}" dt="2022-07-09T15:57:12.930" v="240" actId="1076"/>
      <pc:docMkLst>
        <pc:docMk/>
      </pc:docMkLst>
      <pc:sldChg chg="addSp modSp mod">
        <pc:chgData name="Juan Ferriz-Papi" userId="232677be-ca59-4268-b2ed-05a3e3c11bae" providerId="ADAL" clId="{90E28D97-3A65-7445-B010-837261869E98}" dt="2022-07-09T09:09:23.817" v="36" actId="14100"/>
        <pc:sldMkLst>
          <pc:docMk/>
          <pc:sldMk cId="0" sldId="256"/>
        </pc:sldMkLst>
        <pc:picChg chg="add mod">
          <ac:chgData name="Juan Ferriz-Papi" userId="232677be-ca59-4268-b2ed-05a3e3c11bae" providerId="ADAL" clId="{90E28D97-3A65-7445-B010-837261869E98}" dt="2022-07-09T09:09:23.817" v="36" actId="14100"/>
          <ac:picMkLst>
            <pc:docMk/>
            <pc:sldMk cId="0" sldId="256"/>
            <ac:picMk id="5" creationId="{8008C0BC-3C90-8176-A345-FF87E08A2140}"/>
          </ac:picMkLst>
        </pc:picChg>
      </pc:sldChg>
      <pc:sldChg chg="addSp modSp mod">
        <pc:chgData name="Juan Ferriz-Papi" userId="232677be-ca59-4268-b2ed-05a3e3c11bae" providerId="ADAL" clId="{90E28D97-3A65-7445-B010-837261869E98}" dt="2022-07-09T10:47:37.317" v="237" actId="20577"/>
        <pc:sldMkLst>
          <pc:docMk/>
          <pc:sldMk cId="0" sldId="257"/>
        </pc:sldMkLst>
        <pc:spChg chg="add mod">
          <ac:chgData name="Juan Ferriz-Papi" userId="232677be-ca59-4268-b2ed-05a3e3c11bae" providerId="ADAL" clId="{90E28D97-3A65-7445-B010-837261869E98}" dt="2022-07-09T10:47:21.449" v="231" actId="14100"/>
          <ac:spMkLst>
            <pc:docMk/>
            <pc:sldMk cId="0" sldId="257"/>
            <ac:spMk id="2" creationId="{5E3A5C37-4742-922F-3456-B3AD837E75B4}"/>
          </ac:spMkLst>
        </pc:spChg>
        <pc:spChg chg="add mod">
          <ac:chgData name="Juan Ferriz-Papi" userId="232677be-ca59-4268-b2ed-05a3e3c11bae" providerId="ADAL" clId="{90E28D97-3A65-7445-B010-837261869E98}" dt="2022-07-09T10:47:37.317" v="237" actId="20577"/>
          <ac:spMkLst>
            <pc:docMk/>
            <pc:sldMk cId="0" sldId="257"/>
            <ac:spMk id="11" creationId="{0DCDD21D-338C-4E26-18F6-D5C83A6E150E}"/>
          </ac:spMkLst>
        </pc:spChg>
        <pc:spChg chg="mod">
          <ac:chgData name="Juan Ferriz-Papi" userId="232677be-ca59-4268-b2ed-05a3e3c11bae" providerId="ADAL" clId="{90E28D97-3A65-7445-B010-837261869E98}" dt="2022-07-09T10:46:29.660" v="224" actId="20577"/>
          <ac:spMkLst>
            <pc:docMk/>
            <pc:sldMk cId="0" sldId="257"/>
            <ac:spMk id="125" creationId="{00000000-0000-0000-0000-000000000000}"/>
          </ac:spMkLst>
        </pc:spChg>
        <pc:spChg chg="mod">
          <ac:chgData name="Juan Ferriz-Papi" userId="232677be-ca59-4268-b2ed-05a3e3c11bae" providerId="ADAL" clId="{90E28D97-3A65-7445-B010-837261869E98}" dt="2022-07-09T09:03:28.324" v="4" actId="20577"/>
          <ac:spMkLst>
            <pc:docMk/>
            <pc:sldMk cId="0" sldId="257"/>
            <ac:spMk id="126" creationId="{00000000-0000-0000-0000-000000000000}"/>
          </ac:spMkLst>
        </pc:spChg>
        <pc:spChg chg="mod">
          <ac:chgData name="Juan Ferriz-Papi" userId="232677be-ca59-4268-b2ed-05a3e3c11bae" providerId="ADAL" clId="{90E28D97-3A65-7445-B010-837261869E98}" dt="2022-07-09T10:46:22.767" v="218" actId="14100"/>
          <ac:spMkLst>
            <pc:docMk/>
            <pc:sldMk cId="0" sldId="257"/>
            <ac:spMk id="130" creationId="{00000000-0000-0000-0000-000000000000}"/>
          </ac:spMkLst>
        </pc:spChg>
        <pc:spChg chg="mod">
          <ac:chgData name="Juan Ferriz-Papi" userId="232677be-ca59-4268-b2ed-05a3e3c11bae" providerId="ADAL" clId="{90E28D97-3A65-7445-B010-837261869E98}" dt="2022-07-09T09:03:12.456" v="3" actId="14100"/>
          <ac:spMkLst>
            <pc:docMk/>
            <pc:sldMk cId="0" sldId="257"/>
            <ac:spMk id="131" creationId="{00000000-0000-0000-0000-000000000000}"/>
          </ac:spMkLst>
        </pc:spChg>
        <pc:picChg chg="mod">
          <ac:chgData name="Juan Ferriz-Papi" userId="232677be-ca59-4268-b2ed-05a3e3c11bae" providerId="ADAL" clId="{90E28D97-3A65-7445-B010-837261869E98}" dt="2022-07-09T10:46:14.835" v="217" actId="1076"/>
          <ac:picMkLst>
            <pc:docMk/>
            <pc:sldMk cId="0" sldId="257"/>
            <ac:picMk id="128" creationId="{00000000-0000-0000-0000-000000000000}"/>
          </ac:picMkLst>
        </pc:picChg>
      </pc:sldChg>
      <pc:sldChg chg="addSp delSp modSp mod">
        <pc:chgData name="Juan Ferriz-Papi" userId="232677be-ca59-4268-b2ed-05a3e3c11bae" providerId="ADAL" clId="{90E28D97-3A65-7445-B010-837261869E98}" dt="2022-07-09T10:44:18.187" v="214" actId="1076"/>
        <pc:sldMkLst>
          <pc:docMk/>
          <pc:sldMk cId="0" sldId="259"/>
        </pc:sldMkLst>
        <pc:spChg chg="add del mod">
          <ac:chgData name="Juan Ferriz-Papi" userId="232677be-ca59-4268-b2ed-05a3e3c11bae" providerId="ADAL" clId="{90E28D97-3A65-7445-B010-837261869E98}" dt="2022-07-09T10:39:30.270" v="203" actId="478"/>
          <ac:spMkLst>
            <pc:docMk/>
            <pc:sldMk cId="0" sldId="259"/>
            <ac:spMk id="4" creationId="{6E9AE548-55DE-3269-2AEB-3E4977F99E1D}"/>
          </ac:spMkLst>
        </pc:spChg>
        <pc:spChg chg="add mod">
          <ac:chgData name="Juan Ferriz-Papi" userId="232677be-ca59-4268-b2ed-05a3e3c11bae" providerId="ADAL" clId="{90E28D97-3A65-7445-B010-837261869E98}" dt="2022-07-09T10:28:17.492" v="176" actId="122"/>
          <ac:spMkLst>
            <pc:docMk/>
            <pc:sldMk cId="0" sldId="259"/>
            <ac:spMk id="7" creationId="{D4E2FBE1-8BEB-F28D-3126-F6800A00C42F}"/>
          </ac:spMkLst>
        </pc:spChg>
        <pc:picChg chg="add mod">
          <ac:chgData name="Juan Ferriz-Papi" userId="232677be-ca59-4268-b2ed-05a3e3c11bae" providerId="ADAL" clId="{90E28D97-3A65-7445-B010-837261869E98}" dt="2022-07-09T10:44:18.187" v="214" actId="1076"/>
          <ac:picMkLst>
            <pc:docMk/>
            <pc:sldMk cId="0" sldId="259"/>
            <ac:picMk id="3" creationId="{A5D56D92-D4D3-5F04-0121-E540F2E3F670}"/>
          </ac:picMkLst>
        </pc:picChg>
        <pc:picChg chg="add mod">
          <ac:chgData name="Juan Ferriz-Papi" userId="232677be-ca59-4268-b2ed-05a3e3c11bae" providerId="ADAL" clId="{90E28D97-3A65-7445-B010-837261869E98}" dt="2022-07-09T10:27:21.837" v="168" actId="1076"/>
          <ac:picMkLst>
            <pc:docMk/>
            <pc:sldMk cId="0" sldId="259"/>
            <ac:picMk id="6" creationId="{F69DB790-2BAE-AEF2-C4A3-A25E70317819}"/>
          </ac:picMkLst>
        </pc:picChg>
        <pc:picChg chg="add mod">
          <ac:chgData name="Juan Ferriz-Papi" userId="232677be-ca59-4268-b2ed-05a3e3c11bae" providerId="ADAL" clId="{90E28D97-3A65-7445-B010-837261869E98}" dt="2022-07-09T10:44:18.187" v="214" actId="1076"/>
          <ac:picMkLst>
            <pc:docMk/>
            <pc:sldMk cId="0" sldId="259"/>
            <ac:picMk id="8" creationId="{F3710FA9-8238-8FC9-2219-BD5A062F797B}"/>
          </ac:picMkLst>
        </pc:picChg>
        <pc:picChg chg="add mod">
          <ac:chgData name="Juan Ferriz-Papi" userId="232677be-ca59-4268-b2ed-05a3e3c11bae" providerId="ADAL" clId="{90E28D97-3A65-7445-B010-837261869E98}" dt="2022-07-09T10:44:18.187" v="214" actId="1076"/>
          <ac:picMkLst>
            <pc:docMk/>
            <pc:sldMk cId="0" sldId="259"/>
            <ac:picMk id="10" creationId="{280DD3F1-06D1-2038-204E-7FD911F4A231}"/>
          </ac:picMkLst>
        </pc:picChg>
        <pc:picChg chg="add mod modCrop">
          <ac:chgData name="Juan Ferriz-Papi" userId="232677be-ca59-4268-b2ed-05a3e3c11bae" providerId="ADAL" clId="{90E28D97-3A65-7445-B010-837261869E98}" dt="2022-07-09T10:44:18.187" v="214" actId="1076"/>
          <ac:picMkLst>
            <pc:docMk/>
            <pc:sldMk cId="0" sldId="259"/>
            <ac:picMk id="12" creationId="{3D11021A-2720-50EE-B733-2BE683E0ADDE}"/>
          </ac:picMkLst>
        </pc:picChg>
      </pc:sldChg>
      <pc:sldChg chg="addSp modSp mod">
        <pc:chgData name="Juan Ferriz-Papi" userId="232677be-ca59-4268-b2ed-05a3e3c11bae" providerId="ADAL" clId="{90E28D97-3A65-7445-B010-837261869E98}" dt="2022-07-09T10:18:40.714" v="155" actId="14100"/>
        <pc:sldMkLst>
          <pc:docMk/>
          <pc:sldMk cId="0" sldId="261"/>
        </pc:sldMkLst>
        <pc:spChg chg="mod">
          <ac:chgData name="Juan Ferriz-Papi" userId="232677be-ca59-4268-b2ed-05a3e3c11bae" providerId="ADAL" clId="{90E28D97-3A65-7445-B010-837261869E98}" dt="2022-07-09T10:17:09.879" v="149" actId="1076"/>
          <ac:spMkLst>
            <pc:docMk/>
            <pc:sldMk cId="0" sldId="261"/>
            <ac:spMk id="151" creationId="{00000000-0000-0000-0000-000000000000}"/>
          </ac:spMkLst>
        </pc:spChg>
        <pc:picChg chg="add mod">
          <ac:chgData name="Juan Ferriz-Papi" userId="232677be-ca59-4268-b2ed-05a3e3c11bae" providerId="ADAL" clId="{90E28D97-3A65-7445-B010-837261869E98}" dt="2022-07-09T10:18:25.796" v="152" actId="14100"/>
          <ac:picMkLst>
            <pc:docMk/>
            <pc:sldMk cId="0" sldId="261"/>
            <ac:picMk id="4" creationId="{1126D6C0-95AE-A184-6F4D-50F5DC2E9E8D}"/>
          </ac:picMkLst>
        </pc:picChg>
        <pc:picChg chg="add mod">
          <ac:chgData name="Juan Ferriz-Papi" userId="232677be-ca59-4268-b2ed-05a3e3c11bae" providerId="ADAL" clId="{90E28D97-3A65-7445-B010-837261869E98}" dt="2022-07-09T10:18:40.714" v="155" actId="14100"/>
          <ac:picMkLst>
            <pc:docMk/>
            <pc:sldMk cId="0" sldId="261"/>
            <ac:picMk id="5" creationId="{F4F53A9D-265B-300E-6AC1-70A6DA2ECAA2}"/>
          </ac:picMkLst>
        </pc:picChg>
      </pc:sldChg>
      <pc:sldChg chg="addSp modSp mod">
        <pc:chgData name="Juan Ferriz-Papi" userId="232677be-ca59-4268-b2ed-05a3e3c11bae" providerId="ADAL" clId="{90E28D97-3A65-7445-B010-837261869E98}" dt="2022-07-09T10:16:34.805" v="146" actId="732"/>
        <pc:sldMkLst>
          <pc:docMk/>
          <pc:sldMk cId="0" sldId="262"/>
        </pc:sldMkLst>
        <pc:picChg chg="add mod">
          <ac:chgData name="Juan Ferriz-Papi" userId="232677be-ca59-4268-b2ed-05a3e3c11bae" providerId="ADAL" clId="{90E28D97-3A65-7445-B010-837261869E98}" dt="2022-07-09T09:57:49.168" v="125" actId="1076"/>
          <ac:picMkLst>
            <pc:docMk/>
            <pc:sldMk cId="0" sldId="262"/>
            <ac:picMk id="4" creationId="{873DF306-34B3-3C33-D8FC-6D72DD478D7E}"/>
          </ac:picMkLst>
        </pc:picChg>
        <pc:picChg chg="add mod">
          <ac:chgData name="Juan Ferriz-Papi" userId="232677be-ca59-4268-b2ed-05a3e3c11bae" providerId="ADAL" clId="{90E28D97-3A65-7445-B010-837261869E98}" dt="2022-07-09T09:57:58.979" v="126" actId="167"/>
          <ac:picMkLst>
            <pc:docMk/>
            <pc:sldMk cId="0" sldId="262"/>
            <ac:picMk id="5" creationId="{DF42C704-CAE2-F770-29B0-F6B049BF3F09}"/>
          </ac:picMkLst>
        </pc:picChg>
        <pc:picChg chg="add mod">
          <ac:chgData name="Juan Ferriz-Papi" userId="232677be-ca59-4268-b2ed-05a3e3c11bae" providerId="ADAL" clId="{90E28D97-3A65-7445-B010-837261869E98}" dt="2022-07-09T09:56:31.340" v="117" actId="1076"/>
          <ac:picMkLst>
            <pc:docMk/>
            <pc:sldMk cId="0" sldId="262"/>
            <ac:picMk id="6" creationId="{D287CBB1-218D-33E2-62C3-8FF04D0A6C5F}"/>
          </ac:picMkLst>
        </pc:picChg>
        <pc:picChg chg="add mod">
          <ac:chgData name="Juan Ferriz-Papi" userId="232677be-ca59-4268-b2ed-05a3e3c11bae" providerId="ADAL" clId="{90E28D97-3A65-7445-B010-837261869E98}" dt="2022-07-09T10:15:27.974" v="142" actId="167"/>
          <ac:picMkLst>
            <pc:docMk/>
            <pc:sldMk cId="0" sldId="262"/>
            <ac:picMk id="7" creationId="{8EC12C5C-F318-F722-82FD-CD6CDF402C6C}"/>
          </ac:picMkLst>
        </pc:picChg>
        <pc:picChg chg="add mod">
          <ac:chgData name="Juan Ferriz-Papi" userId="232677be-ca59-4268-b2ed-05a3e3c11bae" providerId="ADAL" clId="{90E28D97-3A65-7445-B010-837261869E98}" dt="2022-07-09T09:57:31.812" v="123" actId="167"/>
          <ac:picMkLst>
            <pc:docMk/>
            <pc:sldMk cId="0" sldId="262"/>
            <ac:picMk id="8" creationId="{4C10A443-57DA-C7ED-EF98-81705A07FAD6}"/>
          </ac:picMkLst>
        </pc:picChg>
        <pc:picChg chg="add mod">
          <ac:chgData name="Juan Ferriz-Papi" userId="232677be-ca59-4268-b2ed-05a3e3c11bae" providerId="ADAL" clId="{90E28D97-3A65-7445-B010-837261869E98}" dt="2022-07-09T09:58:56.003" v="130" actId="167"/>
          <ac:picMkLst>
            <pc:docMk/>
            <pc:sldMk cId="0" sldId="262"/>
            <ac:picMk id="9" creationId="{BD67018A-F3D0-E064-CFBD-83330C548A39}"/>
          </ac:picMkLst>
        </pc:picChg>
        <pc:picChg chg="add mod">
          <ac:chgData name="Juan Ferriz-Papi" userId="232677be-ca59-4268-b2ed-05a3e3c11bae" providerId="ADAL" clId="{90E28D97-3A65-7445-B010-837261869E98}" dt="2022-07-09T10:15:42.240" v="143" actId="167"/>
          <ac:picMkLst>
            <pc:docMk/>
            <pc:sldMk cId="0" sldId="262"/>
            <ac:picMk id="10" creationId="{E21731B0-5A2F-0D68-EC1E-06D8FB32EFA5}"/>
          </ac:picMkLst>
        </pc:picChg>
        <pc:picChg chg="add mod modCrop">
          <ac:chgData name="Juan Ferriz-Papi" userId="232677be-ca59-4268-b2ed-05a3e3c11bae" providerId="ADAL" clId="{90E28D97-3A65-7445-B010-837261869E98}" dt="2022-07-09T10:16:34.805" v="146" actId="732"/>
          <ac:picMkLst>
            <pc:docMk/>
            <pc:sldMk cId="0" sldId="262"/>
            <ac:picMk id="11" creationId="{9BF22970-EBE7-54CA-7171-0AD2510F14DE}"/>
          </ac:picMkLst>
        </pc:picChg>
        <pc:picChg chg="mod">
          <ac:chgData name="Juan Ferriz-Papi" userId="232677be-ca59-4268-b2ed-05a3e3c11bae" providerId="ADAL" clId="{90E28D97-3A65-7445-B010-837261869E98}" dt="2022-07-09T09:45:00.583" v="89" actId="1076"/>
          <ac:picMkLst>
            <pc:docMk/>
            <pc:sldMk cId="0" sldId="262"/>
            <ac:picMk id="154" creationId="{00000000-0000-0000-0000-000000000000}"/>
          </ac:picMkLst>
        </pc:picChg>
      </pc:sldChg>
      <pc:sldChg chg="addSp delSp modSp mod">
        <pc:chgData name="Juan Ferriz-Papi" userId="232677be-ca59-4268-b2ed-05a3e3c11bae" providerId="ADAL" clId="{90E28D97-3A65-7445-B010-837261869E98}" dt="2022-07-09T09:04:56.534" v="13"/>
        <pc:sldMkLst>
          <pc:docMk/>
          <pc:sldMk cId="0" sldId="263"/>
        </pc:sldMkLst>
        <pc:spChg chg="add mod">
          <ac:chgData name="Juan Ferriz-Papi" userId="232677be-ca59-4268-b2ed-05a3e3c11bae" providerId="ADAL" clId="{90E28D97-3A65-7445-B010-837261869E98}" dt="2022-07-09T09:04:56.534" v="13"/>
          <ac:spMkLst>
            <pc:docMk/>
            <pc:sldMk cId="0" sldId="263"/>
            <ac:spMk id="9" creationId="{802155A5-C7FD-2096-9EA7-894B7C0BEABD}"/>
          </ac:spMkLst>
        </pc:spChg>
        <pc:spChg chg="add mod">
          <ac:chgData name="Juan Ferriz-Papi" userId="232677be-ca59-4268-b2ed-05a3e3c11bae" providerId="ADAL" clId="{90E28D97-3A65-7445-B010-837261869E98}" dt="2022-07-09T09:04:56.534" v="13"/>
          <ac:spMkLst>
            <pc:docMk/>
            <pc:sldMk cId="0" sldId="263"/>
            <ac:spMk id="10" creationId="{23D05AED-9FE1-9295-8580-1645EF5A0286}"/>
          </ac:spMkLst>
        </pc:spChg>
        <pc:spChg chg="add mod">
          <ac:chgData name="Juan Ferriz-Papi" userId="232677be-ca59-4268-b2ed-05a3e3c11bae" providerId="ADAL" clId="{90E28D97-3A65-7445-B010-837261869E98}" dt="2022-07-09T09:04:56.534" v="13"/>
          <ac:spMkLst>
            <pc:docMk/>
            <pc:sldMk cId="0" sldId="263"/>
            <ac:spMk id="11" creationId="{8363B33F-5C23-D3CF-0EA1-38F2151C4BCB}"/>
          </ac:spMkLst>
        </pc:spChg>
        <pc:spChg chg="add mod">
          <ac:chgData name="Juan Ferriz-Papi" userId="232677be-ca59-4268-b2ed-05a3e3c11bae" providerId="ADAL" clId="{90E28D97-3A65-7445-B010-837261869E98}" dt="2022-07-09T09:04:56.534" v="13"/>
          <ac:spMkLst>
            <pc:docMk/>
            <pc:sldMk cId="0" sldId="263"/>
            <ac:spMk id="12" creationId="{5FEBAB6A-E5C4-4B0B-1D7A-6A650BB90B02}"/>
          </ac:spMkLst>
        </pc:spChg>
        <pc:spChg chg="add mod">
          <ac:chgData name="Juan Ferriz-Papi" userId="232677be-ca59-4268-b2ed-05a3e3c11bae" providerId="ADAL" clId="{90E28D97-3A65-7445-B010-837261869E98}" dt="2022-07-09T09:04:56.534" v="13"/>
          <ac:spMkLst>
            <pc:docMk/>
            <pc:sldMk cId="0" sldId="263"/>
            <ac:spMk id="13" creationId="{E3D33BFD-C12F-351E-40A9-F3FA0A72CC7F}"/>
          </ac:spMkLst>
        </pc:spChg>
        <pc:spChg chg="add mod">
          <ac:chgData name="Juan Ferriz-Papi" userId="232677be-ca59-4268-b2ed-05a3e3c11bae" providerId="ADAL" clId="{90E28D97-3A65-7445-B010-837261869E98}" dt="2022-07-09T09:04:56.534" v="13"/>
          <ac:spMkLst>
            <pc:docMk/>
            <pc:sldMk cId="0" sldId="263"/>
            <ac:spMk id="14" creationId="{52035887-FF38-FBB6-C134-6529A67840DE}"/>
          </ac:spMkLst>
        </pc:spChg>
        <pc:spChg chg="del">
          <ac:chgData name="Juan Ferriz-Papi" userId="232677be-ca59-4268-b2ed-05a3e3c11bae" providerId="ADAL" clId="{90E28D97-3A65-7445-B010-837261869E98}" dt="2022-07-09T09:04:27.326" v="7" actId="478"/>
          <ac:spMkLst>
            <pc:docMk/>
            <pc:sldMk cId="0" sldId="263"/>
            <ac:spMk id="155" creationId="{00000000-0000-0000-0000-000000000000}"/>
          </ac:spMkLst>
        </pc:spChg>
        <pc:spChg chg="del">
          <ac:chgData name="Juan Ferriz-Papi" userId="232677be-ca59-4268-b2ed-05a3e3c11bae" providerId="ADAL" clId="{90E28D97-3A65-7445-B010-837261869E98}" dt="2022-07-09T09:04:25.712" v="6" actId="478"/>
          <ac:spMkLst>
            <pc:docMk/>
            <pc:sldMk cId="0" sldId="263"/>
            <ac:spMk id="156" creationId="{00000000-0000-0000-0000-000000000000}"/>
          </ac:spMkLst>
        </pc:spChg>
        <pc:spChg chg="del">
          <ac:chgData name="Juan Ferriz-Papi" userId="232677be-ca59-4268-b2ed-05a3e3c11bae" providerId="ADAL" clId="{90E28D97-3A65-7445-B010-837261869E98}" dt="2022-07-09T09:04:31.540" v="10" actId="478"/>
          <ac:spMkLst>
            <pc:docMk/>
            <pc:sldMk cId="0" sldId="263"/>
            <ac:spMk id="157" creationId="{00000000-0000-0000-0000-000000000000}"/>
          </ac:spMkLst>
        </pc:spChg>
        <pc:spChg chg="del mod">
          <ac:chgData name="Juan Ferriz-Papi" userId="232677be-ca59-4268-b2ed-05a3e3c11bae" providerId="ADAL" clId="{90E28D97-3A65-7445-B010-837261869E98}" dt="2022-07-09T09:04:30.068" v="9" actId="478"/>
          <ac:spMkLst>
            <pc:docMk/>
            <pc:sldMk cId="0" sldId="263"/>
            <ac:spMk id="158" creationId="{00000000-0000-0000-0000-000000000000}"/>
          </ac:spMkLst>
        </pc:spChg>
        <pc:spChg chg="del">
          <ac:chgData name="Juan Ferriz-Papi" userId="232677be-ca59-4268-b2ed-05a3e3c11bae" providerId="ADAL" clId="{90E28D97-3A65-7445-B010-837261869E98}" dt="2022-07-09T09:04:32.635" v="11" actId="478"/>
          <ac:spMkLst>
            <pc:docMk/>
            <pc:sldMk cId="0" sldId="263"/>
            <ac:spMk id="159" creationId="{00000000-0000-0000-0000-000000000000}"/>
          </ac:spMkLst>
        </pc:spChg>
        <pc:spChg chg="del">
          <ac:chgData name="Juan Ferriz-Papi" userId="232677be-ca59-4268-b2ed-05a3e3c11bae" providerId="ADAL" clId="{90E28D97-3A65-7445-B010-837261869E98}" dt="2022-07-09T09:04:33.838" v="12" actId="478"/>
          <ac:spMkLst>
            <pc:docMk/>
            <pc:sldMk cId="0" sldId="263"/>
            <ac:spMk id="160" creationId="{00000000-0000-0000-0000-000000000000}"/>
          </ac:spMkLst>
        </pc:spChg>
      </pc:sldChg>
      <pc:sldChg chg="addSp delSp modSp mod">
        <pc:chgData name="Juan Ferriz-Papi" userId="232677be-ca59-4268-b2ed-05a3e3c11bae" providerId="ADAL" clId="{90E28D97-3A65-7445-B010-837261869E98}" dt="2022-07-09T09:49:28.502" v="101" actId="14100"/>
        <pc:sldMkLst>
          <pc:docMk/>
          <pc:sldMk cId="0" sldId="264"/>
        </pc:sldMkLst>
        <pc:spChg chg="add mod">
          <ac:chgData name="Juan Ferriz-Papi" userId="232677be-ca59-4268-b2ed-05a3e3c11bae" providerId="ADAL" clId="{90E28D97-3A65-7445-B010-837261869E98}" dt="2022-07-09T09:12:44.563" v="44" actId="14100"/>
          <ac:spMkLst>
            <pc:docMk/>
            <pc:sldMk cId="0" sldId="264"/>
            <ac:spMk id="10" creationId="{CC3C1D7F-D3AF-271D-2AE3-A23C3177EF08}"/>
          </ac:spMkLst>
        </pc:spChg>
        <pc:spChg chg="mod">
          <ac:chgData name="Juan Ferriz-Papi" userId="232677be-ca59-4268-b2ed-05a3e3c11bae" providerId="ADAL" clId="{90E28D97-3A65-7445-B010-837261869E98}" dt="2022-07-09T09:06:34.408" v="25" actId="20577"/>
          <ac:spMkLst>
            <pc:docMk/>
            <pc:sldMk cId="0" sldId="264"/>
            <ac:spMk id="165" creationId="{00000000-0000-0000-0000-000000000000}"/>
          </ac:spMkLst>
        </pc:spChg>
        <pc:spChg chg="mod">
          <ac:chgData name="Juan Ferriz-Papi" userId="232677be-ca59-4268-b2ed-05a3e3c11bae" providerId="ADAL" clId="{90E28D97-3A65-7445-B010-837261869E98}" dt="2022-07-09T09:42:57.745" v="82" actId="14100"/>
          <ac:spMkLst>
            <pc:docMk/>
            <pc:sldMk cId="0" sldId="264"/>
            <ac:spMk id="166" creationId="{00000000-0000-0000-0000-000000000000}"/>
          </ac:spMkLst>
        </pc:spChg>
        <pc:spChg chg="mod">
          <ac:chgData name="Juan Ferriz-Papi" userId="232677be-ca59-4268-b2ed-05a3e3c11bae" providerId="ADAL" clId="{90E28D97-3A65-7445-B010-837261869E98}" dt="2022-07-09T09:11:56.670" v="40" actId="14100"/>
          <ac:spMkLst>
            <pc:docMk/>
            <pc:sldMk cId="0" sldId="264"/>
            <ac:spMk id="167" creationId="{00000000-0000-0000-0000-000000000000}"/>
          </ac:spMkLst>
        </pc:spChg>
        <pc:spChg chg="mod">
          <ac:chgData name="Juan Ferriz-Papi" userId="232677be-ca59-4268-b2ed-05a3e3c11bae" providerId="ADAL" clId="{90E28D97-3A65-7445-B010-837261869E98}" dt="2022-07-09T09:26:10.837" v="54" actId="14100"/>
          <ac:spMkLst>
            <pc:docMk/>
            <pc:sldMk cId="0" sldId="264"/>
            <ac:spMk id="168" creationId="{00000000-0000-0000-0000-000000000000}"/>
          </ac:spMkLst>
        </pc:spChg>
        <pc:spChg chg="mod">
          <ac:chgData name="Juan Ferriz-Papi" userId="232677be-ca59-4268-b2ed-05a3e3c11bae" providerId="ADAL" clId="{90E28D97-3A65-7445-B010-837261869E98}" dt="2022-07-09T09:42:04.856" v="81" actId="14100"/>
          <ac:spMkLst>
            <pc:docMk/>
            <pc:sldMk cId="0" sldId="264"/>
            <ac:spMk id="169" creationId="{00000000-0000-0000-0000-000000000000}"/>
          </ac:spMkLst>
        </pc:spChg>
        <pc:picChg chg="add mod">
          <ac:chgData name="Juan Ferriz-Papi" userId="232677be-ca59-4268-b2ed-05a3e3c11bae" providerId="ADAL" clId="{90E28D97-3A65-7445-B010-837261869E98}" dt="2022-07-09T09:49:12.249" v="98" actId="14100"/>
          <ac:picMkLst>
            <pc:docMk/>
            <pc:sldMk cId="0" sldId="264"/>
            <ac:picMk id="3" creationId="{BB153ACA-0B2E-AE56-D88C-6ABBA34D5147}"/>
          </ac:picMkLst>
        </pc:picChg>
        <pc:picChg chg="add mod">
          <ac:chgData name="Juan Ferriz-Papi" userId="232677be-ca59-4268-b2ed-05a3e3c11bae" providerId="ADAL" clId="{90E28D97-3A65-7445-B010-837261869E98}" dt="2022-07-09T09:49:23.552" v="100" actId="14100"/>
          <ac:picMkLst>
            <pc:docMk/>
            <pc:sldMk cId="0" sldId="264"/>
            <ac:picMk id="5" creationId="{E14C84A1-46F2-491C-39A7-963FFFE090AE}"/>
          </ac:picMkLst>
        </pc:picChg>
        <pc:picChg chg="add mod">
          <ac:chgData name="Juan Ferriz-Papi" userId="232677be-ca59-4268-b2ed-05a3e3c11bae" providerId="ADAL" clId="{90E28D97-3A65-7445-B010-837261869E98}" dt="2022-07-09T09:25:37.852" v="52" actId="1076"/>
          <ac:picMkLst>
            <pc:docMk/>
            <pc:sldMk cId="0" sldId="264"/>
            <ac:picMk id="11" creationId="{2BEE0C7F-B452-15AD-50D3-A0E69E95189F}"/>
          </ac:picMkLst>
        </pc:picChg>
        <pc:picChg chg="add del mod">
          <ac:chgData name="Juan Ferriz-Papi" userId="232677be-ca59-4268-b2ed-05a3e3c11bae" providerId="ADAL" clId="{90E28D97-3A65-7445-B010-837261869E98}" dt="2022-07-09T09:48:56.660" v="95" actId="478"/>
          <ac:picMkLst>
            <pc:docMk/>
            <pc:sldMk cId="0" sldId="264"/>
            <ac:picMk id="14" creationId="{257F32A7-4720-D06C-DE0C-AC2BC2F82D3E}"/>
          </ac:picMkLst>
        </pc:picChg>
        <pc:picChg chg="add mod">
          <ac:chgData name="Juan Ferriz-Papi" userId="232677be-ca59-4268-b2ed-05a3e3c11bae" providerId="ADAL" clId="{90E28D97-3A65-7445-B010-837261869E98}" dt="2022-07-09T09:49:28.502" v="101" actId="14100"/>
          <ac:picMkLst>
            <pc:docMk/>
            <pc:sldMk cId="0" sldId="264"/>
            <ac:picMk id="15" creationId="{CA324805-3762-45C9-A7DB-D8B5F5D741AB}"/>
          </ac:picMkLst>
        </pc:picChg>
        <pc:picChg chg="add mod">
          <ac:chgData name="Juan Ferriz-Papi" userId="232677be-ca59-4268-b2ed-05a3e3c11bae" providerId="ADAL" clId="{90E28D97-3A65-7445-B010-837261869E98}" dt="2022-07-09T09:49:06.103" v="97" actId="1076"/>
          <ac:picMkLst>
            <pc:docMk/>
            <pc:sldMk cId="0" sldId="264"/>
            <ac:picMk id="18" creationId="{B0166BA1-FA12-9D5C-AF3D-1F5AA6014AAB}"/>
          </ac:picMkLst>
        </pc:picChg>
        <pc:picChg chg="mod">
          <ac:chgData name="Juan Ferriz-Papi" userId="232677be-ca59-4268-b2ed-05a3e3c11bae" providerId="ADAL" clId="{90E28D97-3A65-7445-B010-837261869E98}" dt="2022-07-09T09:06:07.575" v="18" actId="1076"/>
          <ac:picMkLst>
            <pc:docMk/>
            <pc:sldMk cId="0" sldId="264"/>
            <ac:picMk id="164" creationId="{00000000-0000-0000-0000-000000000000}"/>
          </ac:picMkLst>
        </pc:picChg>
      </pc:sldChg>
      <pc:sldChg chg="addSp modSp mod">
        <pc:chgData name="Juan Ferriz-Papi" userId="232677be-ca59-4268-b2ed-05a3e3c11bae" providerId="ADAL" clId="{90E28D97-3A65-7445-B010-837261869E98}" dt="2022-07-09T09:08:59.699" v="33" actId="1076"/>
        <pc:sldMkLst>
          <pc:docMk/>
          <pc:sldMk cId="0" sldId="266"/>
        </pc:sldMkLst>
        <pc:picChg chg="add mod">
          <ac:chgData name="Juan Ferriz-Papi" userId="232677be-ca59-4268-b2ed-05a3e3c11bae" providerId="ADAL" clId="{90E28D97-3A65-7445-B010-837261869E98}" dt="2022-07-09T09:08:59.699" v="33" actId="1076"/>
          <ac:picMkLst>
            <pc:docMk/>
            <pc:sldMk cId="0" sldId="266"/>
            <ac:picMk id="3" creationId="{CA67BE9A-FCA8-5F03-ABA4-C5B60664C70C}"/>
          </ac:picMkLst>
        </pc:picChg>
      </pc:sldChg>
      <pc:sldChg chg="delSp del mod">
        <pc:chgData name="Juan Ferriz-Papi" userId="232677be-ca59-4268-b2ed-05a3e3c11bae" providerId="ADAL" clId="{90E28D97-3A65-7445-B010-837261869E98}" dt="2022-07-09T10:45:06.999" v="215" actId="2696"/>
        <pc:sldMkLst>
          <pc:docMk/>
          <pc:sldMk cId="0" sldId="267"/>
        </pc:sldMkLst>
        <pc:picChg chg="del">
          <ac:chgData name="Juan Ferriz-Papi" userId="232677be-ca59-4268-b2ed-05a3e3c11bae" providerId="ADAL" clId="{90E28D97-3A65-7445-B010-837261869E98}" dt="2022-07-09T09:44:00.240" v="84" actId="478"/>
          <ac:picMkLst>
            <pc:docMk/>
            <pc:sldMk cId="0" sldId="267"/>
            <ac:picMk id="179" creationId="{00000000-0000-0000-0000-000000000000}"/>
          </ac:picMkLst>
        </pc:picChg>
        <pc:picChg chg="del">
          <ac:chgData name="Juan Ferriz-Papi" userId="232677be-ca59-4268-b2ed-05a3e3c11bae" providerId="ADAL" clId="{90E28D97-3A65-7445-B010-837261869E98}" dt="2022-07-09T09:54:30.987" v="115" actId="478"/>
          <ac:picMkLst>
            <pc:docMk/>
            <pc:sldMk cId="0" sldId="267"/>
            <ac:picMk id="180" creationId="{00000000-0000-0000-0000-000000000000}"/>
          </ac:picMkLst>
        </pc:picChg>
        <pc:picChg chg="del">
          <ac:chgData name="Juan Ferriz-Papi" userId="232677be-ca59-4268-b2ed-05a3e3c11bae" providerId="ADAL" clId="{90E28D97-3A65-7445-B010-837261869E98}" dt="2022-07-09T09:43:57.775" v="83" actId="478"/>
          <ac:picMkLst>
            <pc:docMk/>
            <pc:sldMk cId="0" sldId="267"/>
            <ac:picMk id="182" creationId="{00000000-0000-0000-0000-000000000000}"/>
          </ac:picMkLst>
        </pc:picChg>
        <pc:picChg chg="del">
          <ac:chgData name="Juan Ferriz-Papi" userId="232677be-ca59-4268-b2ed-05a3e3c11bae" providerId="ADAL" clId="{90E28D97-3A65-7445-B010-837261869E98}" dt="2022-07-09T09:54:28.981" v="114" actId="478"/>
          <ac:picMkLst>
            <pc:docMk/>
            <pc:sldMk cId="0" sldId="267"/>
            <ac:picMk id="184" creationId="{00000000-0000-0000-0000-000000000000}"/>
          </ac:picMkLst>
        </pc:picChg>
      </pc:sldChg>
      <pc:sldChg chg="addSp delSp modSp mod ord">
        <pc:chgData name="Juan Ferriz-Papi" userId="232677be-ca59-4268-b2ed-05a3e3c11bae" providerId="ADAL" clId="{90E28D97-3A65-7445-B010-837261869E98}" dt="2022-07-09T15:57:12.930" v="240" actId="1076"/>
        <pc:sldMkLst>
          <pc:docMk/>
          <pc:sldMk cId="0" sldId="268"/>
        </pc:sldMkLst>
        <pc:spChg chg="del">
          <ac:chgData name="Juan Ferriz-Papi" userId="232677be-ca59-4268-b2ed-05a3e3c11bae" providerId="ADAL" clId="{90E28D97-3A65-7445-B010-837261869E98}" dt="2022-07-09T10:45:33.831" v="216" actId="478"/>
          <ac:spMkLst>
            <pc:docMk/>
            <pc:sldMk cId="0" sldId="268"/>
            <ac:spMk id="188" creationId="{00000000-0000-0000-0000-000000000000}"/>
          </ac:spMkLst>
        </pc:spChg>
        <pc:picChg chg="add mod">
          <ac:chgData name="Juan Ferriz-Papi" userId="232677be-ca59-4268-b2ed-05a3e3c11bae" providerId="ADAL" clId="{90E28D97-3A65-7445-B010-837261869E98}" dt="2022-07-09T09:07:08.575" v="26"/>
          <ac:picMkLst>
            <pc:docMk/>
            <pc:sldMk cId="0" sldId="268"/>
            <ac:picMk id="6" creationId="{FFA88CE8-1C67-F18A-A67E-8DCD5938808E}"/>
          </ac:picMkLst>
        </pc:picChg>
        <pc:picChg chg="add del mod">
          <ac:chgData name="Juan Ferriz-Papi" userId="232677be-ca59-4268-b2ed-05a3e3c11bae" providerId="ADAL" clId="{90E28D97-3A65-7445-B010-837261869E98}" dt="2022-07-09T15:57:09.159" v="239" actId="478"/>
          <ac:picMkLst>
            <pc:docMk/>
            <pc:sldMk cId="0" sldId="268"/>
            <ac:picMk id="7" creationId="{C7A2D5DF-3013-EEAE-F6D9-6C0269EFDD8D}"/>
          </ac:picMkLst>
        </pc:picChg>
        <pc:picChg chg="add mod">
          <ac:chgData name="Juan Ferriz-Papi" userId="232677be-ca59-4268-b2ed-05a3e3c11bae" providerId="ADAL" clId="{90E28D97-3A65-7445-B010-837261869E98}" dt="2022-07-09T15:57:12.930" v="240" actId="1076"/>
          <ac:picMkLst>
            <pc:docMk/>
            <pc:sldMk cId="0" sldId="268"/>
            <ac:picMk id="8" creationId="{95C7F2B4-3B57-E028-2F68-3DA5905269B2}"/>
          </ac:picMkLst>
        </pc:picChg>
        <pc:picChg chg="del mod">
          <ac:chgData name="Juan Ferriz-Papi" userId="232677be-ca59-4268-b2ed-05a3e3c11bae" providerId="ADAL" clId="{90E28D97-3A65-7445-B010-837261869E98}" dt="2022-07-09T09:07:32.622" v="28" actId="478"/>
          <ac:picMkLst>
            <pc:docMk/>
            <pc:sldMk cId="0" sldId="268"/>
            <ac:picMk id="19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84726-E1C3-8941-ADC4-74F8536DE04B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7AF6F-7004-4142-BD8E-4C224A52C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76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7AF6F-7004-4142-BD8E-4C224A52C6C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54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1;p4"/>
          <p:cNvPicPr/>
          <p:nvPr/>
        </p:nvPicPr>
        <p:blipFill>
          <a:blip r:embed="rId14"/>
          <a:stretch/>
        </p:blipFill>
        <p:spPr>
          <a:xfrm>
            <a:off x="3600" y="0"/>
            <a:ext cx="18279360" cy="10285920"/>
          </a:xfrm>
          <a:prstGeom prst="rect">
            <a:avLst/>
          </a:prstGeom>
          <a:ln w="0">
            <a:noFill/>
          </a:ln>
        </p:spPr>
      </p:pic>
      <p:pic>
        <p:nvPicPr>
          <p:cNvPr id="7" name="Google Shape;32;p4"/>
          <p:cNvPicPr/>
          <p:nvPr/>
        </p:nvPicPr>
        <p:blipFill>
          <a:blip r:embed="rId15"/>
          <a:stretch/>
        </p:blipFill>
        <p:spPr>
          <a:xfrm>
            <a:off x="1096920" y="9308520"/>
            <a:ext cx="462600" cy="492120"/>
          </a:xfrm>
          <a:prstGeom prst="rect">
            <a:avLst/>
          </a:prstGeom>
          <a:ln w="0">
            <a:noFill/>
          </a:ln>
        </p:spPr>
      </p:pic>
      <p:pic>
        <p:nvPicPr>
          <p:cNvPr id="2" name="Google Shape;34;p4"/>
          <p:cNvPicPr/>
          <p:nvPr/>
        </p:nvPicPr>
        <p:blipFill>
          <a:blip r:embed="rId16"/>
          <a:stretch/>
        </p:blipFill>
        <p:spPr>
          <a:xfrm>
            <a:off x="15013440" y="978840"/>
            <a:ext cx="2165040" cy="492120"/>
          </a:xfrm>
          <a:prstGeom prst="rect">
            <a:avLst/>
          </a:prstGeom>
          <a:ln w="0">
            <a:noFill/>
          </a:ln>
        </p:spPr>
      </p:pic>
      <p:pic>
        <p:nvPicPr>
          <p:cNvPr id="3" name="Google Shape;73;p13"/>
          <p:cNvPicPr/>
          <p:nvPr/>
        </p:nvPicPr>
        <p:blipFill>
          <a:blip r:embed="rId17"/>
          <a:stretch/>
        </p:blipFill>
        <p:spPr>
          <a:xfrm>
            <a:off x="1096920" y="9308520"/>
            <a:ext cx="1994400" cy="49212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72;p13"/>
          <p:cNvSpPr/>
          <p:nvPr/>
        </p:nvSpPr>
        <p:spPr>
          <a:xfrm>
            <a:off x="4456080" y="9433080"/>
            <a:ext cx="11059920" cy="24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1600" b="1" strike="noStrike" spc="-1">
                <a:solidFill>
                  <a:srgbClr val="666666"/>
                </a:solidFill>
                <a:latin typeface="Ubuntu"/>
                <a:ea typeface="Ubuntu"/>
              </a:rPr>
              <a:t>Page  </a:t>
            </a:r>
            <a:fld id="{EB0D44E8-BB40-4925-83C2-A7F2399F6687}" type="slidenum">
              <a:rPr lang="en-GB" sz="1600" b="1" strike="noStrike" spc="-1">
                <a:solidFill>
                  <a:srgbClr val="666666"/>
                </a:solidFill>
                <a:latin typeface="Ubuntu"/>
                <a:ea typeface="Ubuntu"/>
              </a:rPr>
              <a:t>‹#›</a:t>
            </a:fld>
            <a:r>
              <a:rPr lang="en-GB" sz="1600" b="0" strike="noStrike" spc="-1">
                <a:solidFill>
                  <a:srgbClr val="15F347"/>
                </a:solidFill>
                <a:latin typeface="Ubuntu"/>
                <a:ea typeface="Ubuntu"/>
              </a:rPr>
              <a:t> ☈</a:t>
            </a:r>
            <a:r>
              <a:rPr lang="en-GB" sz="1600" b="0" strike="noStrike" spc="-1">
                <a:solidFill>
                  <a:srgbClr val="666666"/>
                </a:solidFill>
                <a:latin typeface="Ubuntu"/>
                <a:ea typeface="Ubuntu"/>
              </a:rPr>
              <a:t> New Technologies for New Materials and Products from Construction and Demolition Waste</a:t>
            </a:r>
            <a:endParaRPr lang="en-GB" sz="1600" b="0" strike="noStrike" spc="-1">
              <a:latin typeface="Arial"/>
            </a:endParaRPr>
          </a:p>
        </p:txBody>
      </p:sp>
      <p:pic>
        <p:nvPicPr>
          <p:cNvPr id="43" name="Google Shape;73;p13"/>
          <p:cNvPicPr/>
          <p:nvPr/>
        </p:nvPicPr>
        <p:blipFill>
          <a:blip r:embed="rId14"/>
          <a:stretch/>
        </p:blipFill>
        <p:spPr>
          <a:xfrm>
            <a:off x="1218960" y="9309600"/>
            <a:ext cx="1994400" cy="492120"/>
          </a:xfrm>
          <a:prstGeom prst="rect">
            <a:avLst/>
          </a:prstGeom>
          <a:ln w="0">
            <a:noFill/>
          </a:ln>
        </p:spPr>
      </p:pic>
      <p:pic>
        <p:nvPicPr>
          <p:cNvPr id="44" name="Google Shape;74;p13" descr="Logotipo, Icono&#10;&#10;Descripción generada automáticamente con confianza media"/>
          <p:cNvPicPr/>
          <p:nvPr/>
        </p:nvPicPr>
        <p:blipFill>
          <a:blip r:embed="rId15"/>
          <a:stretch/>
        </p:blipFill>
        <p:spPr>
          <a:xfrm>
            <a:off x="16682760" y="9309240"/>
            <a:ext cx="495720" cy="493200"/>
          </a:xfrm>
          <a:prstGeom prst="rect">
            <a:avLst/>
          </a:prstGeom>
          <a:ln w="0"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yong.wang@manchester.ac.uk" TargetMode="External"/><Relationship Id="rId7" Type="http://schemas.openxmlformats.org/officeDocument/2006/relationships/hyperlink" Target="mailto:jan.valentin@fsv.cvut.cz" TargetMode="External"/><Relationship Id="rId2" Type="http://schemas.openxmlformats.org/officeDocument/2006/relationships/hyperlink" Target="mailto:j.a.Salford@Salford.ac.uk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avel.tesarek@fsv.cvut.cz" TargetMode="External"/><Relationship Id="rId5" Type="http://schemas.openxmlformats.org/officeDocument/2006/relationships/hyperlink" Target="mailto:vaclav.nezerka@fsv.cvut.cz" TargetMode="External"/><Relationship Id="rId4" Type="http://schemas.openxmlformats.org/officeDocument/2006/relationships/hyperlink" Target="mailto:alfonso.arevalillo@tecnalia.com" TargetMode="Externa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79;p14_0"/>
          <p:cNvSpPr/>
          <p:nvPr/>
        </p:nvSpPr>
        <p:spPr>
          <a:xfrm>
            <a:off x="1108440" y="1412280"/>
            <a:ext cx="10306320" cy="509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cs-CZ" sz="7600" b="1" strike="noStrike" spc="-1" dirty="0" smtClean="0">
                <a:solidFill>
                  <a:srgbClr val="F2F2F2"/>
                </a:solidFill>
                <a:latin typeface="Ubuntu"/>
                <a:ea typeface="Ubuntu"/>
              </a:rPr>
              <a:t>RECONMATIC</a:t>
            </a:r>
            <a:r>
              <a:rPr lang="cs-CZ" sz="7600" b="0" strike="noStrike" spc="-1" dirty="0" smtClean="0">
                <a:solidFill>
                  <a:srgbClr val="F2F2F2"/>
                </a:solidFill>
                <a:latin typeface="Ubuntu"/>
                <a:ea typeface="Ubuntu"/>
              </a:rPr>
              <a:t> - nové technologie pro nová řešení, materiály a výrobky </a:t>
            </a:r>
            <a:r>
              <a:rPr lang="cs-CZ" sz="7600" b="1" strike="noStrike" spc="-1" dirty="0" smtClean="0">
                <a:solidFill>
                  <a:srgbClr val="15F347"/>
                </a:solidFill>
                <a:latin typeface="Ubuntu"/>
                <a:ea typeface="Ubuntu"/>
              </a:rPr>
              <a:t>ze stavebního a demoličního odpadu</a:t>
            </a:r>
            <a:endParaRPr lang="en-GB" sz="7600" b="0" strike="noStrike" spc="-1" dirty="0">
              <a:latin typeface="Arial"/>
            </a:endParaRPr>
          </a:p>
        </p:txBody>
      </p:sp>
      <p:sp>
        <p:nvSpPr>
          <p:cNvPr id="123" name="Google Shape;81;p14_0"/>
          <p:cNvSpPr/>
          <p:nvPr/>
        </p:nvSpPr>
        <p:spPr>
          <a:xfrm>
            <a:off x="11796840" y="6507720"/>
            <a:ext cx="5713920" cy="33598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spcAft>
                <a:spcPts val="600"/>
              </a:spcAft>
              <a:tabLst>
                <a:tab pos="0" algn="l"/>
              </a:tabLst>
            </a:pPr>
            <a:r>
              <a:rPr lang="en-US" spc="-1" dirty="0">
                <a:solidFill>
                  <a:srgbClr val="41BAFB"/>
                </a:solidFill>
                <a:latin typeface="Ubuntu"/>
                <a:ea typeface="Ubuntu"/>
              </a:rPr>
              <a:t>J. Valentin</a:t>
            </a:r>
            <a:r>
              <a:rPr lang="en-US" dirty="0"/>
              <a:t/>
            </a:r>
            <a:br>
              <a:rPr lang="en-US" dirty="0"/>
            </a:br>
            <a:r>
              <a:rPr lang="en-US" spc="-1" dirty="0">
                <a:solidFill>
                  <a:srgbClr val="FFFFFF"/>
                </a:solidFill>
                <a:latin typeface="Ubuntu"/>
                <a:ea typeface="Ubuntu"/>
              </a:rPr>
              <a:t>Czech Technical University in Prague, </a:t>
            </a:r>
            <a:r>
              <a:rPr lang="en-US" spc="-1" dirty="0" smtClean="0">
                <a:solidFill>
                  <a:srgbClr val="FFFFFF"/>
                </a:solidFill>
                <a:latin typeface="Ubuntu"/>
                <a:ea typeface="Ubuntu"/>
              </a:rPr>
              <a:t>Czech</a:t>
            </a:r>
            <a:r>
              <a:rPr lang="cs-CZ" spc="-1" dirty="0" smtClean="0">
                <a:solidFill>
                  <a:srgbClr val="FFFFFF"/>
                </a:solidFill>
                <a:latin typeface="Ubuntu"/>
                <a:ea typeface="Ubuntu"/>
              </a:rPr>
              <a:t> </a:t>
            </a:r>
            <a:r>
              <a:rPr lang="en-US" spc="-1" dirty="0" smtClean="0">
                <a:solidFill>
                  <a:srgbClr val="FFFFFF"/>
                </a:solidFill>
                <a:latin typeface="Ubuntu"/>
                <a:ea typeface="Ubuntu"/>
              </a:rPr>
              <a:t>Republic</a:t>
            </a:r>
            <a:endParaRPr lang="en-US" spc="-1" dirty="0"/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800" b="0" strike="noStrike" spc="-1" dirty="0" smtClean="0">
                <a:solidFill>
                  <a:srgbClr val="41BAFB"/>
                </a:solidFill>
                <a:latin typeface="Ubuntu"/>
                <a:ea typeface="Ubuntu"/>
              </a:rPr>
              <a:t>J.A</a:t>
            </a:r>
            <a:r>
              <a:rPr lang="en-GB" sz="1800" b="0" strike="noStrike" spc="-1" dirty="0">
                <a:solidFill>
                  <a:srgbClr val="41BAFB"/>
                </a:solidFill>
                <a:latin typeface="Ubuntu"/>
                <a:ea typeface="Ubuntu"/>
              </a:rPr>
              <a:t>. Ferriz-Papi</a:t>
            </a:r>
            <a:r>
              <a:rPr dirty="0"/>
              <a:t/>
            </a:r>
            <a:br>
              <a:rPr dirty="0"/>
            </a:br>
            <a:r>
              <a:rPr lang="en-GB" sz="1800" b="0" strike="noStrike" spc="-1" dirty="0">
                <a:solidFill>
                  <a:srgbClr val="FFFFFF"/>
                </a:solidFill>
                <a:latin typeface="Ubuntu"/>
                <a:ea typeface="Ubuntu"/>
              </a:rPr>
              <a:t>University of Salford, UK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41BAFB"/>
                </a:solidFill>
                <a:latin typeface="Ubuntu"/>
                <a:ea typeface="Ubuntu"/>
              </a:rPr>
              <a:t>Y. Wang</a:t>
            </a:r>
            <a:r>
              <a:rPr dirty="0"/>
              <a:t/>
            </a:r>
            <a:br>
              <a:rPr dirty="0"/>
            </a:br>
            <a:r>
              <a:rPr lang="en-GB" sz="1800" b="0" strike="noStrike" spc="-1" dirty="0">
                <a:solidFill>
                  <a:srgbClr val="FFFFFF"/>
                </a:solidFill>
                <a:latin typeface="Ubuntu"/>
                <a:ea typeface="Ubuntu"/>
              </a:rPr>
              <a:t>University of Manchester, UK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800" b="0" strike="noStrike" spc="-1" dirty="0" smtClean="0">
                <a:solidFill>
                  <a:srgbClr val="41BAFB"/>
                </a:solidFill>
                <a:latin typeface="Ubuntu"/>
                <a:ea typeface="Ubuntu"/>
              </a:rPr>
              <a:t>A. Arevalillo </a:t>
            </a:r>
            <a:r>
              <a:rPr lang="en-GB" sz="1800" b="0" strike="noStrike" spc="-1" dirty="0">
                <a:solidFill>
                  <a:srgbClr val="41BAFB"/>
                </a:solidFill>
                <a:latin typeface="Ubuntu"/>
                <a:ea typeface="Ubuntu"/>
              </a:rPr>
              <a:t>Roman</a:t>
            </a:r>
            <a:r>
              <a:rPr dirty="0"/>
              <a:t/>
            </a:r>
            <a:br>
              <a:rPr dirty="0"/>
            </a:br>
            <a:r>
              <a:rPr lang="en-GB" sz="1800" b="0" strike="noStrike" spc="-1" dirty="0" err="1">
                <a:solidFill>
                  <a:srgbClr val="FFFFFF"/>
                </a:solidFill>
                <a:latin typeface="Ubuntu"/>
                <a:ea typeface="Ubuntu"/>
              </a:rPr>
              <a:t>Tecnalia</a:t>
            </a:r>
            <a:r>
              <a:rPr lang="en-GB" sz="1800" b="0" strike="noStrike" spc="-1" dirty="0">
                <a:solidFill>
                  <a:srgbClr val="FFFFFF"/>
                </a:solidFill>
                <a:latin typeface="Ubuntu"/>
                <a:ea typeface="Ubuntu"/>
              </a:rPr>
              <a:t>, </a:t>
            </a:r>
            <a:r>
              <a:rPr lang="en-GB" sz="1800" b="0" strike="noStrike" spc="-1" dirty="0" smtClean="0">
                <a:solidFill>
                  <a:srgbClr val="FFFFFF"/>
                </a:solidFill>
                <a:latin typeface="Ubuntu"/>
                <a:ea typeface="Ubuntu"/>
              </a:rPr>
              <a:t>Spain</a:t>
            </a:r>
            <a:endParaRPr lang="cs-CZ" sz="1800" b="0" strike="noStrike" spc="-1" dirty="0" smtClean="0">
              <a:solidFill>
                <a:srgbClr val="FFFFFF"/>
              </a:solidFill>
              <a:latin typeface="Ubuntu"/>
              <a:ea typeface="Ubuntu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s-CZ" spc="-1" dirty="0">
                <a:solidFill>
                  <a:srgbClr val="41BAFB"/>
                </a:solidFill>
                <a:latin typeface="Ubuntu"/>
                <a:ea typeface="Ubuntu"/>
              </a:rPr>
              <a:t>V. Nežerka &amp; P. Tesárek</a:t>
            </a: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pc="-1" dirty="0">
                <a:solidFill>
                  <a:srgbClr val="FFFFFF"/>
                </a:solidFill>
                <a:latin typeface="Ubuntu"/>
                <a:ea typeface="Ubuntu"/>
              </a:rPr>
              <a:t>Czech Technical University in Prague, Czech</a:t>
            </a:r>
            <a:r>
              <a:rPr lang="cs-CZ" spc="-1" dirty="0">
                <a:solidFill>
                  <a:srgbClr val="FFFFFF"/>
                </a:solidFill>
                <a:latin typeface="Ubuntu"/>
                <a:ea typeface="Ubuntu"/>
              </a:rPr>
              <a:t> </a:t>
            </a:r>
            <a:r>
              <a:rPr lang="en-US" spc="-1" dirty="0">
                <a:solidFill>
                  <a:srgbClr val="FFFFFF"/>
                </a:solidFill>
                <a:latin typeface="Ubuntu"/>
                <a:ea typeface="Ubuntu"/>
              </a:rPr>
              <a:t>Republic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5" name="Imagen 4" descr="Logotipo, Icono&#10;&#10;Descripción generada automáticamente con confianza media">
            <a:extLst>
              <a:ext uri="{FF2B5EF4-FFF2-40B4-BE49-F238E27FC236}">
                <a16:creationId xmlns="" xmlns:a16="http://schemas.microsoft.com/office/drawing/2014/main" id="{8008C0BC-3C90-8176-A345-FF87E08A2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5457" y="1700872"/>
            <a:ext cx="762717" cy="758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64;p23"/>
          <p:cNvSpPr/>
          <p:nvPr/>
        </p:nvSpPr>
        <p:spPr>
          <a:xfrm>
            <a:off x="9144000" y="1959480"/>
            <a:ext cx="8034480" cy="6193920"/>
          </a:xfrm>
          <a:prstGeom prst="round1Rect">
            <a:avLst>
              <a:gd name="adj" fmla="val 16667"/>
            </a:avLst>
          </a:prstGeom>
          <a:solidFill>
            <a:schemeClr val="dk2"/>
          </a:solidFill>
          <a:ln w="9525">
            <a:solidFill>
              <a:srgbClr val="15F34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00" tIns="540000" rIns="54000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cs-CZ" sz="2400" b="1" strike="noStrike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DOPADY</a:t>
            </a:r>
            <a:endParaRPr lang="cs-CZ" sz="2400" b="0" strike="noStrike" spc="-1" dirty="0" smtClean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Holistická a opakovatelná řešení podporující vyšší </a:t>
            </a:r>
            <a:r>
              <a:rPr lang="cs-CZ" sz="1800" b="0" strike="noStrike" spc="-1" dirty="0" err="1" smtClean="0">
                <a:solidFill>
                  <a:srgbClr val="333333"/>
                </a:solidFill>
                <a:latin typeface="Trebuchet MS"/>
                <a:ea typeface="Trebuchet MS"/>
              </a:rPr>
              <a:t>cirkularitu</a:t>
            </a:r>
            <a:r>
              <a:rPr lang="cs-CZ" sz="1800" b="0" strike="noStrike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 a klimatickou neutralitu staveb </a:t>
            </a: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Podpora urychlení zelené a digitální transformace v oblasti výrobního a stavebního průmyslu</a:t>
            </a:r>
            <a:endParaRPr lang="cs-CZ" sz="1800" b="0" strike="noStrike" spc="-1" dirty="0" smtClean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Udržitelný, pružný, odpovědný a odolný dodavatelský řetězec stavebních materiálů</a:t>
            </a:r>
            <a:endParaRPr lang="cs-CZ" sz="1800" b="0" strike="noStrike" spc="-1" dirty="0" smtClean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Zvyšování kvalifikace pracovní síly ve výrobě a stavebnictví</a:t>
            </a: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Podpora vytváření kvalifikovaných pracovních míst v oblasti digitalizace a automatizace stavebnictví, umělé inteligence a pokročilé robotiky</a:t>
            </a:r>
            <a:endParaRPr lang="cs-CZ" sz="1800" b="0" strike="noStrike" spc="-1" dirty="0" smtClean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Podpora zvyšování produktivity, inovací, konkurenceschopnosti, odolnosti a udržitelnosti v EU</a:t>
            </a: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Významné přispění ke snižování emisí CO2, iniciativy zaměřené na uhlíkovou neutralitu a nulový odpad v oblasti lepší ochrany klimatu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71" name="Google Shape;165;p23"/>
          <p:cNvSpPr/>
          <p:nvPr/>
        </p:nvSpPr>
        <p:spPr>
          <a:xfrm rot="10800000">
            <a:off x="1109160" y="1959480"/>
            <a:ext cx="7757640" cy="6193920"/>
          </a:xfrm>
          <a:prstGeom prst="round1Rect">
            <a:avLst>
              <a:gd name="adj" fmla="val 16667"/>
            </a:avLst>
          </a:prstGeom>
          <a:solidFill>
            <a:schemeClr val="dk1"/>
          </a:solidFill>
          <a:ln w="9525">
            <a:solidFill>
              <a:srgbClr val="15F34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Google Shape;166;p23"/>
          <p:cNvSpPr/>
          <p:nvPr/>
        </p:nvSpPr>
        <p:spPr>
          <a:xfrm>
            <a:off x="1125000" y="1959480"/>
            <a:ext cx="7724160" cy="46027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00" tIns="540000" rIns="54000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cs-CZ" sz="2400" b="1" strike="noStrike" spc="-1" dirty="0" smtClean="0">
                <a:solidFill>
                  <a:srgbClr val="FFFFFF"/>
                </a:solidFill>
                <a:latin typeface="Trebuchet MS"/>
                <a:ea typeface="Trebuchet MS"/>
              </a:rPr>
              <a:t>VÝSTUPY</a:t>
            </a:r>
            <a:endParaRPr lang="cs-CZ" sz="2400" b="0" strike="noStrike" spc="-1" dirty="0" smtClean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Znalost opětovného použití, demontáže a recyklace SDO s vysokou přidanou hodnotou za účelem dosažení nulového odpadu.</a:t>
            </a: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Zvýšené povědomí o uplatnitelnosti technologií a metod/řešení projektu</a:t>
            </a: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Zvýšení o 50 % možnosti opětovného použití stavebních výrobků po demolici a snížení množství neuplatněného odpadu.</a:t>
            </a: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Nové nebo aktualizované normy pro opětovné použití a recyklaci SDO a souvisejících nových materiálů</a:t>
            </a: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Materiály pro další vzdělávání budoucích </a:t>
            </a:r>
            <a:r>
              <a:rPr lang="cs-CZ" spc="-1" dirty="0" err="1" smtClean="0">
                <a:solidFill>
                  <a:srgbClr val="F2F2F2"/>
                </a:solidFill>
                <a:latin typeface="Trebuchet MS"/>
                <a:ea typeface="Trebuchet MS"/>
              </a:rPr>
              <a:t>stakeholderů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73" name="Google Shape;167;p23"/>
          <p:cNvSpPr/>
          <p:nvPr/>
        </p:nvSpPr>
        <p:spPr>
          <a:xfrm>
            <a:off x="1108440" y="979560"/>
            <a:ext cx="11007360" cy="320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cs-CZ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TVIP 2022 |</a:t>
            </a:r>
            <a:r>
              <a:rPr lang="cs-CZ" sz="2600" b="0" strike="noStrike" spc="-1" dirty="0" smtClean="0">
                <a:solidFill>
                  <a:srgbClr val="000000"/>
                </a:solidFill>
                <a:latin typeface="Ubuntu"/>
                <a:ea typeface="Ubuntu"/>
              </a:rPr>
              <a:t> RECONMATIC </a:t>
            </a:r>
            <a:r>
              <a:rPr lang="cs-CZ" sz="2600" spc="-1" dirty="0" smtClean="0">
                <a:solidFill>
                  <a:srgbClr val="000000"/>
                </a:solidFill>
                <a:latin typeface="Ubuntu"/>
                <a:ea typeface="Ubuntu"/>
              </a:rPr>
              <a:t>– předpokládané efekty na konci projektu</a:t>
            </a:r>
            <a:endParaRPr lang="cs-CZ" sz="2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93;p26"/>
          <p:cNvSpPr/>
          <p:nvPr/>
        </p:nvSpPr>
        <p:spPr>
          <a:xfrm>
            <a:off x="1108440" y="3722760"/>
            <a:ext cx="7757640" cy="201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226800" bIns="0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GB" sz="1800" b="0" strike="noStrike" spc="-1">
                <a:solidFill>
                  <a:srgbClr val="231F20"/>
                </a:solidFill>
                <a:latin typeface="Trebuchet MS"/>
                <a:ea typeface="Trebuchet MS"/>
              </a:rPr>
              <a:t>The </a:t>
            </a:r>
            <a:r>
              <a:rPr lang="en-GB" sz="1800" b="1" strike="noStrike" spc="-1">
                <a:solidFill>
                  <a:srgbClr val="41BAFB"/>
                </a:solidFill>
                <a:latin typeface="Trebuchet MS"/>
                <a:ea typeface="Trebuchet MS"/>
              </a:rPr>
              <a:t>Reconmatic project</a:t>
            </a:r>
            <a:r>
              <a:rPr lang="en-GB" sz="1800" b="0" strike="noStrike" spc="-1">
                <a:solidFill>
                  <a:srgbClr val="231F20"/>
                </a:solidFill>
                <a:latin typeface="Trebuchet MS"/>
                <a:ea typeface="Trebuchet MS"/>
              </a:rPr>
              <a:t> has been funded by the European Union under Grant Agreement No 101058580.​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0" algn="l"/>
              </a:tabLst>
            </a:pPr>
            <a:r>
              <a:rPr lang="en-GB" sz="1800" b="0" strike="noStrike" spc="-1">
                <a:solidFill>
                  <a:srgbClr val="231F20"/>
                </a:solidFill>
                <a:latin typeface="Trebuchet MS"/>
                <a:ea typeface="Trebuchet MS"/>
              </a:rPr>
              <a:t>Views and opinions expressed are however those of the author(s) only and do not necessarily reflect those of the HORIZON-RIA. Neither the European Union nor the granting authority can be held responsible for them.​</a:t>
            </a:r>
            <a:endParaRPr lang="en-GB" sz="1800" b="0" strike="noStrike" spc="-1">
              <a:latin typeface="Arial"/>
            </a:endParaRPr>
          </a:p>
        </p:txBody>
      </p:sp>
      <p:pic>
        <p:nvPicPr>
          <p:cNvPr id="189" name="Google Shape;196;p26"/>
          <p:cNvPicPr/>
          <p:nvPr/>
        </p:nvPicPr>
        <p:blipFill>
          <a:blip r:embed="rId2"/>
          <a:stretch/>
        </p:blipFill>
        <p:spPr>
          <a:xfrm>
            <a:off x="1108440" y="2145960"/>
            <a:ext cx="4154760" cy="1025640"/>
          </a:xfrm>
          <a:prstGeom prst="rect">
            <a:avLst/>
          </a:prstGeom>
          <a:ln w="0">
            <a:noFill/>
          </a:ln>
        </p:spPr>
      </p:pic>
      <p:pic>
        <p:nvPicPr>
          <p:cNvPr id="6" name="Imagen 5" descr="Logotipo, Icono&#10;&#10;Descripción generada automáticamente con confianza media">
            <a:extLst>
              <a:ext uri="{FF2B5EF4-FFF2-40B4-BE49-F238E27FC236}">
                <a16:creationId xmlns="" xmlns:a16="http://schemas.microsoft.com/office/drawing/2014/main" id="{FFA88CE8-1C67-F18A-A67E-8DCD59388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360" y="4381010"/>
            <a:ext cx="1272502" cy="1265549"/>
          </a:xfrm>
          <a:prstGeom prst="rect">
            <a:avLst/>
          </a:prstGeom>
        </p:spPr>
      </p:pic>
      <p:pic>
        <p:nvPicPr>
          <p:cNvPr id="8" name="Google Shape;197;p26">
            <a:extLst>
              <a:ext uri="{FF2B5EF4-FFF2-40B4-BE49-F238E27FC236}">
                <a16:creationId xmlns="" xmlns:a16="http://schemas.microsoft.com/office/drawing/2014/main" id="{95C7F2B4-3B57-E028-2F68-3DA5905269B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823360" y="2145960"/>
            <a:ext cx="4674960" cy="1025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2;p24"/>
          <p:cNvSpPr/>
          <p:nvPr/>
        </p:nvSpPr>
        <p:spPr>
          <a:xfrm>
            <a:off x="1143000" y="2005560"/>
            <a:ext cx="11963400" cy="59246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ts val="5000"/>
              </a:spcBef>
              <a:tabLst>
                <a:tab pos="0" algn="l"/>
              </a:tabLst>
            </a:pPr>
            <a:r>
              <a:rPr lang="cs-CZ" sz="6000" b="1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DĚKUJEME ZA VAŠI POZORNOST</a:t>
            </a:r>
            <a:r>
              <a:rPr dirty="0"/>
              <a:t/>
            </a:r>
            <a:br>
              <a:rPr dirty="0"/>
            </a:br>
            <a:r>
              <a:rPr lang="cs-CZ" sz="6000" b="1" strike="noStrike" spc="-1" dirty="0" smtClean="0">
                <a:solidFill>
                  <a:srgbClr val="15F347"/>
                </a:solidFill>
                <a:latin typeface="Trebuchet MS"/>
                <a:ea typeface="Trebuchet MS"/>
              </a:rPr>
              <a:t>A RÁDI BUDEME SPOLUPRACOVAT</a:t>
            </a:r>
            <a:endParaRPr lang="en-GB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5000"/>
              </a:spcBef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F2F2F2"/>
                </a:solidFill>
                <a:latin typeface="Trebuchet MS"/>
                <a:ea typeface="Trebuchet MS"/>
              </a:rPr>
              <a:t>Juan </a:t>
            </a:r>
            <a:r>
              <a:rPr lang="en-GB" sz="20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A</a:t>
            </a:r>
            <a:r>
              <a:rPr lang="cs-CZ" sz="20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.</a:t>
            </a:r>
            <a:r>
              <a:rPr lang="en-GB" sz="20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 </a:t>
            </a:r>
            <a:r>
              <a:rPr lang="en-GB" sz="2000" b="0" strike="noStrike" spc="-1" dirty="0">
                <a:solidFill>
                  <a:srgbClr val="F2F2F2"/>
                </a:solidFill>
                <a:latin typeface="Trebuchet MS"/>
                <a:ea typeface="Trebuchet MS"/>
              </a:rPr>
              <a:t>Ferriz-Papi (</a:t>
            </a:r>
            <a:r>
              <a:rPr lang="en-GB" sz="2000" b="0" u="sng" strike="noStrike" spc="-1" dirty="0">
                <a:solidFill>
                  <a:srgbClr val="41BAFB"/>
                </a:solidFill>
                <a:uFillTx/>
                <a:latin typeface="Trebuchet MS"/>
                <a:ea typeface="Trebuchet MS"/>
                <a:hlinkClick r:id="rId2"/>
              </a:rPr>
              <a:t>j.a.Salford@Salford.ac.uk</a:t>
            </a:r>
            <a:r>
              <a:rPr lang="en-GB" sz="2000" b="0" strike="noStrike" spc="-1" dirty="0">
                <a:solidFill>
                  <a:srgbClr val="F2F2F2"/>
                </a:solidFill>
                <a:latin typeface="Trebuchet MS"/>
                <a:ea typeface="Trebuchet MS"/>
              </a:rPr>
              <a:t>)</a:t>
            </a:r>
            <a:endParaRPr lang="en-GB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F2F2F2"/>
                </a:solidFill>
                <a:latin typeface="Trebuchet MS"/>
                <a:ea typeface="Trebuchet MS"/>
              </a:rPr>
              <a:t>Yong Wang (</a:t>
            </a:r>
            <a:r>
              <a:rPr lang="en-GB" sz="2000" b="0" u="sng" strike="noStrike" spc="-1" dirty="0">
                <a:solidFill>
                  <a:srgbClr val="41BAFB"/>
                </a:solidFill>
                <a:uFillTx/>
                <a:latin typeface="Trebuchet MS"/>
                <a:ea typeface="Trebuchet MS"/>
                <a:hlinkClick r:id="rId3"/>
              </a:rPr>
              <a:t>yong.wang@manchester.ac.uk</a:t>
            </a:r>
            <a:r>
              <a:rPr lang="en-GB" sz="2000" b="0" strike="noStrike" spc="-1" dirty="0">
                <a:solidFill>
                  <a:srgbClr val="41BAFB"/>
                </a:solidFill>
                <a:latin typeface="Trebuchet MS"/>
                <a:ea typeface="Trebuchet MS"/>
              </a:rPr>
              <a:t>)</a:t>
            </a:r>
            <a:endParaRPr lang="en-GB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F2F2F2"/>
                </a:solidFill>
                <a:latin typeface="Trebuchet MS"/>
                <a:ea typeface="Trebuchet MS"/>
              </a:rPr>
              <a:t>Alfonso Arevalillo Roman (</a:t>
            </a:r>
            <a:r>
              <a:rPr lang="en-GB" sz="2000" b="0" u="sng" strike="noStrike" spc="-1" dirty="0">
                <a:solidFill>
                  <a:srgbClr val="41BAFB"/>
                </a:solidFill>
                <a:uFillTx/>
                <a:latin typeface="Trebuchet MS"/>
                <a:ea typeface="Trebuchet MS"/>
                <a:hlinkClick r:id="rId4"/>
              </a:rPr>
              <a:t>alfonso.arevalillo@tecnalia.com</a:t>
            </a:r>
            <a:r>
              <a:rPr lang="en-GB" sz="20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)</a:t>
            </a:r>
            <a:endParaRPr lang="cs-CZ" sz="2000" b="0" strike="noStrike" spc="-1" dirty="0" smtClean="0">
              <a:solidFill>
                <a:srgbClr val="F2F2F2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s-CZ" sz="2000" spc="-1" dirty="0" smtClean="0">
                <a:solidFill>
                  <a:srgbClr val="F2F2F2"/>
                </a:solidFill>
                <a:latin typeface="Trebuchet MS"/>
              </a:rPr>
              <a:t>Václav Nežerka (</a:t>
            </a:r>
            <a:r>
              <a:rPr lang="cs-CZ" sz="2000" spc="-1" dirty="0" smtClean="0">
                <a:solidFill>
                  <a:srgbClr val="F2F2F2"/>
                </a:solidFill>
                <a:latin typeface="Trebuchet MS"/>
                <a:hlinkClick r:id="rId5"/>
              </a:rPr>
              <a:t>vaclav.nezerka@fsv.cvut.cz</a:t>
            </a:r>
            <a:r>
              <a:rPr lang="cs-CZ" sz="2000" spc="-1" dirty="0" smtClean="0">
                <a:solidFill>
                  <a:srgbClr val="F2F2F2"/>
                </a:solidFill>
                <a:latin typeface="Trebuchet MS"/>
              </a:rPr>
              <a:t>) </a:t>
            </a: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s-CZ" sz="2000" b="0" strike="noStrike" spc="-1" dirty="0" smtClean="0">
                <a:solidFill>
                  <a:srgbClr val="F2F2F2"/>
                </a:solidFill>
                <a:latin typeface="Trebuchet MS"/>
              </a:rPr>
              <a:t>Pavel Tesárek (</a:t>
            </a:r>
            <a:r>
              <a:rPr lang="cs-CZ" sz="2000" b="0" strike="noStrike" spc="-1" dirty="0" smtClean="0">
                <a:solidFill>
                  <a:srgbClr val="F2F2F2"/>
                </a:solidFill>
                <a:latin typeface="Trebuchet MS"/>
                <a:hlinkClick r:id="rId6"/>
              </a:rPr>
              <a:t>pavel.tesarek@fsv.cvut.cz</a:t>
            </a:r>
            <a:r>
              <a:rPr lang="cs-CZ" sz="2000" b="0" strike="noStrike" spc="-1" dirty="0" smtClean="0">
                <a:solidFill>
                  <a:srgbClr val="F2F2F2"/>
                </a:solidFill>
                <a:latin typeface="Trebuchet MS"/>
              </a:rPr>
              <a:t>) </a:t>
            </a:r>
            <a:endParaRPr lang="en-GB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5000"/>
              </a:spcBef>
              <a:tabLst>
                <a:tab pos="0" algn="l"/>
              </a:tabLst>
            </a:pPr>
            <a:r>
              <a:rPr lang="cs-CZ" sz="2000" b="1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Koordinátor projektu</a:t>
            </a:r>
            <a:endParaRPr lang="en-GB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F2F2F2"/>
                </a:solidFill>
                <a:latin typeface="Trebuchet MS"/>
                <a:ea typeface="Trebuchet MS"/>
              </a:rPr>
              <a:t>Jan Valentin (</a:t>
            </a:r>
            <a:r>
              <a:rPr lang="en-GB" sz="2000" b="0" u="sng" strike="noStrike" spc="-1" dirty="0">
                <a:solidFill>
                  <a:srgbClr val="41BAFB"/>
                </a:solidFill>
                <a:uFillTx/>
                <a:latin typeface="Trebuchet MS"/>
                <a:ea typeface="Trebuchet MS"/>
                <a:hlinkClick r:id="rId7"/>
              </a:rPr>
              <a:t>jan.valentin@fsv.cvut.cz</a:t>
            </a:r>
            <a:r>
              <a:rPr lang="en-GB" sz="2000" b="0" strike="noStrike" spc="-1" dirty="0">
                <a:solidFill>
                  <a:srgbClr val="F2F2F2"/>
                </a:solidFill>
                <a:latin typeface="Trebuchet MS"/>
                <a:ea typeface="Trebuchet MS"/>
              </a:rPr>
              <a:t>) </a:t>
            </a:r>
            <a:endParaRPr lang="en-GB" sz="2000" b="0" strike="noStrike" spc="-1" dirty="0">
              <a:latin typeface="Arial"/>
            </a:endParaRPr>
          </a:p>
        </p:txBody>
      </p:sp>
      <p:pic>
        <p:nvPicPr>
          <p:cNvPr id="3" name="Imagen 2" descr="Logotipo, Icono&#10;&#10;Descripción generada automáticamente con confianza media">
            <a:extLst>
              <a:ext uri="{FF2B5EF4-FFF2-40B4-BE49-F238E27FC236}">
                <a16:creationId xmlns="" xmlns:a16="http://schemas.microsoft.com/office/drawing/2014/main" id="{CA67BE9A-FCA8-5F03-ABA4-C5B60664C7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8313" y="1624315"/>
            <a:ext cx="766679" cy="762490"/>
          </a:xfrm>
          <a:prstGeom prst="rect">
            <a:avLst/>
          </a:prstGeom>
        </p:spPr>
      </p:pic>
      <p:pic>
        <p:nvPicPr>
          <p:cNvPr id="4" name="Picture 2" descr="Corso post-laurea: “Economia Circolare – Da rifiuti a risorse: un'economia  in transizione” | DICA - Websi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34" y="4354830"/>
            <a:ext cx="9008626" cy="593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86;p15"/>
          <p:cNvPicPr/>
          <p:nvPr/>
        </p:nvPicPr>
        <p:blipFill>
          <a:blip r:embed="rId2"/>
          <a:stretch/>
        </p:blipFill>
        <p:spPr>
          <a:xfrm>
            <a:off x="850320" y="1401840"/>
            <a:ext cx="6982560" cy="6921000"/>
          </a:xfrm>
          <a:prstGeom prst="rect">
            <a:avLst/>
          </a:prstGeom>
          <a:ln w="0">
            <a:noFill/>
          </a:ln>
        </p:spPr>
      </p:pic>
      <p:sp>
        <p:nvSpPr>
          <p:cNvPr id="125" name="Google Shape;87;p15"/>
          <p:cNvSpPr/>
          <p:nvPr/>
        </p:nvSpPr>
        <p:spPr>
          <a:xfrm>
            <a:off x="1108440" y="8448120"/>
            <a:ext cx="756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cs-CZ" sz="1800" b="1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PODÍLY STAVEBNÍHO A DEMOLIČNÍHO ODPADU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26" name="Google Shape;88;p15"/>
          <p:cNvSpPr/>
          <p:nvPr/>
        </p:nvSpPr>
        <p:spPr>
          <a:xfrm>
            <a:off x="8866800" y="1370160"/>
            <a:ext cx="7756560" cy="76892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285840" indent="-297360">
              <a:lnSpc>
                <a:spcPct val="100000"/>
              </a:lnSpc>
              <a:buClr>
                <a:srgbClr val="000000"/>
              </a:buClr>
              <a:buFont typeface="Trebuchet MS"/>
              <a:buChar char="•"/>
            </a:pP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CELOSVĚTOVĚ VÍCE JAK 10 MLD. TUN </a:t>
            </a:r>
          </a:p>
          <a:p>
            <a:pPr marL="285840" indent="-297360">
              <a:lnSpc>
                <a:spcPct val="100000"/>
              </a:lnSpc>
              <a:buClr>
                <a:srgbClr val="000000"/>
              </a:buClr>
              <a:buFont typeface="Trebuchet MS"/>
              <a:buChar char="•"/>
            </a:pP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SDO ZAPLŇUJE 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35-65% </a:t>
            </a: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OBJEMU SKLÁDEK (V ZÁVISLOSTI NA REGIONU A ZEMI)</a:t>
            </a:r>
            <a:endParaRPr lang="en-GB" sz="2000" b="0" strike="noStrike" spc="-1" dirty="0" smtClean="0">
              <a:latin typeface="Arial"/>
            </a:endParaRPr>
          </a:p>
          <a:p>
            <a:pPr marL="285840" indent="-2973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•"/>
            </a:pP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ČÍNA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, US A EU </a:t>
            </a: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PŘEDSTAVUJÍ NEJVĚTŠÍ PRODUCENTY SDO</a:t>
            </a:r>
            <a:endParaRPr lang="en-GB" sz="2000" b="0" strike="noStrike" spc="-1" dirty="0" smtClean="0">
              <a:latin typeface="Arial"/>
            </a:endParaRPr>
          </a:p>
          <a:p>
            <a:pPr marL="285840" indent="-2973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•"/>
            </a:pP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UVÁDĚNÁ MÍRA RECYKLACE PRO 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EU-2</a:t>
            </a: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7 + UK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</a:t>
            </a: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OKOLO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90%</a:t>
            </a: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(ZAHRNUJE VŠAK I ZASYPÁVÁNÍ)</a:t>
            </a:r>
            <a:endParaRPr lang="en-GB" sz="2000" b="0" strike="noStrike" spc="-1" dirty="0" smtClean="0">
              <a:latin typeface="Arial"/>
            </a:endParaRPr>
          </a:p>
          <a:p>
            <a:pPr marL="285840" indent="-2973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•"/>
            </a:pP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RECYKLACE PŘEDEVŠÍM V OBLASTECH S NÍZKOU PŘIDANOU HODNOTOU</a:t>
            </a:r>
            <a:endParaRPr lang="en-GB" sz="2000" b="0" strike="noStrike" spc="-1" dirty="0" smtClean="0">
              <a:latin typeface="Arial"/>
            </a:endParaRPr>
          </a:p>
          <a:p>
            <a:pPr marL="285840" indent="-2973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•"/>
            </a:pP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VÝZVY, KTERÝM ČELÍME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:</a:t>
            </a:r>
            <a:endParaRPr lang="en-GB" sz="2000" b="0" strike="noStrike" spc="-1" dirty="0" smtClean="0">
              <a:latin typeface="Arial"/>
            </a:endParaRPr>
          </a:p>
          <a:p>
            <a:pPr marL="800100" indent="-342900">
              <a:lnSpc>
                <a:spcPct val="100000"/>
              </a:lnSpc>
              <a:spcBef>
                <a:spcPts val="1001"/>
              </a:spcBef>
              <a:buFontTx/>
              <a:buChar char="-"/>
              <a:tabLst>
                <a:tab pos="0" algn="l"/>
              </a:tabLst>
            </a:pP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NOVÁ ZELENÁ DOHODA PRO EVROPU</a:t>
            </a:r>
          </a:p>
          <a:p>
            <a:pPr marL="800100" indent="-342900">
              <a:lnSpc>
                <a:spcPct val="100000"/>
              </a:lnSpc>
              <a:spcBef>
                <a:spcPts val="1001"/>
              </a:spcBef>
              <a:buFontTx/>
              <a:buChar char="-"/>
              <a:tabLst>
                <a:tab pos="0" algn="l"/>
              </a:tabLst>
            </a:pPr>
            <a:r>
              <a:rPr lang="cs-CZ" sz="2000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EU TAXONOMIE</a:t>
            </a:r>
          </a:p>
          <a:p>
            <a:pPr marL="743040" lvl="1" indent="-2973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-"/>
              <a:tabLst>
                <a:tab pos="0" algn="l"/>
              </a:tabLst>
            </a:pP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RÁMCOVÁ SMĚRNICE 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EU </a:t>
            </a:r>
            <a:r>
              <a:rPr lang="cs-CZ" sz="2000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V OBLASTI NAKLÁDÁNÍ S ODPADY</a:t>
            </a:r>
            <a:endParaRPr lang="en-GB" sz="2000" b="0" strike="noStrike" spc="-1" dirty="0" smtClean="0">
              <a:latin typeface="Arial"/>
            </a:endParaRPr>
          </a:p>
          <a:p>
            <a:pPr marL="743040" lvl="1" indent="-2973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-"/>
              <a:tabLst>
                <a:tab pos="0" algn="l"/>
              </a:tabLst>
            </a:pP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CÍL: BEZEMISNÍ, ENERGETICKY NEUTRÁLNÍ A BEZODPADOVÁ EVROPA (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ZERO ENERGY AND WASTE BY 2050</a:t>
            </a: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)</a:t>
            </a:r>
            <a:endParaRPr lang="en-GB" sz="2000" b="0" strike="noStrike" spc="-1" dirty="0" smtClean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2400" b="1" strike="noStrike" spc="-1" dirty="0">
              <a:solidFill>
                <a:srgbClr val="000000"/>
              </a:solidFill>
              <a:latin typeface="Trebuchet MS"/>
              <a:ea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s-CZ" sz="2400" b="1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Na co se zaměřuje RECONMATIC</a:t>
            </a:r>
            <a:r>
              <a:rPr lang="en-GB" sz="2400" b="1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:</a:t>
            </a:r>
            <a:endParaRPr lang="en-GB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tabLst>
                <a:tab pos="0" algn="l"/>
              </a:tabLst>
            </a:pP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Identifikovat hlavní výzvy pro úspěšnou implementaci principů oběhového hospodářství v oblasti řízení a nakládání s SDO, včetně navržení alespoň některých řešení  digitalizace a automatizace, které má projekt rozvinout a demonstrovat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. 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127" name="Google Shape;89;p15"/>
          <p:cNvSpPr/>
          <p:nvPr/>
        </p:nvSpPr>
        <p:spPr>
          <a:xfrm>
            <a:off x="1108440" y="979560"/>
            <a:ext cx="8638920" cy="320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cs-CZ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TVIP </a:t>
            </a:r>
            <a:r>
              <a:rPr lang="en-GB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2022 </a:t>
            </a:r>
            <a:r>
              <a:rPr lang="en-GB" sz="2600" b="1" strike="noStrike" spc="-1" dirty="0">
                <a:solidFill>
                  <a:srgbClr val="1B7730"/>
                </a:solidFill>
                <a:latin typeface="Ubuntu"/>
                <a:ea typeface="Ubuntu"/>
              </a:rPr>
              <a:t>|</a:t>
            </a:r>
            <a:r>
              <a:rPr lang="en-GB" sz="2600" b="0" strike="noStrike" spc="-1" dirty="0">
                <a:solidFill>
                  <a:srgbClr val="000000"/>
                </a:solidFill>
                <a:latin typeface="Ubuntu"/>
                <a:ea typeface="Ubuntu"/>
              </a:rPr>
              <a:t> </a:t>
            </a:r>
            <a:r>
              <a:rPr lang="cs-CZ" sz="2600" b="0" strike="noStrike" spc="-1" dirty="0" smtClean="0">
                <a:solidFill>
                  <a:srgbClr val="000000"/>
                </a:solidFill>
                <a:latin typeface="Ubuntu"/>
                <a:ea typeface="Ubuntu"/>
              </a:rPr>
              <a:t>Úvod</a:t>
            </a:r>
            <a:endParaRPr lang="en-GB" sz="2600" b="0" strike="noStrike" spc="-1" dirty="0">
              <a:latin typeface="Arial"/>
            </a:endParaRPr>
          </a:p>
        </p:txBody>
      </p:sp>
      <p:pic>
        <p:nvPicPr>
          <p:cNvPr id="128" name="Google Shape;90;p15"/>
          <p:cNvPicPr/>
          <p:nvPr/>
        </p:nvPicPr>
        <p:blipFill>
          <a:blip r:embed="rId3"/>
          <a:stretch/>
        </p:blipFill>
        <p:spPr>
          <a:xfrm>
            <a:off x="302983" y="2478510"/>
            <a:ext cx="1956240" cy="1910520"/>
          </a:xfrm>
          <a:prstGeom prst="rect">
            <a:avLst/>
          </a:prstGeom>
          <a:ln w="0">
            <a:noFill/>
          </a:ln>
        </p:spPr>
      </p:pic>
      <p:pic>
        <p:nvPicPr>
          <p:cNvPr id="129" name="Google Shape;91;p15"/>
          <p:cNvPicPr/>
          <p:nvPr/>
        </p:nvPicPr>
        <p:blipFill>
          <a:blip r:embed="rId4"/>
          <a:stretch/>
        </p:blipFill>
        <p:spPr>
          <a:xfrm>
            <a:off x="5876640" y="3918600"/>
            <a:ext cx="1956240" cy="1909800"/>
          </a:xfrm>
          <a:prstGeom prst="rect">
            <a:avLst/>
          </a:prstGeom>
          <a:ln w="0">
            <a:noFill/>
          </a:ln>
        </p:spPr>
      </p:pic>
      <p:sp>
        <p:nvSpPr>
          <p:cNvPr id="130" name="Google Shape;92;p15"/>
          <p:cNvSpPr/>
          <p:nvPr/>
        </p:nvSpPr>
        <p:spPr>
          <a:xfrm rot="10800000">
            <a:off x="1882587" y="4087906"/>
            <a:ext cx="730471" cy="77443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2400">
            <a:solidFill>
              <a:srgbClr val="33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Google Shape;93;p15"/>
          <p:cNvSpPr/>
          <p:nvPr/>
        </p:nvSpPr>
        <p:spPr>
          <a:xfrm rot="10800000" flipH="1">
            <a:off x="4351283" y="5143500"/>
            <a:ext cx="1525357" cy="6849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2400">
            <a:solidFill>
              <a:srgbClr val="33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5E3A5C37-4742-922F-3456-B3AD837E75B4}"/>
              </a:ext>
            </a:extLst>
          </p:cNvPr>
          <p:cNvSpPr txBox="1"/>
          <p:nvPr/>
        </p:nvSpPr>
        <p:spPr>
          <a:xfrm>
            <a:off x="2259223" y="2617694"/>
            <a:ext cx="103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48%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0DCDD21D-338C-4E26-18F6-D5C83A6E150E}"/>
              </a:ext>
            </a:extLst>
          </p:cNvPr>
          <p:cNvSpPr txBox="1"/>
          <p:nvPr/>
        </p:nvSpPr>
        <p:spPr>
          <a:xfrm>
            <a:off x="6798960" y="3531710"/>
            <a:ext cx="103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36%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98;p16"/>
          <p:cNvSpPr/>
          <p:nvPr/>
        </p:nvSpPr>
        <p:spPr>
          <a:xfrm>
            <a:off x="9144000" y="1959479"/>
            <a:ext cx="8034480" cy="6590161"/>
          </a:xfrm>
          <a:prstGeom prst="round1Rect">
            <a:avLst>
              <a:gd name="adj" fmla="val 16667"/>
            </a:avLst>
          </a:prstGeom>
          <a:solidFill>
            <a:schemeClr val="dk2"/>
          </a:solidFill>
          <a:ln w="9525">
            <a:solidFill>
              <a:srgbClr val="15F34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00" tIns="540000" rIns="54000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cs-CZ" sz="2400" b="1" strike="noStrike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STAVEBNICTVÍ JAKO PRŮMYSLOVÉ ODVĚTVÍ</a:t>
            </a:r>
            <a:endParaRPr lang="en-GB" sz="2400" b="0" strike="noStrike" spc="-1" dirty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Bariéry v oblasti dostupnosti, </a:t>
            </a:r>
            <a:r>
              <a:rPr lang="cs-CZ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tržní přijatelnosti a </a:t>
            </a:r>
            <a:r>
              <a:rPr lang="cs-CZ" sz="1800" b="0" strike="noStrike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ekonomické hodnoty – přetrvává přesvědčení, že s recyklací musí být vše co nejlevnější</a:t>
            </a:r>
            <a:endParaRPr lang="en-GB" sz="1800" b="0" strike="noStrike" spc="-1" dirty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Vyšší náročnost na přizpůsobení se pro MSP</a:t>
            </a:r>
            <a:endParaRPr lang="en-GB" sz="1800" b="0" strike="noStrike" spc="-1" dirty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latin typeface="Arial"/>
              </a:rPr>
              <a:t>Řada subdodavatelských služeb</a:t>
            </a:r>
            <a:endParaRPr lang="en-GB" sz="1800" b="0" strike="noStrike" spc="-1" dirty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Roztříštěný hodnotový </a:t>
            </a:r>
            <a:r>
              <a:rPr lang="cs-CZ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ře</a:t>
            </a:r>
            <a:r>
              <a:rPr lang="cs-CZ" sz="1800" b="0" strike="noStrike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tězec v oblasti odpadu a jeho dalšího využití</a:t>
            </a:r>
            <a:r>
              <a:rPr lang="en-GB" sz="1800" b="0" strike="noStrike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 </a:t>
            </a:r>
            <a:endParaRPr lang="en-GB" sz="1800" b="0" strike="noStrike" spc="-1" dirty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V některých případech neefektivní spolupráce mezi jednotlivými účastníky řetězce, nedostatečné vzájemné </a:t>
            </a:r>
            <a:r>
              <a:rPr lang="cs-CZ" spc="-1" dirty="0">
                <a:solidFill>
                  <a:srgbClr val="333333"/>
                </a:solidFill>
                <a:latin typeface="Trebuchet MS"/>
                <a:ea typeface="Trebuchet MS"/>
              </a:rPr>
              <a:t>porozumění a jednotná vize </a:t>
            </a:r>
            <a:r>
              <a:rPr lang="en-GB" spc="-1" dirty="0">
                <a:solidFill>
                  <a:srgbClr val="333333"/>
                </a:solidFill>
                <a:latin typeface="Trebuchet MS"/>
                <a:ea typeface="Trebuchet MS"/>
              </a:rPr>
              <a:t>Difficulties to develop policies, standards and regulation</a:t>
            </a: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Vysoká závislost na strojích obsluhovaných člověkem a na manuální práci</a:t>
            </a: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Konzervativní odvětví, s menší ochotou ke změnám </a:t>
            </a: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333333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333333"/>
                </a:solidFill>
                <a:latin typeface="Trebuchet MS"/>
                <a:ea typeface="Trebuchet MS"/>
              </a:rPr>
              <a:t>Řešení digitalizace a automatizace jsou zatím implementovaná v malé míře nebo k tomu dochází pomalu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33" name="Google Shape;99;p16"/>
          <p:cNvSpPr/>
          <p:nvPr/>
        </p:nvSpPr>
        <p:spPr>
          <a:xfrm rot="10800000">
            <a:off x="1109160" y="1959480"/>
            <a:ext cx="7757640" cy="6590160"/>
          </a:xfrm>
          <a:prstGeom prst="round1Rect">
            <a:avLst>
              <a:gd name="adj" fmla="val 16667"/>
            </a:avLst>
          </a:prstGeom>
          <a:solidFill>
            <a:schemeClr val="dk1"/>
          </a:solidFill>
          <a:ln w="9525">
            <a:solidFill>
              <a:srgbClr val="15F34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Google Shape;100;p16"/>
          <p:cNvSpPr/>
          <p:nvPr/>
        </p:nvSpPr>
        <p:spPr>
          <a:xfrm>
            <a:off x="1125000" y="1959480"/>
            <a:ext cx="7724160" cy="67777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0000" tIns="540000" rIns="54000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cs-CZ" sz="2400" b="1" strike="noStrike" spc="-1" dirty="0" smtClean="0">
                <a:solidFill>
                  <a:srgbClr val="FFFFFF"/>
                </a:solidFill>
                <a:latin typeface="Trebuchet MS"/>
                <a:ea typeface="Trebuchet MS"/>
              </a:rPr>
              <a:t>MATERIÁLOVÝ ASPEKT</a:t>
            </a:r>
            <a:endParaRPr lang="en-GB" sz="2400" b="0" strike="noStrike" spc="-1" dirty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Velké objemy vytvářených SDO</a:t>
            </a:r>
            <a:endParaRPr lang="en-GB" sz="1800" b="0" strike="noStrike" spc="-1" dirty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Riziko výskytu znečišťujících či nebezpečných látek („polutantů“)</a:t>
            </a:r>
            <a:endParaRPr lang="en-GB" sz="1800" b="0" strike="noStrike" spc="-1" dirty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Různorodost odpadu, vzájemná kontaminace, materiálová degradace</a:t>
            </a:r>
            <a:endParaRPr lang="en-GB" sz="1800" b="0" strike="noStrike" spc="-1" dirty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Přetrvávající nedostatek technických dat, specifikací a nástrojů kontroly a zajištění kvality</a:t>
            </a:r>
            <a:endParaRPr lang="en-GB" sz="1800" b="0" strike="noStrike" spc="-1" dirty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Nejistota a chybějící digitalizace v oblasti konce života staveb (</a:t>
            </a:r>
            <a:r>
              <a:rPr lang="en-GB" sz="1800" b="0" strike="noStrike" spc="-1" dirty="0" err="1" smtClean="0">
                <a:solidFill>
                  <a:srgbClr val="F2F2F2"/>
                </a:solidFill>
                <a:latin typeface="Trebuchet MS"/>
                <a:ea typeface="Trebuchet MS"/>
              </a:rPr>
              <a:t>EoLS</a:t>
            </a: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)</a:t>
            </a:r>
            <a:r>
              <a:rPr lang="en-GB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, </a:t>
            </a: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hlediska selektivní dekonstrukce</a:t>
            </a:r>
            <a:r>
              <a:rPr lang="cs-CZ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 a problematika znečištění materiálových toků odpadů</a:t>
            </a:r>
            <a:endParaRPr lang="en-GB" sz="1800" b="0" strike="noStrike" spc="-1" dirty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Nedostatky v oblasti sledovatelnosti a předpověditelnosti u SDO</a:t>
            </a:r>
            <a:endParaRPr lang="en-GB" sz="1800" b="0" strike="noStrike" spc="-1" dirty="0">
              <a:latin typeface="Arial"/>
            </a:endParaRP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Nízká důvěra koncových zákazníků, uplatnění pro účely s malou přidanou hodnotou </a:t>
            </a:r>
          </a:p>
          <a:p>
            <a:pPr marL="457200" indent="-34200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Vzájemná konkurence s materiály z primárních zdrojů </a:t>
            </a:r>
            <a:r>
              <a:rPr lang="en-GB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(</a:t>
            </a: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např.</a:t>
            </a:r>
            <a:r>
              <a:rPr lang="en-GB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 </a:t>
            </a:r>
            <a:r>
              <a:rPr lang="en-GB" sz="1800" b="0" strike="noStrike" spc="-1" dirty="0">
                <a:solidFill>
                  <a:srgbClr val="F2F2F2"/>
                </a:solidFill>
                <a:latin typeface="Trebuchet MS"/>
                <a:ea typeface="Trebuchet MS"/>
              </a:rPr>
              <a:t>CE </a:t>
            </a: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značení je méně restriktivní</a:t>
            </a:r>
            <a:r>
              <a:rPr lang="en-GB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)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135" name="Google Shape;101;p16"/>
          <p:cNvSpPr/>
          <p:nvPr/>
        </p:nvSpPr>
        <p:spPr>
          <a:xfrm>
            <a:off x="1108440" y="979560"/>
            <a:ext cx="8638920" cy="320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cs-CZ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TVIP </a:t>
            </a:r>
            <a:r>
              <a:rPr lang="en-GB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2022 </a:t>
            </a:r>
            <a:r>
              <a:rPr lang="en-GB" sz="2600" b="1" strike="noStrike" spc="-1" dirty="0">
                <a:solidFill>
                  <a:srgbClr val="1B7730"/>
                </a:solidFill>
                <a:latin typeface="Ubuntu"/>
                <a:ea typeface="Ubuntu"/>
              </a:rPr>
              <a:t>|</a:t>
            </a:r>
            <a:r>
              <a:rPr lang="en-GB" sz="2600" b="0" strike="noStrike" spc="-1" dirty="0">
                <a:solidFill>
                  <a:srgbClr val="000000"/>
                </a:solidFill>
                <a:latin typeface="Ubuntu"/>
                <a:ea typeface="Ubuntu"/>
              </a:rPr>
              <a:t> </a:t>
            </a:r>
            <a:r>
              <a:rPr lang="cs-CZ" sz="2600" b="0" strike="noStrike" spc="-1" dirty="0" smtClean="0">
                <a:solidFill>
                  <a:srgbClr val="000000"/>
                </a:solidFill>
                <a:latin typeface="Ubuntu"/>
                <a:ea typeface="Ubuntu"/>
              </a:rPr>
              <a:t>Výzvy</a:t>
            </a:r>
            <a:endParaRPr lang="en-GB" sz="2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Juanan\Mi despacho\Mediopie\Clientes\Promociones Gonzalez\Aguilera\Dirección de Obra\Fotos\2008\octubre\21-10-08\PA210057.JPG">
            <a:extLst>
              <a:ext uri="{FF2B5EF4-FFF2-40B4-BE49-F238E27FC236}">
                <a16:creationId xmlns="" xmlns:a16="http://schemas.microsoft.com/office/drawing/2014/main" id="{E21731B0-5A2F-0D68-EC1E-06D8FB32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7361" y="3262048"/>
            <a:ext cx="2958353" cy="2218765"/>
          </a:xfrm>
          <a:prstGeom prst="rect">
            <a:avLst/>
          </a:prstGeom>
          <a:noFill/>
        </p:spPr>
      </p:pic>
      <p:pic>
        <p:nvPicPr>
          <p:cNvPr id="7" name="Google Shape;186;p25">
            <a:extLst>
              <a:ext uri="{FF2B5EF4-FFF2-40B4-BE49-F238E27FC236}">
                <a16:creationId xmlns="" xmlns:a16="http://schemas.microsoft.com/office/drawing/2014/main" id="{8EC12C5C-F318-F722-82FD-CD6CDF402C6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3877360" y="5233941"/>
            <a:ext cx="2958353" cy="2005595"/>
          </a:xfrm>
          <a:prstGeom prst="rect">
            <a:avLst/>
          </a:prstGeom>
          <a:ln w="0">
            <a:noFill/>
          </a:ln>
        </p:spPr>
      </p:pic>
      <p:pic>
        <p:nvPicPr>
          <p:cNvPr id="9" name="Picture 6" descr="Imagen relacionada">
            <a:extLst>
              <a:ext uri="{FF2B5EF4-FFF2-40B4-BE49-F238E27FC236}">
                <a16:creationId xmlns="" xmlns:a16="http://schemas.microsoft.com/office/drawing/2014/main" id="{BD67018A-F3D0-E064-CFBD-83330C548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7"/>
          <a:stretch/>
        </p:blipFill>
        <p:spPr bwMode="auto">
          <a:xfrm>
            <a:off x="1108438" y="2907161"/>
            <a:ext cx="295835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5" descr="A picture containing sky, outdoor, ground, nature&#10;&#10;Description generated with very high confidence">
            <a:extLst>
              <a:ext uri="{FF2B5EF4-FFF2-40B4-BE49-F238E27FC236}">
                <a16:creationId xmlns="" xmlns:a16="http://schemas.microsoft.com/office/drawing/2014/main" id="{DF42C704-CAE2-F770-29B0-F6B049BF3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8440" y="6769743"/>
            <a:ext cx="2958354" cy="221918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4C10A443-57DA-C7ED-EF98-81705A07FA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40" y="1732687"/>
            <a:ext cx="4073160" cy="1538584"/>
          </a:xfrm>
          <a:prstGeom prst="rect">
            <a:avLst/>
          </a:prstGeom>
        </p:spPr>
      </p:pic>
      <p:sp>
        <p:nvSpPr>
          <p:cNvPr id="153" name="Google Shape;135;p20"/>
          <p:cNvSpPr/>
          <p:nvPr/>
        </p:nvSpPr>
        <p:spPr>
          <a:xfrm>
            <a:off x="1108440" y="979560"/>
            <a:ext cx="8638920" cy="320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cs-CZ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TVIP </a:t>
            </a:r>
            <a:r>
              <a:rPr lang="en-GB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2022 </a:t>
            </a:r>
            <a:r>
              <a:rPr lang="en-GB" sz="2600" b="1" strike="noStrike" spc="-1" dirty="0">
                <a:solidFill>
                  <a:srgbClr val="1B7730"/>
                </a:solidFill>
                <a:latin typeface="Ubuntu"/>
                <a:ea typeface="Ubuntu"/>
              </a:rPr>
              <a:t>|</a:t>
            </a:r>
            <a:r>
              <a:rPr lang="en-GB" sz="2600" b="0" strike="noStrike" spc="-1" dirty="0">
                <a:solidFill>
                  <a:srgbClr val="1B7730"/>
                </a:solidFill>
                <a:latin typeface="Ubuntu"/>
                <a:ea typeface="Ubuntu"/>
              </a:rPr>
              <a:t> </a:t>
            </a:r>
            <a:r>
              <a:rPr lang="en-GB" sz="2600" b="0" strike="noStrike" spc="-1" dirty="0">
                <a:solidFill>
                  <a:srgbClr val="000000"/>
                </a:solidFill>
                <a:latin typeface="Ubuntu"/>
                <a:ea typeface="Ubuntu"/>
              </a:rPr>
              <a:t>RECONMATIC </a:t>
            </a:r>
            <a:r>
              <a:rPr lang="en-GB" sz="2600" b="0" strike="noStrike" spc="-1" dirty="0" smtClean="0">
                <a:solidFill>
                  <a:srgbClr val="000000"/>
                </a:solidFill>
                <a:latin typeface="Ubuntu"/>
                <a:ea typeface="Ubuntu"/>
              </a:rPr>
              <a:t>vi</a:t>
            </a:r>
            <a:r>
              <a:rPr lang="cs-CZ" sz="2600" b="0" strike="noStrike" spc="-1" dirty="0" smtClean="0">
                <a:solidFill>
                  <a:srgbClr val="000000"/>
                </a:solidFill>
                <a:latin typeface="Ubuntu"/>
                <a:ea typeface="Ubuntu"/>
              </a:rPr>
              <a:t>ze</a:t>
            </a:r>
            <a:r>
              <a:rPr lang="en-GB" sz="2600" b="0" strike="noStrike" spc="-1" dirty="0" smtClean="0">
                <a:solidFill>
                  <a:srgbClr val="000000"/>
                </a:solidFill>
                <a:latin typeface="Ubuntu"/>
                <a:ea typeface="Ubuntu"/>
              </a:rPr>
              <a:t> a </a:t>
            </a:r>
            <a:r>
              <a:rPr lang="cs-CZ" sz="2600" b="0" strike="noStrike" spc="-1" dirty="0" smtClean="0">
                <a:solidFill>
                  <a:srgbClr val="000000"/>
                </a:solidFill>
                <a:latin typeface="Ubuntu"/>
                <a:ea typeface="Ubuntu"/>
              </a:rPr>
              <a:t>cíle</a:t>
            </a:r>
            <a:endParaRPr lang="en-GB" sz="2600" b="0" strike="noStrike" spc="-1" dirty="0">
              <a:latin typeface="Arial"/>
            </a:endParaRPr>
          </a:p>
        </p:txBody>
      </p:sp>
      <p:pic>
        <p:nvPicPr>
          <p:cNvPr id="154" name="Google Shape;136;p20"/>
          <p:cNvPicPr/>
          <p:nvPr/>
        </p:nvPicPr>
        <p:blipFill>
          <a:blip r:embed="rId7"/>
          <a:stretch/>
        </p:blipFill>
        <p:spPr>
          <a:xfrm>
            <a:off x="4066793" y="1732687"/>
            <a:ext cx="9810572" cy="7256238"/>
          </a:xfrm>
          <a:prstGeom prst="rect">
            <a:avLst/>
          </a:prstGeom>
          <a:ln w="0">
            <a:noFill/>
          </a:ln>
        </p:spPr>
      </p:pic>
      <p:pic>
        <p:nvPicPr>
          <p:cNvPr id="4" name="Picture 2" descr="http://2.bp.blogspot.com/-iraOmjuhr4k/T77aYt-f9uI/AAAAAAAADag/Uu4Nq5PLeY4/s1600/31b.jpg">
            <a:extLst>
              <a:ext uri="{FF2B5EF4-FFF2-40B4-BE49-F238E27FC236}">
                <a16:creationId xmlns="" xmlns:a16="http://schemas.microsoft.com/office/drawing/2014/main" id="{873DF306-34B3-3C33-D8FC-6D72DD47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8440" y="4794472"/>
            <a:ext cx="2958353" cy="2218765"/>
          </a:xfrm>
          <a:prstGeom prst="rect">
            <a:avLst/>
          </a:prstGeom>
          <a:noFill/>
        </p:spPr>
      </p:pic>
      <p:pic>
        <p:nvPicPr>
          <p:cNvPr id="6" name="Google Shape;182;p25">
            <a:extLst>
              <a:ext uri="{FF2B5EF4-FFF2-40B4-BE49-F238E27FC236}">
                <a16:creationId xmlns="" xmlns:a16="http://schemas.microsoft.com/office/drawing/2014/main" id="{D287CBB1-218D-33E2-62C3-8FF04D0A6C5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3877362" y="6983330"/>
            <a:ext cx="2958356" cy="2005595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G:\Juanan\Mi despacho\Mediopie\Clientes\Promociones Gonzalez\Tabarca 6ª fase\Fotos\año 2003\septiembre\VTA220903\DSC00002.jpg">
            <a:extLst>
              <a:ext uri="{FF2B5EF4-FFF2-40B4-BE49-F238E27FC236}">
                <a16:creationId xmlns="" xmlns:a16="http://schemas.microsoft.com/office/drawing/2014/main" id="{9BF22970-EBE7-54CA-7171-0AD2510F1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t="28574"/>
          <a:stretch/>
        </p:blipFill>
        <p:spPr bwMode="auto">
          <a:xfrm>
            <a:off x="13877360" y="1732687"/>
            <a:ext cx="2958353" cy="1584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52;p22"/>
          <p:cNvPicPr/>
          <p:nvPr/>
        </p:nvPicPr>
        <p:blipFill>
          <a:blip r:embed="rId2"/>
          <a:srcRect t="29312" r="8332"/>
          <a:stretch/>
        </p:blipFill>
        <p:spPr>
          <a:xfrm>
            <a:off x="4987080" y="1759680"/>
            <a:ext cx="12191400" cy="7056360"/>
          </a:xfrm>
          <a:prstGeom prst="rect">
            <a:avLst/>
          </a:prstGeom>
          <a:ln w="0">
            <a:noFill/>
          </a:ln>
        </p:spPr>
      </p:pic>
      <p:sp>
        <p:nvSpPr>
          <p:cNvPr id="163" name="Google Shape;153;p22"/>
          <p:cNvSpPr/>
          <p:nvPr/>
        </p:nvSpPr>
        <p:spPr>
          <a:xfrm>
            <a:off x="1108440" y="979560"/>
            <a:ext cx="8638920" cy="320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cs-CZ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TVIP </a:t>
            </a:r>
            <a:r>
              <a:rPr lang="en-GB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2022 </a:t>
            </a:r>
            <a:r>
              <a:rPr lang="en-GB" sz="2600" b="1" strike="noStrike" spc="-1" dirty="0">
                <a:solidFill>
                  <a:srgbClr val="1B7730"/>
                </a:solidFill>
                <a:latin typeface="Ubuntu"/>
                <a:ea typeface="Ubuntu"/>
              </a:rPr>
              <a:t>|</a:t>
            </a:r>
            <a:r>
              <a:rPr lang="en-GB" sz="2600" b="0" strike="noStrike" spc="-1" dirty="0">
                <a:solidFill>
                  <a:srgbClr val="1B7730"/>
                </a:solidFill>
                <a:latin typeface="Ubuntu"/>
                <a:ea typeface="Ubuntu"/>
              </a:rPr>
              <a:t> </a:t>
            </a:r>
            <a:r>
              <a:rPr lang="cs-CZ" sz="2600" spc="-1" dirty="0">
                <a:solidFill>
                  <a:srgbClr val="000000"/>
                </a:solidFill>
                <a:latin typeface="Ubuntu"/>
                <a:ea typeface="Ubuntu"/>
              </a:rPr>
              <a:t>Partneři projektu </a:t>
            </a:r>
            <a:r>
              <a:rPr lang="cs-CZ" sz="2600" spc="-1" dirty="0" smtClean="0">
                <a:solidFill>
                  <a:srgbClr val="000000"/>
                </a:solidFill>
                <a:latin typeface="Ubuntu"/>
                <a:ea typeface="Ubuntu"/>
              </a:rPr>
              <a:t>a rozměr spolupráce</a:t>
            </a:r>
            <a:endParaRPr lang="en-GB" sz="2600" spc="-1" dirty="0">
              <a:solidFill>
                <a:srgbClr val="000000"/>
              </a:solidFill>
              <a:latin typeface="Ubuntu"/>
              <a:ea typeface="Ubuntu"/>
            </a:endParaRPr>
          </a:p>
        </p:txBody>
      </p:sp>
      <p:pic>
        <p:nvPicPr>
          <p:cNvPr id="164" name="Google Shape;154;p22"/>
          <p:cNvPicPr/>
          <p:nvPr/>
        </p:nvPicPr>
        <p:blipFill>
          <a:blip r:embed="rId3"/>
          <a:stretch/>
        </p:blipFill>
        <p:spPr>
          <a:xfrm>
            <a:off x="12182941" y="3855419"/>
            <a:ext cx="5206680" cy="3772440"/>
          </a:xfrm>
          <a:prstGeom prst="rect">
            <a:avLst/>
          </a:prstGeom>
          <a:ln w="0">
            <a:noFill/>
          </a:ln>
        </p:spPr>
      </p:pic>
      <p:sp>
        <p:nvSpPr>
          <p:cNvPr id="165" name="Google Shape;155;p22"/>
          <p:cNvSpPr/>
          <p:nvPr/>
        </p:nvSpPr>
        <p:spPr>
          <a:xfrm>
            <a:off x="14372769" y="741661"/>
            <a:ext cx="3915231" cy="23955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180000" indent="-203040">
              <a:lnSpc>
                <a:spcPct val="100000"/>
              </a:lnSpc>
              <a:spcBef>
                <a:spcPts val="200"/>
              </a:spcBef>
              <a:buClr>
                <a:srgbClr val="04BFBF"/>
              </a:buClr>
              <a:buFont typeface="Trebuchet MS"/>
              <a:buChar char="■"/>
            </a:pPr>
            <a:r>
              <a:rPr lang="en-GB" sz="18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CVUT, ENVI, STR, JAIP</a:t>
            </a:r>
            <a:endParaRPr lang="en-GB" sz="1800" b="0" strike="noStrike" spc="-1" dirty="0">
              <a:latin typeface="Arial"/>
            </a:endParaRPr>
          </a:p>
          <a:p>
            <a:pPr marL="180000" indent="-203040">
              <a:lnSpc>
                <a:spcPct val="100000"/>
              </a:lnSpc>
              <a:spcBef>
                <a:spcPts val="200"/>
              </a:spcBef>
              <a:buClr>
                <a:srgbClr val="3ADE5F"/>
              </a:buClr>
              <a:buFont typeface="Trebuchet MS"/>
              <a:buChar char="■"/>
            </a:pPr>
            <a:r>
              <a:rPr lang="en-GB" sz="18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TEC, ICAT, AEICE, ITC-AICE, RECSO</a:t>
            </a:r>
            <a:endParaRPr lang="en-GB" sz="1800" b="0" strike="noStrike" spc="-1" dirty="0">
              <a:latin typeface="Arial"/>
            </a:endParaRPr>
          </a:p>
          <a:p>
            <a:pPr marL="180000" indent="-203040">
              <a:lnSpc>
                <a:spcPct val="100000"/>
              </a:lnSpc>
              <a:spcBef>
                <a:spcPts val="200"/>
              </a:spcBef>
              <a:buClr>
                <a:srgbClr val="C8C2F2"/>
              </a:buClr>
              <a:buFont typeface="Trebuchet MS"/>
              <a:buChar char="■"/>
            </a:pPr>
            <a:r>
              <a:rPr lang="en-GB" sz="18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USAL, UMAN, MS, LECYC</a:t>
            </a:r>
            <a:endParaRPr lang="en-GB" sz="1800" b="0" strike="noStrike" spc="-1" dirty="0">
              <a:latin typeface="Arial"/>
            </a:endParaRPr>
          </a:p>
          <a:p>
            <a:pPr marL="180000" indent="-203040">
              <a:lnSpc>
                <a:spcPct val="100000"/>
              </a:lnSpc>
              <a:spcBef>
                <a:spcPts val="200"/>
              </a:spcBef>
              <a:buClr>
                <a:srgbClr val="033A40"/>
              </a:buClr>
              <a:buFont typeface="Trebuchet MS"/>
              <a:buChar char="■"/>
            </a:pPr>
            <a:r>
              <a:rPr lang="en-GB" sz="18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UTH, ANAK, AUTH, ERGO, SKYDE</a:t>
            </a:r>
            <a:endParaRPr lang="en-GB" sz="1800" b="0" strike="noStrike" spc="-1" dirty="0">
              <a:latin typeface="Arial"/>
            </a:endParaRPr>
          </a:p>
          <a:p>
            <a:pPr marL="180000" indent="-203040">
              <a:lnSpc>
                <a:spcPct val="100000"/>
              </a:lnSpc>
              <a:spcBef>
                <a:spcPts val="200"/>
              </a:spcBef>
              <a:buClr>
                <a:srgbClr val="F2A0B6"/>
              </a:buClr>
              <a:buFont typeface="Trebuchet MS"/>
              <a:buChar char="■"/>
            </a:pPr>
            <a:r>
              <a:rPr lang="en-GB" sz="18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FN</a:t>
            </a:r>
            <a:endParaRPr lang="en-GB" sz="1800" b="0" strike="noStrike" spc="-1" dirty="0">
              <a:latin typeface="Arial"/>
            </a:endParaRPr>
          </a:p>
          <a:p>
            <a:pPr marL="180000" indent="-203040">
              <a:lnSpc>
                <a:spcPct val="100000"/>
              </a:lnSpc>
              <a:spcBef>
                <a:spcPts val="200"/>
              </a:spcBef>
              <a:buClr>
                <a:srgbClr val="048C8C"/>
              </a:buClr>
              <a:buFont typeface="Trebuchet MS"/>
              <a:buChar char="■"/>
            </a:pPr>
            <a:r>
              <a:rPr lang="en-GB" sz="18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ITFR</a:t>
            </a:r>
            <a:endParaRPr lang="en-GB" sz="1800" b="0" strike="noStrike" spc="-1" dirty="0">
              <a:latin typeface="Arial"/>
            </a:endParaRPr>
          </a:p>
          <a:p>
            <a:pPr marL="180000" indent="-20304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 typeface="Trebuchet MS"/>
              <a:buChar char="■"/>
            </a:pPr>
            <a:r>
              <a:rPr lang="en-GB" sz="18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ETRI, CACE</a:t>
            </a:r>
            <a:endParaRPr lang="en-GB" sz="1800" b="0" strike="noStrike" spc="-1" dirty="0">
              <a:latin typeface="Arial"/>
            </a:endParaRPr>
          </a:p>
          <a:p>
            <a:pPr marL="180000" indent="-203040">
              <a:lnSpc>
                <a:spcPct val="100000"/>
              </a:lnSpc>
              <a:spcBef>
                <a:spcPts val="200"/>
              </a:spcBef>
              <a:spcAft>
                <a:spcPts val="1001"/>
              </a:spcAft>
              <a:buClr>
                <a:srgbClr val="000000"/>
              </a:buClr>
              <a:buFont typeface="Trebuchet MS"/>
              <a:buChar char="●"/>
            </a:pPr>
            <a:r>
              <a:rPr lang="cs-CZ" sz="1800" b="1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Případové studie</a:t>
            </a:r>
            <a:endParaRPr lang="en-GB" sz="1800" b="1" strike="noStrike" spc="-1" dirty="0">
              <a:latin typeface="Arial"/>
            </a:endParaRPr>
          </a:p>
        </p:txBody>
      </p:sp>
      <p:sp>
        <p:nvSpPr>
          <p:cNvPr id="166" name="Google Shape;156;p22"/>
          <p:cNvSpPr/>
          <p:nvPr/>
        </p:nvSpPr>
        <p:spPr>
          <a:xfrm>
            <a:off x="3683160" y="1759680"/>
            <a:ext cx="6838920" cy="3391920"/>
          </a:xfrm>
          <a:prstGeom prst="bentConnector3">
            <a:avLst>
              <a:gd name="adj1" fmla="val 97469"/>
            </a:avLst>
          </a:prstGeom>
          <a:noFill/>
          <a:ln w="19050">
            <a:solidFill>
              <a:srgbClr val="333333"/>
            </a:solidFill>
            <a:round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Google Shape;157;p22"/>
          <p:cNvSpPr/>
          <p:nvPr/>
        </p:nvSpPr>
        <p:spPr>
          <a:xfrm rot="10800000" flipH="1">
            <a:off x="3472019" y="3486862"/>
            <a:ext cx="3257668" cy="779672"/>
          </a:xfrm>
          <a:prstGeom prst="bentConnector3">
            <a:avLst>
              <a:gd name="adj1" fmla="val 78926"/>
            </a:avLst>
          </a:prstGeom>
          <a:noFill/>
          <a:ln w="19050">
            <a:solidFill>
              <a:srgbClr val="333333"/>
            </a:solidFill>
            <a:round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Google Shape;158;p22"/>
          <p:cNvSpPr/>
          <p:nvPr/>
        </p:nvSpPr>
        <p:spPr>
          <a:xfrm flipV="1">
            <a:off x="3472018" y="6802560"/>
            <a:ext cx="6940982" cy="1842092"/>
          </a:xfrm>
          <a:prstGeom prst="bentConnector3">
            <a:avLst>
              <a:gd name="adj1" fmla="val 56688"/>
            </a:avLst>
          </a:prstGeom>
          <a:noFill/>
          <a:ln w="19050">
            <a:solidFill>
              <a:srgbClr val="333333"/>
            </a:solidFill>
            <a:round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Google Shape;159;p22"/>
          <p:cNvSpPr/>
          <p:nvPr/>
        </p:nvSpPr>
        <p:spPr>
          <a:xfrm rot="16200000" flipH="1">
            <a:off x="4417462" y="5106861"/>
            <a:ext cx="978249" cy="2594587"/>
          </a:xfrm>
          <a:prstGeom prst="bentConnector3">
            <a:avLst>
              <a:gd name="adj1" fmla="val 0"/>
            </a:avLst>
          </a:prstGeom>
          <a:noFill/>
          <a:ln w="19050">
            <a:solidFill>
              <a:srgbClr val="333333"/>
            </a:solidFill>
            <a:round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Google Shape;158;p22">
            <a:extLst>
              <a:ext uri="{FF2B5EF4-FFF2-40B4-BE49-F238E27FC236}">
                <a16:creationId xmlns="" xmlns:a16="http://schemas.microsoft.com/office/drawing/2014/main" id="{CC3C1D7F-D3AF-271D-2AE3-A23C3177EF08}"/>
              </a:ext>
            </a:extLst>
          </p:cNvPr>
          <p:cNvSpPr/>
          <p:nvPr/>
        </p:nvSpPr>
        <p:spPr>
          <a:xfrm flipV="1">
            <a:off x="10130117" y="7120828"/>
            <a:ext cx="2600113" cy="1842092"/>
          </a:xfrm>
          <a:prstGeom prst="bentConnector3">
            <a:avLst>
              <a:gd name="adj1" fmla="val 60591"/>
            </a:avLst>
          </a:prstGeom>
          <a:noFill/>
          <a:ln w="19050">
            <a:solidFill>
              <a:srgbClr val="333333"/>
            </a:solidFill>
            <a:round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Picture 12" descr="img010">
            <a:extLst>
              <a:ext uri="{FF2B5EF4-FFF2-40B4-BE49-F238E27FC236}">
                <a16:creationId xmlns="" xmlns:a16="http://schemas.microsoft.com/office/drawing/2014/main" id="{2BEE0C7F-B452-15AD-50D3-A0E69E9518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706" y="7627859"/>
            <a:ext cx="2529411" cy="170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 descr="Tren de carga pasando por una carretera&#10;&#10;Descripción generada automáticamente">
            <a:extLst>
              <a:ext uri="{FF2B5EF4-FFF2-40B4-BE49-F238E27FC236}">
                <a16:creationId xmlns="" xmlns:a16="http://schemas.microsoft.com/office/drawing/2014/main" id="{BB153ACA-0B2E-AE56-D88C-6ABBA34D5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0" y="7435219"/>
            <a:ext cx="2699922" cy="1763751"/>
          </a:xfrm>
          <a:prstGeom prst="rect">
            <a:avLst/>
          </a:prstGeom>
        </p:spPr>
      </p:pic>
      <p:pic>
        <p:nvPicPr>
          <p:cNvPr id="15" name="Google Shape;181;p25">
            <a:extLst>
              <a:ext uri="{FF2B5EF4-FFF2-40B4-BE49-F238E27FC236}">
                <a16:creationId xmlns="" xmlns:a16="http://schemas.microsoft.com/office/drawing/2014/main" id="{CA324805-3762-45C9-A7DB-D8B5F5D741A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08440" y="1369826"/>
            <a:ext cx="2693780" cy="1763163"/>
          </a:xfrm>
          <a:prstGeom prst="rect">
            <a:avLst/>
          </a:prstGeom>
          <a:ln w="0">
            <a:noFill/>
          </a:ln>
        </p:spPr>
      </p:pic>
      <p:pic>
        <p:nvPicPr>
          <p:cNvPr id="5" name="Imagen 4" descr="Imagen que contiene edificio, exterior, caja, camioneta&#10;&#10;Descripción generada automáticamente">
            <a:extLst>
              <a:ext uri="{FF2B5EF4-FFF2-40B4-BE49-F238E27FC236}">
                <a16:creationId xmlns="" xmlns:a16="http://schemas.microsoft.com/office/drawing/2014/main" id="{E14C84A1-46F2-491C-39A7-963FFFE090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9" y="3374793"/>
            <a:ext cx="2693781" cy="1768707"/>
          </a:xfrm>
          <a:prstGeom prst="rect">
            <a:avLst/>
          </a:prstGeom>
        </p:spPr>
      </p:pic>
      <p:pic>
        <p:nvPicPr>
          <p:cNvPr id="18" name="Picture 8" descr="http://www.infoambiental.es/image/journal/article?img_id=2405655&amp;t=1270630929777">
            <a:extLst>
              <a:ext uri="{FF2B5EF4-FFF2-40B4-BE49-F238E27FC236}">
                <a16:creationId xmlns="" xmlns:a16="http://schemas.microsoft.com/office/drawing/2014/main" id="{B0166BA1-FA12-9D5C-AF3D-1F5AA6014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1921" y="5393404"/>
            <a:ext cx="2700300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12;p18"/>
          <p:cNvSpPr/>
          <p:nvPr/>
        </p:nvSpPr>
        <p:spPr>
          <a:xfrm>
            <a:off x="12143880" y="6361920"/>
            <a:ext cx="5038920" cy="2770920"/>
          </a:xfrm>
          <a:prstGeom prst="roundRect">
            <a:avLst>
              <a:gd name="adj" fmla="val 6767"/>
            </a:avLst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90000" rIns="360000" bIns="0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s-CZ" sz="2000" b="1" strike="noStrike" spc="-1" dirty="0" smtClean="0">
                <a:solidFill>
                  <a:srgbClr val="15F347"/>
                </a:solidFill>
                <a:latin typeface="Trebuchet MS"/>
                <a:ea typeface="Trebuchet MS"/>
              </a:rPr>
              <a:t>Mise #6</a:t>
            </a:r>
            <a:r>
              <a:rPr lang="cs-CZ" sz="2000" b="1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 | Zhodnotit odpad</a:t>
            </a:r>
            <a:endParaRPr lang="cs-CZ" sz="20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Vývoj a výroby konkurenceschopných recyklovaných materiálů </a:t>
            </a: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Vyvarovat se neefektivních řešení recyklace (ta, co přináší malou hodnotu)</a:t>
            </a:r>
            <a:endParaRPr lang="cs-CZ" sz="18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Využívat výrobky z lokálně recyklovaných materiálů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39" name="Google Shape;113;p18"/>
          <p:cNvSpPr/>
          <p:nvPr/>
        </p:nvSpPr>
        <p:spPr>
          <a:xfrm>
            <a:off x="6444000" y="6361920"/>
            <a:ext cx="5038920" cy="2770920"/>
          </a:xfrm>
          <a:prstGeom prst="roundRect">
            <a:avLst>
              <a:gd name="adj" fmla="val 6767"/>
            </a:avLst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90000" rIns="360000" bIns="0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s-CZ" sz="2000" b="1" strike="noStrike" spc="-1" dirty="0" smtClean="0">
                <a:solidFill>
                  <a:srgbClr val="15F347"/>
                </a:solidFill>
                <a:latin typeface="Trebuchet MS"/>
                <a:ea typeface="Trebuchet MS"/>
              </a:rPr>
              <a:t>Mise #5</a:t>
            </a:r>
            <a:r>
              <a:rPr lang="cs-CZ" sz="2000" b="1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 | Třídit  a zpracovat odpad</a:t>
            </a:r>
            <a:endParaRPr lang="cs-CZ" sz="20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Využívat efektivní ligistické koncepty a digitalizace odpadového hospodářství v recyklačních centrech</a:t>
            </a:r>
            <a:endParaRPr lang="cs-CZ" sz="18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Zavést řešení automatizace pro třídění a zpracování odpadů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40" name="Google Shape;114;p18"/>
          <p:cNvSpPr/>
          <p:nvPr/>
        </p:nvSpPr>
        <p:spPr>
          <a:xfrm>
            <a:off x="1108440" y="6361920"/>
            <a:ext cx="4678560" cy="2770920"/>
          </a:xfrm>
          <a:prstGeom prst="roundRect">
            <a:avLst>
              <a:gd name="adj" fmla="val 6767"/>
            </a:avLst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90000" rIns="360000" bIns="0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s-CZ" sz="2000" b="1" strike="noStrike" spc="-1" dirty="0" smtClean="0">
                <a:solidFill>
                  <a:srgbClr val="15F347"/>
                </a:solidFill>
                <a:latin typeface="Trebuchet MS"/>
                <a:ea typeface="Trebuchet MS"/>
              </a:rPr>
              <a:t>Mise #4</a:t>
            </a:r>
            <a:r>
              <a:rPr lang="cs-CZ" sz="2000" b="1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 | </a:t>
            </a:r>
            <a:r>
              <a:rPr lang="cs-CZ" sz="2000" b="1" strike="noStrike" spc="-1" dirty="0" err="1" smtClean="0">
                <a:solidFill>
                  <a:srgbClr val="F2F2F2"/>
                </a:solidFill>
                <a:latin typeface="Trebuchet MS"/>
                <a:ea typeface="Trebuchet MS"/>
              </a:rPr>
              <a:t>Předtřídit</a:t>
            </a:r>
            <a:r>
              <a:rPr lang="cs-CZ" sz="2000" b="1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 odpad</a:t>
            </a:r>
            <a:endParaRPr lang="cs-CZ" sz="20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Plánování dekonstrukce s pomocí digitálních dvojčat</a:t>
            </a:r>
            <a:endParaRPr lang="cs-CZ" sz="18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Prosazování selektivního třídění odpadu </a:t>
            </a: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Je-li to možné, upřednostnit demontáž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41" name="Google Shape;115;p18"/>
          <p:cNvSpPr/>
          <p:nvPr/>
        </p:nvSpPr>
        <p:spPr>
          <a:xfrm>
            <a:off x="12148200" y="3270120"/>
            <a:ext cx="5038920" cy="2770920"/>
          </a:xfrm>
          <a:prstGeom prst="roundRect">
            <a:avLst>
              <a:gd name="adj" fmla="val 6767"/>
            </a:avLst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90000" rIns="360000" bIns="0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s-CZ" sz="2000" b="1" strike="noStrike" spc="-1" dirty="0" smtClean="0">
                <a:solidFill>
                  <a:srgbClr val="15F347"/>
                </a:solidFill>
                <a:latin typeface="Trebuchet MS"/>
                <a:ea typeface="Trebuchet MS"/>
              </a:rPr>
              <a:t>Mise #3</a:t>
            </a:r>
            <a:r>
              <a:rPr lang="cs-CZ" sz="2000" b="1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 | Snižovat objem odpadu</a:t>
            </a:r>
            <a:endParaRPr lang="cs-CZ" sz="20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err="1" smtClean="0">
                <a:solidFill>
                  <a:srgbClr val="F2F2F2"/>
                </a:solidFill>
                <a:latin typeface="Trebuchet MS"/>
                <a:ea typeface="Trebuchet MS"/>
              </a:rPr>
              <a:t>Asset</a:t>
            </a: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 management </a:t>
            </a:r>
            <a:r>
              <a:rPr lang="cs-CZ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založený na digitálních dvojčatech</a:t>
            </a:r>
            <a:endParaRPr lang="cs-CZ" sz="18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Průběžný monitoring stavu konstrukcí</a:t>
            </a:r>
            <a:endParaRPr lang="cs-CZ" sz="18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Předcházet a třídit odpad</a:t>
            </a:r>
            <a:endParaRPr lang="cs-CZ" sz="18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Podpora opětovného využití při opravách, přestavbách a renovaci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42" name="Google Shape;116;p18"/>
          <p:cNvSpPr/>
          <p:nvPr/>
        </p:nvSpPr>
        <p:spPr>
          <a:xfrm>
            <a:off x="6450480" y="3125208"/>
            <a:ext cx="5038920" cy="2915832"/>
          </a:xfrm>
          <a:prstGeom prst="roundRect">
            <a:avLst>
              <a:gd name="adj" fmla="val 6767"/>
            </a:avLst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90000" rIns="360000" bIns="0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s-CZ" sz="2000" b="1" strike="noStrike" spc="-1" dirty="0" smtClean="0">
                <a:solidFill>
                  <a:srgbClr val="15F347"/>
                </a:solidFill>
                <a:latin typeface="Trebuchet MS"/>
                <a:ea typeface="Trebuchet MS"/>
              </a:rPr>
              <a:t>Mise #2</a:t>
            </a:r>
            <a:r>
              <a:rPr lang="cs-CZ" sz="2000" b="1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 | Minimalizovat odpad</a:t>
            </a:r>
            <a:endParaRPr lang="cs-CZ" sz="20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Opětovné využití recyklovatelných výrobků a vedlejších produktů</a:t>
            </a:r>
            <a:endParaRPr lang="cs-CZ" sz="18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Preferovat materiály s vyšší trvanlivostí</a:t>
            </a:r>
            <a:endParaRPr lang="cs-CZ" sz="18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Důsledně využívat digitalizaci při projektování staveb</a:t>
            </a:r>
            <a:endParaRPr lang="cs-CZ" sz="18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Třídění odpadů na stavbách a opětovné použití, kde to je možné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43" name="Google Shape;117;p18"/>
          <p:cNvSpPr/>
          <p:nvPr/>
        </p:nvSpPr>
        <p:spPr>
          <a:xfrm>
            <a:off x="1108440" y="979560"/>
            <a:ext cx="8638920" cy="320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cs-CZ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TVIP 2022 |</a:t>
            </a:r>
            <a:r>
              <a:rPr lang="cs-CZ" sz="2600" b="0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 </a:t>
            </a:r>
            <a:r>
              <a:rPr lang="cs-CZ" sz="2600" b="0" strike="noStrike" spc="-1" dirty="0" smtClean="0">
                <a:solidFill>
                  <a:srgbClr val="000000"/>
                </a:solidFill>
                <a:latin typeface="Ubuntu"/>
                <a:ea typeface="Ubuntu"/>
              </a:rPr>
              <a:t>RECONMATIC – sledované mise</a:t>
            </a:r>
            <a:endParaRPr lang="cs-CZ" sz="2600" b="0" strike="noStrike" spc="-1" dirty="0">
              <a:latin typeface="Arial"/>
            </a:endParaRPr>
          </a:p>
        </p:txBody>
      </p:sp>
      <p:sp>
        <p:nvSpPr>
          <p:cNvPr id="144" name="Google Shape;118;p18"/>
          <p:cNvSpPr/>
          <p:nvPr/>
        </p:nvSpPr>
        <p:spPr>
          <a:xfrm>
            <a:off x="1112760" y="3125208"/>
            <a:ext cx="4678560" cy="2915832"/>
          </a:xfrm>
          <a:prstGeom prst="roundRect">
            <a:avLst>
              <a:gd name="adj" fmla="val 6767"/>
            </a:avLst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90000" rIns="360000" bIns="0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s-CZ" sz="2000" b="1" strike="noStrike" spc="-1" dirty="0" smtClean="0">
                <a:solidFill>
                  <a:srgbClr val="15F347"/>
                </a:solidFill>
                <a:latin typeface="Trebuchet MS"/>
                <a:ea typeface="Trebuchet MS"/>
              </a:rPr>
              <a:t>Mise #1</a:t>
            </a:r>
            <a:r>
              <a:rPr lang="cs-CZ" sz="2000" b="1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 | Předcházet odpadu</a:t>
            </a:r>
            <a:endParaRPr lang="cs-CZ" sz="20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Integrovat druhotné materiály do projektování</a:t>
            </a:r>
            <a:endParaRPr lang="cs-CZ" sz="1800" b="0" strike="noStrike" spc="-1" dirty="0" smtClean="0">
              <a:latin typeface="Arial"/>
            </a:endParaRPr>
          </a:p>
          <a:p>
            <a:pPr marL="234000" indent="-20304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Clr>
                <a:srgbClr val="F2F2F2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1800" b="0" strike="noStrike" spc="-1" dirty="0" smtClean="0">
                <a:solidFill>
                  <a:srgbClr val="F2F2F2"/>
                </a:solidFill>
                <a:latin typeface="Trebuchet MS"/>
                <a:ea typeface="Trebuchet MS"/>
              </a:rPr>
              <a:t>Zamezit vzniku odpadu díky chytrým technickým návrhům (LCA)</a:t>
            </a:r>
            <a:endParaRPr lang="cs-CZ" sz="1800" b="0" strike="noStrike" spc="-1" dirty="0">
              <a:latin typeface="Arial"/>
            </a:endParaRPr>
          </a:p>
        </p:txBody>
      </p:sp>
      <p:pic>
        <p:nvPicPr>
          <p:cNvPr id="145" name="Google Shape;119;p18"/>
          <p:cNvPicPr/>
          <p:nvPr/>
        </p:nvPicPr>
        <p:blipFill>
          <a:blip r:embed="rId2"/>
          <a:stretch/>
        </p:blipFill>
        <p:spPr>
          <a:xfrm>
            <a:off x="16266600" y="8197560"/>
            <a:ext cx="716760" cy="718200"/>
          </a:xfrm>
          <a:prstGeom prst="rect">
            <a:avLst/>
          </a:prstGeom>
          <a:ln w="0">
            <a:noFill/>
          </a:ln>
        </p:spPr>
      </p:pic>
      <p:pic>
        <p:nvPicPr>
          <p:cNvPr id="146" name="Google Shape;120;p18"/>
          <p:cNvPicPr/>
          <p:nvPr/>
        </p:nvPicPr>
        <p:blipFill>
          <a:blip r:embed="rId3"/>
          <a:stretch/>
        </p:blipFill>
        <p:spPr>
          <a:xfrm>
            <a:off x="16238160" y="5140680"/>
            <a:ext cx="716760" cy="672480"/>
          </a:xfrm>
          <a:prstGeom prst="rect">
            <a:avLst/>
          </a:prstGeom>
          <a:ln w="0">
            <a:noFill/>
          </a:ln>
        </p:spPr>
      </p:pic>
      <p:pic>
        <p:nvPicPr>
          <p:cNvPr id="147" name="Google Shape;121;p18"/>
          <p:cNvPicPr/>
          <p:nvPr/>
        </p:nvPicPr>
        <p:blipFill>
          <a:blip r:embed="rId4"/>
          <a:stretch/>
        </p:blipFill>
        <p:spPr>
          <a:xfrm>
            <a:off x="4937040" y="8187480"/>
            <a:ext cx="625320" cy="738360"/>
          </a:xfrm>
          <a:prstGeom prst="rect">
            <a:avLst/>
          </a:prstGeom>
          <a:ln w="0">
            <a:noFill/>
          </a:ln>
        </p:spPr>
      </p:pic>
      <p:pic>
        <p:nvPicPr>
          <p:cNvPr id="148" name="Google Shape;122;p18"/>
          <p:cNvPicPr/>
          <p:nvPr/>
        </p:nvPicPr>
        <p:blipFill>
          <a:blip r:embed="rId5"/>
          <a:stretch/>
        </p:blipFill>
        <p:spPr>
          <a:xfrm>
            <a:off x="4982760" y="5113320"/>
            <a:ext cx="625320" cy="738000"/>
          </a:xfrm>
          <a:prstGeom prst="rect">
            <a:avLst/>
          </a:prstGeom>
          <a:ln w="0">
            <a:noFill/>
          </a:ln>
        </p:spPr>
      </p:pic>
      <p:pic>
        <p:nvPicPr>
          <p:cNvPr id="149" name="Google Shape;123;p18"/>
          <p:cNvPicPr/>
          <p:nvPr/>
        </p:nvPicPr>
        <p:blipFill>
          <a:blip r:embed="rId6"/>
          <a:stretch/>
        </p:blipFill>
        <p:spPr>
          <a:xfrm>
            <a:off x="10556280" y="8176680"/>
            <a:ext cx="716760" cy="759600"/>
          </a:xfrm>
          <a:prstGeom prst="rect">
            <a:avLst/>
          </a:prstGeom>
          <a:ln w="0">
            <a:noFill/>
          </a:ln>
        </p:spPr>
      </p:pic>
      <p:pic>
        <p:nvPicPr>
          <p:cNvPr id="150" name="Google Shape;124;p18"/>
          <p:cNvPicPr/>
          <p:nvPr/>
        </p:nvPicPr>
        <p:blipFill>
          <a:blip r:embed="rId7"/>
          <a:stretch/>
        </p:blipFill>
        <p:spPr>
          <a:xfrm>
            <a:off x="10671240" y="5161200"/>
            <a:ext cx="716760" cy="738360"/>
          </a:xfrm>
          <a:prstGeom prst="rect">
            <a:avLst/>
          </a:prstGeom>
          <a:ln w="0">
            <a:noFill/>
          </a:ln>
        </p:spPr>
      </p:pic>
      <p:sp>
        <p:nvSpPr>
          <p:cNvPr id="2" name="Obdélník 1"/>
          <p:cNvSpPr/>
          <p:nvPr/>
        </p:nvSpPr>
        <p:spPr>
          <a:xfrm>
            <a:off x="990360" y="1363406"/>
            <a:ext cx="16459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Co projekt znamená?    </a:t>
            </a:r>
            <a:r>
              <a:rPr lang="cs-CZ" sz="2000" b="1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Automated</a:t>
            </a:r>
            <a:r>
              <a:rPr lang="cs-CZ" sz="20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</a:t>
            </a:r>
            <a:r>
              <a:rPr lang="cs-CZ" sz="2000" b="1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solutions</a:t>
            </a:r>
            <a:r>
              <a:rPr lang="cs-CZ" sz="20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</a:t>
            </a:r>
            <a:r>
              <a:rPr lang="cs-CZ" sz="2000" b="1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for</a:t>
            </a:r>
            <a:r>
              <a:rPr lang="cs-CZ" sz="20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</a:t>
            </a:r>
            <a:r>
              <a:rPr lang="cs-CZ" sz="2000" b="1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sustainable</a:t>
            </a:r>
            <a:r>
              <a:rPr lang="cs-CZ" sz="20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and </a:t>
            </a:r>
            <a:r>
              <a:rPr lang="cs-CZ" sz="2000" b="1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circular</a:t>
            </a:r>
            <a:r>
              <a:rPr lang="cs-CZ" sz="20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</a:t>
            </a:r>
            <a:r>
              <a:rPr lang="cs-CZ" sz="2000" b="1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construction</a:t>
            </a:r>
            <a:r>
              <a:rPr lang="cs-CZ" sz="20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and </a:t>
            </a:r>
            <a:r>
              <a:rPr lang="cs-CZ" sz="2000" b="1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demolition</a:t>
            </a:r>
            <a:r>
              <a:rPr lang="cs-CZ" sz="20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</a:t>
            </a:r>
            <a:r>
              <a:rPr lang="cs-CZ" sz="2000" b="1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waste</a:t>
            </a:r>
            <a:r>
              <a:rPr lang="cs-CZ" sz="20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management 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Proč pro ČR může být důležitý?  </a:t>
            </a:r>
            <a:r>
              <a:rPr lang="cs-CZ" sz="20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V oblasti stavebnictví se jedná o jediný projekt programu </a:t>
            </a:r>
            <a:r>
              <a:rPr lang="cs-CZ" sz="2000" b="1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Horizon</a:t>
            </a:r>
            <a:r>
              <a:rPr lang="cs-CZ" sz="20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</a:t>
            </a:r>
            <a:r>
              <a:rPr lang="cs-CZ" sz="2000" b="1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Europe</a:t>
            </a:r>
            <a:r>
              <a:rPr lang="cs-CZ" sz="20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, který koordinuje ČR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Kdo se účastní? </a:t>
            </a:r>
            <a:r>
              <a:rPr lang="cs-CZ" sz="20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5 partnerů z UK, 16 partnerů ze zemí EU a 2 partneři z Číny (včetně CACE) </a:t>
            </a:r>
            <a:endParaRPr lang="cs-CZ" sz="2000" b="1" spc="-1" dirty="0">
              <a:solidFill>
                <a:srgbClr val="000000"/>
              </a:solidFill>
              <a:latin typeface="Trebuchet MS"/>
              <a:ea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06;p17"/>
          <p:cNvSpPr/>
          <p:nvPr/>
        </p:nvSpPr>
        <p:spPr>
          <a:xfrm>
            <a:off x="1143000" y="2005560"/>
            <a:ext cx="7723080" cy="66428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s-CZ" sz="2000" b="1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V RECONAMTIC jsme přesvědčeni, že implementace řešení digitalizace a automatizace v celém hodnotovém řetězci SDO, která vede k podstatnému zlepšení  výkonových parametrů a současně </a:t>
            </a:r>
            <a:r>
              <a:rPr lang="cs-CZ" sz="20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ot</a:t>
            </a:r>
            <a:r>
              <a:rPr lang="cs-CZ" sz="2000" b="1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evírá realistické směry k dosažení cílů nulové energetické náročnosti a nulových odpadů při uplatnění přístupů „</a:t>
            </a:r>
            <a:r>
              <a:rPr lang="cs-CZ" sz="2000" b="1" strike="noStrike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bottom</a:t>
            </a:r>
            <a:r>
              <a:rPr lang="cs-CZ" sz="2000" b="1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-up</a:t>
            </a:r>
            <a:r>
              <a:rPr lang="cs-CZ" sz="2000" b="1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“</a:t>
            </a:r>
            <a:r>
              <a:rPr lang="en-GB" sz="2000" b="1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</a:t>
            </a:r>
            <a:endParaRPr lang="en-GB" sz="20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Building Information Modelling (BIM)</a:t>
            </a:r>
            <a:endParaRPr lang="en-GB" sz="20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Geographic Information System (GIS)</a:t>
            </a:r>
            <a:endParaRPr lang="en-GB" sz="20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3D </a:t>
            </a: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tisk</a:t>
            </a:r>
            <a:endParaRPr lang="en-GB" sz="20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en-GB" sz="2000" spc="-1" dirty="0" err="1">
                <a:solidFill>
                  <a:srgbClr val="000000"/>
                </a:solidFill>
                <a:latin typeface="Trebuchet MS"/>
                <a:ea typeface="Trebuchet MS"/>
              </a:rPr>
              <a:t>Analýza</a:t>
            </a:r>
            <a:r>
              <a:rPr lang="en-GB" sz="2000" spc="-1" dirty="0">
                <a:solidFill>
                  <a:srgbClr val="000000"/>
                </a:solidFill>
                <a:latin typeface="Trebuchet MS"/>
                <a:ea typeface="Trebuchet MS"/>
              </a:rPr>
              <a:t> </a:t>
            </a:r>
            <a:r>
              <a:rPr lang="en-GB" sz="2000" spc="-1" dirty="0" err="1">
                <a:solidFill>
                  <a:srgbClr val="000000"/>
                </a:solidFill>
                <a:latin typeface="Trebuchet MS"/>
                <a:ea typeface="Trebuchet MS"/>
              </a:rPr>
              <a:t>geoprostorových</a:t>
            </a:r>
            <a:r>
              <a:rPr lang="en-GB" sz="2000" spc="-1" dirty="0">
                <a:solidFill>
                  <a:srgbClr val="000000"/>
                </a:solidFill>
                <a:latin typeface="Trebuchet MS"/>
                <a:ea typeface="Trebuchet MS"/>
              </a:rPr>
              <a:t> </a:t>
            </a:r>
            <a:r>
              <a:rPr lang="en-GB" sz="2000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dat</a:t>
            </a:r>
            <a:endParaRPr lang="cs-CZ" sz="2000" spc="-1" dirty="0" smtClean="0">
              <a:solidFill>
                <a:srgbClr val="000000"/>
              </a:solidFill>
              <a:latin typeface="Trebuchet MS"/>
              <a:ea typeface="Trebuchet MS"/>
            </a:endParaRPr>
          </a:p>
          <a:p>
            <a:pPr marL="457200" indent="-354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2000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Umělá inteligence 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(AI</a:t>
            </a:r>
            <a:r>
              <a:rPr lang="en-GB" sz="20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)</a:t>
            </a:r>
            <a:endParaRPr lang="en-GB" sz="20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Virtuální realita 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(VR</a:t>
            </a:r>
            <a:r>
              <a:rPr lang="en-GB" sz="20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)</a:t>
            </a:r>
            <a:endParaRPr lang="en-GB" sz="20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Rozšířená </a:t>
            </a:r>
            <a:r>
              <a:rPr lang="en-GB" sz="2000" b="0" strike="noStrike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realit</a:t>
            </a: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a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</a:t>
            </a:r>
            <a:r>
              <a:rPr lang="en-GB" sz="20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(AR)</a:t>
            </a:r>
            <a:endParaRPr lang="en-GB" sz="20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en-GB" sz="2000" b="0" strike="noStrike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Blockchain</a:t>
            </a:r>
            <a:r>
              <a:rPr lang="cs-CZ" sz="2000" b="0" strike="noStrike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ové</a:t>
            </a: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aplikace</a:t>
            </a:r>
            <a:endParaRPr lang="en-GB" sz="20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Internet </a:t>
            </a:r>
            <a:r>
              <a:rPr lang="cs-CZ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věcí 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(</a:t>
            </a:r>
            <a:r>
              <a:rPr lang="en-GB" sz="2000" b="0" strike="noStrike" spc="-1" dirty="0" err="1" smtClean="0">
                <a:solidFill>
                  <a:srgbClr val="000000"/>
                </a:solidFill>
                <a:latin typeface="Trebuchet MS"/>
                <a:ea typeface="Trebuchet MS"/>
              </a:rPr>
              <a:t>IoT</a:t>
            </a:r>
            <a:r>
              <a:rPr lang="en-GB" sz="20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)</a:t>
            </a:r>
            <a:endParaRPr lang="en-GB" sz="20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2000" b="0" strike="noStrike" spc="-1" dirty="0" smtClean="0">
                <a:latin typeface="Arial"/>
              </a:rPr>
              <a:t>robotizace</a:t>
            </a:r>
            <a:endParaRPr lang="en-GB" sz="20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2000" spc="-1" dirty="0" smtClean="0">
                <a:solidFill>
                  <a:srgbClr val="000000"/>
                </a:solidFill>
                <a:latin typeface="Trebuchet MS"/>
              </a:rPr>
              <a:t>Atd.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137" name="Google Shape;107;p17"/>
          <p:cNvSpPr/>
          <p:nvPr/>
        </p:nvSpPr>
        <p:spPr>
          <a:xfrm>
            <a:off x="1108440" y="979560"/>
            <a:ext cx="8638920" cy="320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cs-CZ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TVIP </a:t>
            </a:r>
            <a:r>
              <a:rPr lang="en-GB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2022 </a:t>
            </a:r>
            <a:r>
              <a:rPr lang="en-GB" sz="2600" b="1" strike="noStrike" spc="-1" dirty="0">
                <a:solidFill>
                  <a:srgbClr val="1B7730"/>
                </a:solidFill>
                <a:latin typeface="Ubuntu"/>
                <a:ea typeface="Ubuntu"/>
              </a:rPr>
              <a:t>|</a:t>
            </a:r>
            <a:r>
              <a:rPr lang="en-GB" sz="2600" b="0" strike="noStrike" spc="-1" dirty="0">
                <a:solidFill>
                  <a:srgbClr val="1B7730"/>
                </a:solidFill>
                <a:latin typeface="Ubuntu"/>
                <a:ea typeface="Ubuntu"/>
              </a:rPr>
              <a:t> </a:t>
            </a:r>
            <a:r>
              <a:rPr lang="en-GB" sz="2600" b="0" strike="noStrike" spc="-1" dirty="0">
                <a:solidFill>
                  <a:srgbClr val="000000"/>
                </a:solidFill>
                <a:latin typeface="Ubuntu"/>
                <a:ea typeface="Ubuntu"/>
              </a:rPr>
              <a:t>RECONMATIC </a:t>
            </a:r>
            <a:r>
              <a:rPr lang="cs-CZ" sz="2600" b="0" strike="noStrike" spc="-1" dirty="0" smtClean="0">
                <a:solidFill>
                  <a:srgbClr val="000000"/>
                </a:solidFill>
                <a:latin typeface="Ubuntu"/>
                <a:ea typeface="Ubuntu"/>
              </a:rPr>
              <a:t>– jakým směrem se díváme</a:t>
            </a:r>
            <a:endParaRPr lang="en-GB" sz="2600" b="0" strike="noStrike" spc="-1" dirty="0">
              <a:latin typeface="Arial"/>
            </a:endParaRPr>
          </a:p>
        </p:txBody>
      </p:sp>
      <p:pic>
        <p:nvPicPr>
          <p:cNvPr id="3" name="Imagen 2" descr="Una persona con casco y un celular&#10;&#10;Descripción generada automáticamente">
            <a:extLst>
              <a:ext uri="{FF2B5EF4-FFF2-40B4-BE49-F238E27FC236}">
                <a16:creationId xmlns="" xmlns:a16="http://schemas.microsoft.com/office/drawing/2014/main" id="{A5D56D92-D4D3-5F04-0121-E540F2E3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922" y="4489261"/>
            <a:ext cx="3379678" cy="2563288"/>
          </a:xfrm>
          <a:prstGeom prst="rect">
            <a:avLst/>
          </a:prstGeom>
        </p:spPr>
      </p:pic>
      <p:pic>
        <p:nvPicPr>
          <p:cNvPr id="6" name="Obrázek 15">
            <a:extLst>
              <a:ext uri="{FF2B5EF4-FFF2-40B4-BE49-F238E27FC236}">
                <a16:creationId xmlns="" xmlns:a16="http://schemas.microsoft.com/office/drawing/2014/main" id="{F69DB790-2BAE-AEF2-C4A3-A25E703178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"/>
          <a:stretch/>
        </p:blipFill>
        <p:spPr bwMode="auto">
          <a:xfrm>
            <a:off x="9421922" y="7052549"/>
            <a:ext cx="7765937" cy="1547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 pole 4">
            <a:extLst>
              <a:ext uri="{FF2B5EF4-FFF2-40B4-BE49-F238E27FC236}">
                <a16:creationId xmlns="" xmlns:a16="http://schemas.microsoft.com/office/drawing/2014/main" id="{D4E2FBE1-8BEB-F28D-3126-F6800A00C42F}"/>
              </a:ext>
            </a:extLst>
          </p:cNvPr>
          <p:cNvSpPr txBox="1"/>
          <p:nvPr/>
        </p:nvSpPr>
        <p:spPr>
          <a:xfrm>
            <a:off x="9421922" y="8600124"/>
            <a:ext cx="7765937" cy="257006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Machines available for waste sorting. Left to right: a) Pellenc, b) MaxAI, c) ZenRobotics.</a:t>
            </a:r>
            <a:endParaRPr lang="es-ES" sz="1600">
              <a:effectLst/>
              <a:latin typeface="Arial Narrow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 descr="Una computadora portátil&#10;&#10;Descripción generada automáticamente con confianza media">
            <a:extLst>
              <a:ext uri="{FF2B5EF4-FFF2-40B4-BE49-F238E27FC236}">
                <a16:creationId xmlns="" xmlns:a16="http://schemas.microsoft.com/office/drawing/2014/main" id="{F3710FA9-8238-8FC9-2219-BD5A062F7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0" y="4489261"/>
            <a:ext cx="4415527" cy="2563288"/>
          </a:xfrm>
          <a:prstGeom prst="rect">
            <a:avLst/>
          </a:prstGeom>
        </p:spPr>
      </p:pic>
      <p:pic>
        <p:nvPicPr>
          <p:cNvPr id="10" name="Imagen 9" descr="Imagen que contiene cama&#10;&#10;Descripción generada automáticamente">
            <a:extLst>
              <a:ext uri="{FF2B5EF4-FFF2-40B4-BE49-F238E27FC236}">
                <a16:creationId xmlns="" xmlns:a16="http://schemas.microsoft.com/office/drawing/2014/main" id="{280DD3F1-06D1-2038-204E-7FD911F4A2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923" y="2123117"/>
            <a:ext cx="4545090" cy="2366143"/>
          </a:xfrm>
          <a:prstGeom prst="rect">
            <a:avLst/>
          </a:prstGeom>
        </p:spPr>
      </p:pic>
      <p:pic>
        <p:nvPicPr>
          <p:cNvPr id="12" name="Imagen 11" descr="Imagen que contiene exterior, tabla, pasto, pequeño&#10;&#10;Descripción generada automáticamente">
            <a:extLst>
              <a:ext uri="{FF2B5EF4-FFF2-40B4-BE49-F238E27FC236}">
                <a16:creationId xmlns="" xmlns:a16="http://schemas.microsoft.com/office/drawing/2014/main" id="{3D11021A-2720-50EE-B733-2BE683E0AD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5"/>
          <a:stretch/>
        </p:blipFill>
        <p:spPr>
          <a:xfrm>
            <a:off x="13967014" y="2123116"/>
            <a:ext cx="3250114" cy="236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29;p19"/>
          <p:cNvSpPr/>
          <p:nvPr/>
        </p:nvSpPr>
        <p:spPr>
          <a:xfrm>
            <a:off x="1108440" y="2077278"/>
            <a:ext cx="8873760" cy="58118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457200" indent="-354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AutoNum type="arabicPeriod"/>
            </a:pPr>
            <a:r>
              <a:rPr lang="cs-CZ" sz="2400" b="1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Materiálové toky SDO je třeba minimalizovat</a:t>
            </a:r>
            <a:endParaRPr lang="en-GB" sz="24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AutoNum type="arabicPeriod"/>
            </a:pPr>
            <a:r>
              <a:rPr lang="cs-CZ" sz="2400" b="1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Vytvářený SDO je třeba efektivněji upravovat (přeměňovat a současně z hlediska životního cyklu kontrolovat nebo řídit, což bezprostředně umožňuje vývoj dalších uplatnění ve stavebních výrobcích s vyšší přidanou hodnotou.</a:t>
            </a:r>
          </a:p>
          <a:p>
            <a:pPr marL="457200" indent="-354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AutoNum type="arabicPeriod"/>
            </a:pPr>
            <a:r>
              <a:rPr lang="cs-CZ" sz="24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Nezbytný je proto systém </a:t>
            </a:r>
            <a:r>
              <a:rPr lang="cs-CZ" sz="24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řízení </a:t>
            </a:r>
            <a:r>
              <a:rPr lang="cs-CZ" sz="2400" b="1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kvality a odpovídající sledovatelnost odpadových toků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en-GB" sz="2400" b="0" strike="noStrike" spc="-1" dirty="0">
              <a:solidFill>
                <a:srgbClr val="000000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s-CZ" sz="24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Zvláštní pozornost bude věnována tématům:</a:t>
            </a:r>
            <a:endParaRPr lang="en-GB" sz="24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24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Data sledovatelnosti odpadu</a:t>
            </a:r>
            <a:endParaRPr lang="en-GB" sz="24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en-GB" sz="24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LCA </a:t>
            </a:r>
            <a:r>
              <a:rPr lang="en-GB" sz="24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a</a:t>
            </a:r>
            <a:r>
              <a:rPr lang="cs-CZ" sz="24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 environmentální udržitelnost</a:t>
            </a:r>
            <a:endParaRPr lang="en-GB" sz="24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24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Podpora spolupráce aktérů z </a:t>
            </a:r>
            <a:r>
              <a:rPr lang="cs-CZ" sz="2400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r</a:t>
            </a:r>
            <a:r>
              <a:rPr lang="cs-CZ" sz="24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ůzných oblastí stavebnictví</a:t>
            </a:r>
            <a:endParaRPr lang="en-GB" sz="24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24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Integrovaná a snadno adaptovatelná řešení</a:t>
            </a:r>
            <a:endParaRPr lang="en-GB" sz="2400" b="0" strike="noStrike" spc="-1" dirty="0">
              <a:latin typeface="Arial"/>
            </a:endParaRPr>
          </a:p>
          <a:p>
            <a:pPr marL="457200" indent="-354600">
              <a:lnSpc>
                <a:spcPct val="100000"/>
              </a:lnSpc>
              <a:buClr>
                <a:srgbClr val="000000"/>
              </a:buClr>
              <a:buFont typeface="Trebuchet MS"/>
              <a:buChar char="■"/>
              <a:tabLst>
                <a:tab pos="0" algn="l"/>
              </a:tabLst>
            </a:pPr>
            <a:r>
              <a:rPr lang="cs-CZ" sz="2400" b="0" strike="noStrike" spc="-1" dirty="0" smtClean="0">
                <a:solidFill>
                  <a:srgbClr val="000000"/>
                </a:solidFill>
                <a:latin typeface="Trebuchet MS"/>
                <a:ea typeface="Trebuchet MS"/>
              </a:rPr>
              <a:t>Řízení kvality</a:t>
            </a:r>
            <a:endParaRPr lang="en-GB" sz="2400" b="0" strike="noStrike" spc="-1" dirty="0">
              <a:latin typeface="Arial"/>
            </a:endParaRPr>
          </a:p>
        </p:txBody>
      </p:sp>
      <p:sp>
        <p:nvSpPr>
          <p:cNvPr id="152" name="Google Shape;130;p19"/>
          <p:cNvSpPr/>
          <p:nvPr/>
        </p:nvSpPr>
        <p:spPr>
          <a:xfrm>
            <a:off x="1108440" y="979560"/>
            <a:ext cx="8638920" cy="320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cs-CZ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TVIP </a:t>
            </a:r>
            <a:r>
              <a:rPr lang="en-GB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2022 </a:t>
            </a:r>
            <a:r>
              <a:rPr lang="en-GB" sz="2600" b="1" strike="noStrike" spc="-1" dirty="0">
                <a:solidFill>
                  <a:srgbClr val="1B7730"/>
                </a:solidFill>
                <a:latin typeface="Ubuntu"/>
                <a:ea typeface="Ubuntu"/>
              </a:rPr>
              <a:t>|</a:t>
            </a:r>
            <a:r>
              <a:rPr lang="en-GB" sz="2600" b="0" strike="noStrike" spc="-1" dirty="0">
                <a:solidFill>
                  <a:srgbClr val="1B7730"/>
                </a:solidFill>
                <a:latin typeface="Ubuntu"/>
                <a:ea typeface="Ubuntu"/>
              </a:rPr>
              <a:t> </a:t>
            </a:r>
            <a:r>
              <a:rPr lang="en-GB" sz="2600" b="0" strike="noStrike" spc="-1" dirty="0">
                <a:solidFill>
                  <a:srgbClr val="000000"/>
                </a:solidFill>
                <a:latin typeface="Ubuntu"/>
                <a:ea typeface="Ubuntu"/>
              </a:rPr>
              <a:t>RECONMATIC </a:t>
            </a:r>
            <a:r>
              <a:rPr lang="en-GB" sz="2600" b="0" strike="noStrike" spc="-1" dirty="0" smtClean="0">
                <a:solidFill>
                  <a:srgbClr val="000000"/>
                </a:solidFill>
                <a:latin typeface="Ubuntu"/>
                <a:ea typeface="Ubuntu"/>
              </a:rPr>
              <a:t>vi</a:t>
            </a:r>
            <a:r>
              <a:rPr lang="cs-CZ" sz="2600" spc="-1" dirty="0" smtClean="0">
                <a:solidFill>
                  <a:srgbClr val="000000"/>
                </a:solidFill>
                <a:latin typeface="Ubuntu"/>
                <a:ea typeface="Ubuntu"/>
              </a:rPr>
              <a:t>ze</a:t>
            </a:r>
            <a:r>
              <a:rPr lang="en-GB" sz="2600" b="0" strike="noStrike" spc="-1" dirty="0" smtClean="0">
                <a:solidFill>
                  <a:srgbClr val="000000"/>
                </a:solidFill>
                <a:latin typeface="Ubuntu"/>
                <a:ea typeface="Ubuntu"/>
              </a:rPr>
              <a:t> a </a:t>
            </a:r>
            <a:r>
              <a:rPr lang="cs-CZ" sz="2600" b="0" strike="noStrike" spc="-1" dirty="0" smtClean="0">
                <a:solidFill>
                  <a:srgbClr val="000000"/>
                </a:solidFill>
                <a:latin typeface="Ubuntu"/>
                <a:ea typeface="Ubuntu"/>
              </a:rPr>
              <a:t>cíle</a:t>
            </a:r>
            <a:endParaRPr lang="en-GB" sz="2600" b="0" strike="noStrike" spc="-1" dirty="0">
              <a:latin typeface="Arial"/>
            </a:endParaRPr>
          </a:p>
        </p:txBody>
      </p:sp>
      <p:pic>
        <p:nvPicPr>
          <p:cNvPr id="4" name="Google Shape;179;p25">
            <a:extLst>
              <a:ext uri="{FF2B5EF4-FFF2-40B4-BE49-F238E27FC236}">
                <a16:creationId xmlns="" xmlns:a16="http://schemas.microsoft.com/office/drawing/2014/main" id="{1126D6C0-95AE-A184-6F4D-50F5DC2E9E8D}"/>
              </a:ext>
            </a:extLst>
          </p:cNvPr>
          <p:cNvPicPr/>
          <p:nvPr/>
        </p:nvPicPr>
        <p:blipFill>
          <a:blip r:embed="rId2"/>
          <a:srcRect t="8969"/>
          <a:stretch/>
        </p:blipFill>
        <p:spPr>
          <a:xfrm>
            <a:off x="11856721" y="6404735"/>
            <a:ext cx="5227321" cy="2739265"/>
          </a:xfrm>
          <a:prstGeom prst="rect">
            <a:avLst/>
          </a:prstGeom>
          <a:ln w="0">
            <a:noFill/>
          </a:ln>
        </p:spPr>
      </p:pic>
      <p:pic>
        <p:nvPicPr>
          <p:cNvPr id="6" name="Picture 2" descr="How robots are revolutionizing recycling - Waste To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721" y="123586"/>
            <a:ext cx="5227320" cy="287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720" y="3128134"/>
            <a:ext cx="5227322" cy="3154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47;p21"/>
          <p:cNvSpPr/>
          <p:nvPr/>
        </p:nvSpPr>
        <p:spPr>
          <a:xfrm>
            <a:off x="1108440" y="979560"/>
            <a:ext cx="8638920" cy="320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cs-CZ" sz="2600" b="1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TVIP 2022 |</a:t>
            </a:r>
            <a:r>
              <a:rPr lang="cs-CZ" sz="2600" b="0" strike="noStrike" spc="-1" dirty="0" smtClean="0">
                <a:solidFill>
                  <a:srgbClr val="1B7730"/>
                </a:solidFill>
                <a:latin typeface="Ubuntu"/>
                <a:ea typeface="Ubuntu"/>
              </a:rPr>
              <a:t> </a:t>
            </a:r>
            <a:r>
              <a:rPr lang="cs-CZ" sz="2600" b="0" strike="noStrike" spc="-1" dirty="0" smtClean="0">
                <a:solidFill>
                  <a:srgbClr val="000000"/>
                </a:solidFill>
                <a:latin typeface="Ubuntu"/>
                <a:ea typeface="Ubuntu"/>
              </a:rPr>
              <a:t>Výhled implementace vize RECONMATIC</a:t>
            </a:r>
            <a:endParaRPr lang="cs-CZ" sz="2600" b="0" strike="noStrike" spc="-1" dirty="0">
              <a:latin typeface="Arial"/>
            </a:endParaRPr>
          </a:p>
        </p:txBody>
      </p:sp>
      <p:sp>
        <p:nvSpPr>
          <p:cNvPr id="9" name="Google Shape;144;p21">
            <a:extLst>
              <a:ext uri="{FF2B5EF4-FFF2-40B4-BE49-F238E27FC236}">
                <a16:creationId xmlns="" xmlns:a16="http://schemas.microsoft.com/office/drawing/2014/main" id="{802155A5-C7FD-2096-9EA7-894B7C0BEABD}"/>
              </a:ext>
            </a:extLst>
          </p:cNvPr>
          <p:cNvSpPr/>
          <p:nvPr/>
        </p:nvSpPr>
        <p:spPr>
          <a:xfrm>
            <a:off x="1108372" y="7849109"/>
            <a:ext cx="16071250" cy="1315411"/>
          </a:xfrm>
          <a:prstGeom prst="roundRect">
            <a:avLst>
              <a:gd name="adj" fmla="val 67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80000" tIns="90000" rIns="360000" bIns="0" numCol="3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 dirty="0" smtClean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Komunikace &amp; diseminace</a:t>
            </a:r>
          </a:p>
          <a:p>
            <a:pPr marL="234000" lvl="0" indent="-204299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sz="18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Školení a edukativní materiály</a:t>
            </a:r>
          </a:p>
          <a:p>
            <a:pPr marL="29701" lvl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lang="cs-CZ" sz="180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34000" lvl="0" indent="-204299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sz="18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Komunikace, dis</a:t>
            </a:r>
            <a:r>
              <a:rPr lang="cs-CZ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eminace</a:t>
            </a:r>
            <a:r>
              <a:rPr lang="cs-CZ" sz="18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cs-CZ" sz="1800" dirty="0" err="1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branding</a:t>
            </a:r>
            <a:endParaRPr lang="cs-CZ" sz="180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34000" lvl="0" indent="-204299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■"/>
            </a:pPr>
            <a:endParaRPr lang="cs-CZ" sz="180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34000" lvl="0" indent="-204299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■"/>
            </a:pPr>
            <a:endParaRPr lang="cs-CZ" sz="180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34000" lvl="0" indent="-204299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sz="18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Podklady pro právní normy, regulativy a technickou normalizaci</a:t>
            </a:r>
            <a:endParaRPr lang="cs-CZ"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Google Shape;145;p21">
            <a:extLst>
              <a:ext uri="{FF2B5EF4-FFF2-40B4-BE49-F238E27FC236}">
                <a16:creationId xmlns="" xmlns:a16="http://schemas.microsoft.com/office/drawing/2014/main" id="{23D05AED-9FE1-9295-8580-1645EF5A0286}"/>
              </a:ext>
            </a:extLst>
          </p:cNvPr>
          <p:cNvSpPr/>
          <p:nvPr/>
        </p:nvSpPr>
        <p:spPr>
          <a:xfrm>
            <a:off x="1108372" y="1714214"/>
            <a:ext cx="16071250" cy="1315411"/>
          </a:xfrm>
          <a:prstGeom prst="roundRect">
            <a:avLst>
              <a:gd name="adj" fmla="val 67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80000" tIns="90000" rIns="360000" bIns="0" numCol="2" anchor="t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 dirty="0" smtClean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SDO a jeho celý hodnotový řetězec</a:t>
            </a:r>
          </a:p>
          <a:p>
            <a:pPr marL="234000" lvl="0" indent="-204299">
              <a:spcBef>
                <a:spcPts val="1000"/>
              </a:spcBef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Digitální protokol pro hodnocení udržitelnosti a oběhového hospodářství</a:t>
            </a:r>
            <a:endParaRPr lang="cs-CZ" sz="180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34000" lvl="0" indent="-204299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Digitální systém managementu informací pro integraci řešení napříč hodnotovým řetězcem a pro spolupráci jednotlivých zainteresovaných stran</a:t>
            </a:r>
            <a:endParaRPr lang="cs-CZ"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Google Shape;146;p21">
            <a:extLst>
              <a:ext uri="{FF2B5EF4-FFF2-40B4-BE49-F238E27FC236}">
                <a16:creationId xmlns="" xmlns:a16="http://schemas.microsoft.com/office/drawing/2014/main" id="{8363B33F-5C23-D3CF-0EA1-38F2151C4BCB}"/>
              </a:ext>
            </a:extLst>
          </p:cNvPr>
          <p:cNvSpPr/>
          <p:nvPr/>
        </p:nvSpPr>
        <p:spPr>
          <a:xfrm>
            <a:off x="13521014" y="3172417"/>
            <a:ext cx="3664800" cy="4533900"/>
          </a:xfrm>
          <a:prstGeom prst="roundRect">
            <a:avLst>
              <a:gd name="adj" fmla="val 67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80000" tIns="90000" rIns="36000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 dirty="0" smtClean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Nové materiály získané z SDO</a:t>
            </a:r>
          </a:p>
          <a:p>
            <a:pPr marL="234000" lvl="0" indent="-204299">
              <a:spcBef>
                <a:spcPts val="1000"/>
              </a:spcBef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Prodloužení životnosti materiálu</a:t>
            </a:r>
          </a:p>
          <a:p>
            <a:pPr marL="234000" lvl="0" indent="-204299">
              <a:spcBef>
                <a:spcPts val="1000"/>
              </a:spcBef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sz="18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Hodnocení přidané hodnoty nových materiálů</a:t>
            </a:r>
          </a:p>
          <a:p>
            <a:pPr marL="234000" lvl="0" indent="-204299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sz="18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Řízení a kontrola kvality</a:t>
            </a:r>
          </a:p>
          <a:p>
            <a:pPr marL="234000" lvl="0" indent="-204299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sz="18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Postupně překonávání tržních bariér</a:t>
            </a:r>
            <a:endParaRPr lang="cs-CZ"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Google Shape;147;p21">
            <a:extLst>
              <a:ext uri="{FF2B5EF4-FFF2-40B4-BE49-F238E27FC236}">
                <a16:creationId xmlns="" xmlns:a16="http://schemas.microsoft.com/office/drawing/2014/main" id="{5FEBAB6A-E5C4-4B0B-1D7A-6A650BB90B02}"/>
              </a:ext>
            </a:extLst>
          </p:cNvPr>
          <p:cNvSpPr/>
          <p:nvPr/>
        </p:nvSpPr>
        <p:spPr>
          <a:xfrm>
            <a:off x="9397081" y="3172417"/>
            <a:ext cx="3664800" cy="4533900"/>
          </a:xfrm>
          <a:prstGeom prst="roundRect">
            <a:avLst>
              <a:gd name="adj" fmla="val 67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80000" tIns="90000" rIns="36000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 dirty="0" smtClean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Třídění mimo staveniště a logistika</a:t>
            </a:r>
            <a:endParaRPr lang="cs-CZ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34000" lvl="0" indent="-204299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sz="18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Automatizace třídění SDO založené na AI</a:t>
            </a:r>
          </a:p>
          <a:p>
            <a:pPr marL="234000" lvl="0" indent="-204299">
              <a:spcBef>
                <a:spcPts val="1000"/>
              </a:spcBef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Zlepšená logistika při sběru SDO a automatizace řízení při jeho zpracování mimo stavbu.</a:t>
            </a:r>
          </a:p>
          <a:p>
            <a:pPr marL="234000" lvl="0" indent="-204299">
              <a:spcBef>
                <a:spcPts val="1000"/>
              </a:spcBef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Automatizované rozpoznávání pomocí senzorů</a:t>
            </a:r>
          </a:p>
          <a:p>
            <a:pPr marL="234000" lvl="0" indent="-204299">
              <a:spcBef>
                <a:spcPts val="1000"/>
              </a:spcBef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Zpracování nových recyklovaných materiálů</a:t>
            </a:r>
            <a:endParaRPr lang="cs-CZ"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" name="Google Shape;148;p21">
            <a:extLst>
              <a:ext uri="{FF2B5EF4-FFF2-40B4-BE49-F238E27FC236}">
                <a16:creationId xmlns="" xmlns:a16="http://schemas.microsoft.com/office/drawing/2014/main" id="{E3D33BFD-C12F-351E-40A9-F3FA0A72CC7F}"/>
              </a:ext>
            </a:extLst>
          </p:cNvPr>
          <p:cNvSpPr/>
          <p:nvPr/>
        </p:nvSpPr>
        <p:spPr>
          <a:xfrm>
            <a:off x="5273148" y="3172417"/>
            <a:ext cx="3664800" cy="4533900"/>
          </a:xfrm>
          <a:prstGeom prst="roundRect">
            <a:avLst>
              <a:gd name="adj" fmla="val 67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80000" tIns="90000" rIns="36000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 dirty="0" smtClean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Užívání a konec života</a:t>
            </a:r>
            <a:endParaRPr lang="cs-CZ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34000" lvl="0" indent="-204299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sz="18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Vytváření digitálního dvojčete s identifikací zabudovaných materiálů</a:t>
            </a:r>
          </a:p>
          <a:p>
            <a:pPr marL="234000" lvl="0" indent="-204299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sz="18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Datové sady materiálů u </a:t>
            </a:r>
            <a:r>
              <a:rPr lang="cs-CZ" sz="1800" dirty="0" err="1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EoSL</a:t>
            </a:r>
            <a:endParaRPr lang="cs-CZ" sz="1800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34000" lvl="0" indent="-204299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sz="18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Automatizace </a:t>
            </a:r>
            <a:r>
              <a:rPr lang="cs-CZ" sz="1800" dirty="0" err="1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předdemoličních</a:t>
            </a:r>
            <a:r>
              <a:rPr lang="cs-CZ" sz="180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auditů a auditů odpadů</a:t>
            </a:r>
            <a:endParaRPr lang="cs-CZ"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" name="Google Shape;149;p21">
            <a:extLst>
              <a:ext uri="{FF2B5EF4-FFF2-40B4-BE49-F238E27FC236}">
                <a16:creationId xmlns="" xmlns:a16="http://schemas.microsoft.com/office/drawing/2014/main" id="{52035887-FF38-FBB6-C134-6529A67840DE}"/>
              </a:ext>
            </a:extLst>
          </p:cNvPr>
          <p:cNvSpPr/>
          <p:nvPr/>
        </p:nvSpPr>
        <p:spPr>
          <a:xfrm>
            <a:off x="1114561" y="3172417"/>
            <a:ext cx="3664800" cy="4533900"/>
          </a:xfrm>
          <a:prstGeom prst="roundRect">
            <a:avLst>
              <a:gd name="adj" fmla="val 67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80000" tIns="90000" rIns="36000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000" b="1" dirty="0" smtClean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Projektování a výstavba</a:t>
            </a:r>
            <a:endParaRPr lang="cs-CZ" sz="2400" b="1" dirty="0" smtClean="0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34000" lvl="0" indent="-204299">
              <a:spcBef>
                <a:spcPts val="1000"/>
              </a:spcBef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Digitální aplikace pro mapování materiálů pro opakované použití</a:t>
            </a:r>
          </a:p>
          <a:p>
            <a:pPr marL="234000" lvl="0" indent="-204299">
              <a:spcBef>
                <a:spcPts val="1000"/>
              </a:spcBef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Digitální aplikace predikce odpadu v BIM</a:t>
            </a:r>
          </a:p>
          <a:p>
            <a:pPr marL="234000" lvl="0" indent="-204299">
              <a:spcBef>
                <a:spcPts val="1000"/>
              </a:spcBef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Pokročilé modely BIM s aktivními procesy v oblasti nakládání s odpady</a:t>
            </a:r>
          </a:p>
          <a:p>
            <a:pPr marL="234000" lvl="0" indent="-204299">
              <a:spcBef>
                <a:spcPts val="1000"/>
              </a:spcBef>
              <a:buClr>
                <a:schemeClr val="lt1"/>
              </a:buClr>
              <a:buSzPts val="1800"/>
              <a:buFont typeface="Trebuchet MS"/>
              <a:buChar char="■"/>
            </a:pPr>
            <a:r>
              <a:rPr lang="cs-CZ" dirty="0" err="1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Blockchain</a:t>
            </a:r>
            <a:r>
              <a:rPr lang="cs-CZ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řešení pro sledování materiálového toku</a:t>
            </a:r>
            <a:endParaRPr lang="cs-CZ"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5F347"/>
      </a:dk2>
      <a:lt2>
        <a:srgbClr val="F2F2F2"/>
      </a:lt2>
      <a:accent1>
        <a:srgbClr val="0CE8BC"/>
      </a:accent1>
      <a:accent2>
        <a:srgbClr val="3ADE5F"/>
      </a:accent2>
      <a:accent3>
        <a:srgbClr val="E9FF52"/>
      </a:accent3>
      <a:accent4>
        <a:srgbClr val="434343"/>
      </a:accent4>
      <a:accent5>
        <a:srgbClr val="1B7730"/>
      </a:accent5>
      <a:accent6>
        <a:srgbClr val="EEFF41"/>
      </a:accent6>
      <a:hlink>
        <a:srgbClr val="41BAFB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5F347"/>
      </a:dk2>
      <a:lt2>
        <a:srgbClr val="F2F2F2"/>
      </a:lt2>
      <a:accent1>
        <a:srgbClr val="0CE8BC"/>
      </a:accent1>
      <a:accent2>
        <a:srgbClr val="3ADE5F"/>
      </a:accent2>
      <a:accent3>
        <a:srgbClr val="E9FF52"/>
      </a:accent3>
      <a:accent4>
        <a:srgbClr val="434343"/>
      </a:accent4>
      <a:accent5>
        <a:srgbClr val="1B7730"/>
      </a:accent5>
      <a:accent6>
        <a:srgbClr val="EEFF41"/>
      </a:accent6>
      <a:hlink>
        <a:srgbClr val="41BAFB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5F347"/>
      </a:dk2>
      <a:lt2>
        <a:srgbClr val="F2F2F2"/>
      </a:lt2>
      <a:accent1>
        <a:srgbClr val="0CE8BC"/>
      </a:accent1>
      <a:accent2>
        <a:srgbClr val="3ADE5F"/>
      </a:accent2>
      <a:accent3>
        <a:srgbClr val="E9FF52"/>
      </a:accent3>
      <a:accent4>
        <a:srgbClr val="434343"/>
      </a:accent4>
      <a:accent5>
        <a:srgbClr val="1B7730"/>
      </a:accent5>
      <a:accent6>
        <a:srgbClr val="EEFF41"/>
      </a:accent6>
      <a:hlink>
        <a:srgbClr val="41BAFB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2430</TotalTime>
  <Words>1250</Words>
  <Application>Microsoft Office PowerPoint</Application>
  <PresentationFormat>Vlastní</PresentationFormat>
  <Paragraphs>162</Paragraphs>
  <Slides>12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12</vt:i4>
      </vt:variant>
    </vt:vector>
  </HeadingPairs>
  <TitlesOfParts>
    <vt:vector size="24" baseType="lpstr">
      <vt:lpstr>Arial</vt:lpstr>
      <vt:lpstr>Arial Narrow</vt:lpstr>
      <vt:lpstr>Calibri</vt:lpstr>
      <vt:lpstr>DejaVu Sans</vt:lpstr>
      <vt:lpstr>Symbol</vt:lpstr>
      <vt:lpstr>Times New Roman</vt:lpstr>
      <vt:lpstr>Trebuchet MS</vt:lpstr>
      <vt:lpstr>Ubuntu</vt:lpstr>
      <vt:lpstr>Wingdings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subject/>
  <dc:creator>honza</dc:creator>
  <dc:description/>
  <cp:lastModifiedBy>anonym</cp:lastModifiedBy>
  <cp:revision>30</cp:revision>
  <dcterms:modified xsi:type="dcterms:W3CDTF">2022-09-22T07:29:06Z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0x010100BAEB4D68B0F6EF498D14BF01CBA41E0E</vt:lpwstr>
  </property>
  <property fmtid="{D5CDD505-2E9C-101B-9397-08002B2CF9AE}" pid="3" name="HiddenSlides">
    <vt:i4>1</vt:i4>
  </property>
  <property fmtid="{D5CDD505-2E9C-101B-9397-08002B2CF9AE}" pid="4" name="MediaServiceImageTags">
    <vt:lpwstr/>
  </property>
  <property fmtid="{D5CDD505-2E9C-101B-9397-08002B2CF9AE}" pid="5" name="Notes">
    <vt:i4>13</vt:i4>
  </property>
  <property fmtid="{D5CDD505-2E9C-101B-9397-08002B2CF9AE}" pid="6" name="PresentationFormat">
    <vt:lpwstr>Προσαρμογή</vt:lpwstr>
  </property>
  <property fmtid="{D5CDD505-2E9C-101B-9397-08002B2CF9AE}" pid="7" name="Slides">
    <vt:i4>13</vt:i4>
  </property>
</Properties>
</file>