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7" r:id="rId1"/>
  </p:sldMasterIdLst>
  <p:notesMasterIdLst>
    <p:notesMasterId r:id="rId16"/>
  </p:notesMasterIdLst>
  <p:handoutMasterIdLst>
    <p:handoutMasterId r:id="rId17"/>
  </p:handoutMasterIdLst>
  <p:sldIdLst>
    <p:sldId id="379" r:id="rId2"/>
    <p:sldId id="279" r:id="rId3"/>
    <p:sldId id="364" r:id="rId4"/>
    <p:sldId id="380" r:id="rId5"/>
    <p:sldId id="392" r:id="rId6"/>
    <p:sldId id="381" r:id="rId7"/>
    <p:sldId id="382" r:id="rId8"/>
    <p:sldId id="383" r:id="rId9"/>
    <p:sldId id="384" r:id="rId10"/>
    <p:sldId id="390" r:id="rId11"/>
    <p:sldId id="391" r:id="rId12"/>
    <p:sldId id="389" r:id="rId13"/>
    <p:sldId id="388" r:id="rId14"/>
    <p:sldId id="378"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ovsky Argir" initials="ZA" lastIdx="1" clrIdx="0">
    <p:extLst>
      <p:ext uri="{19B8F6BF-5375-455C-9EA6-DF929625EA0E}">
        <p15:presenceInfo xmlns:p15="http://schemas.microsoft.com/office/powerpoint/2012/main" userId="S::zio001@vsb.cz::1dc56a10-5d08-49ef-933a-90ca63c0e9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9"/>
    <a:srgbClr val="E4002B"/>
    <a:srgbClr val="0047BB"/>
    <a:srgbClr val="0000FF"/>
    <a:srgbClr val="A28E2A"/>
    <a:srgbClr val="05C3DE"/>
    <a:srgbClr val="43B02A"/>
    <a:srgbClr val="FFB81C"/>
    <a:srgbClr val="FF8200"/>
    <a:srgbClr val="8246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8"/>
    <p:restoredTop sz="91080" autoAdjust="0"/>
  </p:normalViewPr>
  <p:slideViewPr>
    <p:cSldViewPr snapToGrid="0" snapToObjects="1" showGuides="1">
      <p:cViewPr varScale="1">
        <p:scale>
          <a:sx n="78" d="100"/>
          <a:sy n="78" d="100"/>
        </p:scale>
        <p:origin x="1205" y="67"/>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3101331022559"/>
          <c:y val="0.14902653227508783"/>
          <c:w val="0.82341079329599098"/>
          <c:h val="0.6889482682787289"/>
        </c:manualLayout>
      </c:layout>
      <c:scatterChart>
        <c:scatterStyle val="lineMarker"/>
        <c:varyColors val="0"/>
        <c:ser>
          <c:idx val="0"/>
          <c:order val="0"/>
          <c:tx>
            <c:v>CH4</c:v>
          </c:tx>
          <c:spPr>
            <a:ln w="25400">
              <a:noFill/>
            </a:ln>
            <a:effectLst/>
          </c:spPr>
          <c:marker>
            <c:symbol val="square"/>
            <c:size val="10"/>
            <c:spPr>
              <a:solidFill>
                <a:srgbClr val="E4002B"/>
              </a:solidFill>
              <a:ln w="9525">
                <a:solidFill>
                  <a:srgbClr val="E4002B"/>
                </a:solidFill>
              </a:ln>
              <a:effectLst/>
            </c:spPr>
          </c:marker>
          <c:xVal>
            <c:numRef>
              <c:f>DATA!$C$163:$C$173</c:f>
              <c:numCache>
                <c:formatCode>0.00</c:formatCode>
                <c:ptCount val="10"/>
                <c:pt idx="0">
                  <c:v>3.25</c:v>
                </c:pt>
                <c:pt idx="1">
                  <c:v>3.18</c:v>
                </c:pt>
                <c:pt idx="2">
                  <c:v>2.69</c:v>
                </c:pt>
                <c:pt idx="3">
                  <c:v>2.73</c:v>
                </c:pt>
                <c:pt idx="4">
                  <c:v>2.15</c:v>
                </c:pt>
                <c:pt idx="5">
                  <c:v>2.25</c:v>
                </c:pt>
                <c:pt idx="6">
                  <c:v>1.69</c:v>
                </c:pt>
                <c:pt idx="7">
                  <c:v>1.1599999999999999</c:v>
                </c:pt>
                <c:pt idx="8">
                  <c:v>0.68</c:v>
                </c:pt>
                <c:pt idx="9">
                  <c:v>0.19</c:v>
                </c:pt>
              </c:numCache>
            </c:numRef>
          </c:xVal>
          <c:yVal>
            <c:numRef>
              <c:f>DATA!$W$163:$W$173</c:f>
              <c:numCache>
                <c:formatCode>0.0</c:formatCode>
                <c:ptCount val="10"/>
                <c:pt idx="0">
                  <c:v>20.795866495418032</c:v>
                </c:pt>
                <c:pt idx="1">
                  <c:v>19.9091405730316</c:v>
                </c:pt>
                <c:pt idx="2">
                  <c:v>21.176756756690189</c:v>
                </c:pt>
                <c:pt idx="3">
                  <c:v>23.289565217597922</c:v>
                </c:pt>
                <c:pt idx="4">
                  <c:v>21.744653739390131</c:v>
                </c:pt>
                <c:pt idx="5">
                  <c:v>23.474960409980646</c:v>
                </c:pt>
                <c:pt idx="6">
                  <c:v>23.265112781815848</c:v>
                </c:pt>
                <c:pt idx="7">
                  <c:v>26.794830932271584</c:v>
                </c:pt>
                <c:pt idx="8">
                  <c:v>30.126290115613731</c:v>
                </c:pt>
                <c:pt idx="9">
                  <c:v>34.674238649902065</c:v>
                </c:pt>
              </c:numCache>
            </c:numRef>
          </c:yVal>
          <c:smooth val="0"/>
          <c:extLst>
            <c:ext xmlns:c16="http://schemas.microsoft.com/office/drawing/2014/chart" uri="{C3380CC4-5D6E-409C-BE32-E72D297353CC}">
              <c16:uniqueId val="{00000000-DDBF-4FE5-9584-3D0281DB5C3C}"/>
            </c:ext>
          </c:extLst>
        </c:ser>
        <c:ser>
          <c:idx val="1"/>
          <c:order val="1"/>
          <c:tx>
            <c:v>CO2</c:v>
          </c:tx>
          <c:spPr>
            <a:ln w="25400">
              <a:noFill/>
            </a:ln>
            <a:effectLst/>
          </c:spPr>
          <c:marker>
            <c:symbol val="diamond"/>
            <c:size val="10"/>
            <c:spPr>
              <a:solidFill>
                <a:srgbClr val="00A499"/>
              </a:solidFill>
              <a:ln w="9525">
                <a:solidFill>
                  <a:srgbClr val="00A499"/>
                </a:solidFill>
              </a:ln>
              <a:effectLst/>
            </c:spPr>
          </c:marker>
          <c:xVal>
            <c:numRef>
              <c:f>DATA!$C$163:$C$173</c:f>
              <c:numCache>
                <c:formatCode>0.00</c:formatCode>
                <c:ptCount val="10"/>
                <c:pt idx="0">
                  <c:v>3.25</c:v>
                </c:pt>
                <c:pt idx="1">
                  <c:v>3.18</c:v>
                </c:pt>
                <c:pt idx="2">
                  <c:v>2.69</c:v>
                </c:pt>
                <c:pt idx="3">
                  <c:v>2.73</c:v>
                </c:pt>
                <c:pt idx="4">
                  <c:v>2.15</c:v>
                </c:pt>
                <c:pt idx="5">
                  <c:v>2.25</c:v>
                </c:pt>
                <c:pt idx="6">
                  <c:v>1.69</c:v>
                </c:pt>
                <c:pt idx="7">
                  <c:v>1.1599999999999999</c:v>
                </c:pt>
                <c:pt idx="8">
                  <c:v>0.68</c:v>
                </c:pt>
                <c:pt idx="9">
                  <c:v>0.19</c:v>
                </c:pt>
              </c:numCache>
            </c:numRef>
          </c:xVal>
          <c:yVal>
            <c:numRef>
              <c:f>DATA!$Z$163:$Z$173</c:f>
              <c:numCache>
                <c:formatCode>0.0</c:formatCode>
                <c:ptCount val="10"/>
                <c:pt idx="0">
                  <c:v>79.204133504581975</c:v>
                </c:pt>
                <c:pt idx="1">
                  <c:v>80.090859426968407</c:v>
                </c:pt>
                <c:pt idx="2">
                  <c:v>78.823243243309832</c:v>
                </c:pt>
                <c:pt idx="3">
                  <c:v>76.710434782402075</c:v>
                </c:pt>
                <c:pt idx="4">
                  <c:v>78.255346260609855</c:v>
                </c:pt>
                <c:pt idx="5">
                  <c:v>76.525039590019347</c:v>
                </c:pt>
                <c:pt idx="6">
                  <c:v>76.734887218184156</c:v>
                </c:pt>
                <c:pt idx="7">
                  <c:v>73.205169067728406</c:v>
                </c:pt>
                <c:pt idx="8">
                  <c:v>69.873709884386273</c:v>
                </c:pt>
                <c:pt idx="9">
                  <c:v>65.325761350097935</c:v>
                </c:pt>
              </c:numCache>
            </c:numRef>
          </c:yVal>
          <c:smooth val="0"/>
          <c:extLst>
            <c:ext xmlns:c16="http://schemas.microsoft.com/office/drawing/2014/chart" uri="{C3380CC4-5D6E-409C-BE32-E72D297353CC}">
              <c16:uniqueId val="{00000001-DDBF-4FE5-9584-3D0281DB5C3C}"/>
            </c:ext>
          </c:extLst>
        </c:ser>
        <c:dLbls>
          <c:showLegendKey val="0"/>
          <c:showVal val="0"/>
          <c:showCatName val="0"/>
          <c:showSerName val="0"/>
          <c:showPercent val="0"/>
          <c:showBubbleSize val="0"/>
        </c:dLbls>
        <c:axId val="665941088"/>
        <c:axId val="1"/>
      </c:scatterChart>
      <c:valAx>
        <c:axId val="665941088"/>
        <c:scaling>
          <c:orientation val="minMax"/>
          <c:max val="3.5"/>
        </c:scaling>
        <c:delete val="0"/>
        <c:axPos val="b"/>
        <c:title>
          <c:tx>
            <c:rich>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cs-CZ" sz="2000" b="1" i="0" u="none" strike="noStrike" baseline="0" dirty="0">
                    <a:solidFill>
                      <a:sysClr val="windowText" lastClr="000000"/>
                    </a:solidFill>
                    <a:effectLst/>
                  </a:rPr>
                  <a:t>Tlak [bar]</a:t>
                </a:r>
                <a:endParaRPr lang="cs-CZ" sz="2000" dirty="0">
                  <a:solidFill>
                    <a:sysClr val="windowText" lastClr="000000"/>
                  </a:solidFill>
                </a:endParaRPr>
              </a:p>
            </c:rich>
          </c:tx>
          <c:layout>
            <c:manualLayout>
              <c:xMode val="edge"/>
              <c:yMode val="edge"/>
              <c:x val="0.45185645269996016"/>
              <c:y val="0.91828493879448669"/>
            </c:manualLayout>
          </c:layout>
          <c:overlay val="0"/>
          <c:spPr>
            <a:noFill/>
            <a:ln>
              <a:noFill/>
            </a:ln>
            <a:effectLst/>
          </c:spPr>
        </c:title>
        <c:numFmt formatCode="0.0" sourceLinked="0"/>
        <c:majorTickMark val="cross"/>
        <c:minorTickMark val="none"/>
        <c:tickLblPos val="nextTo"/>
        <c:spPr>
          <a:noFill/>
          <a:ln w="12700" cap="flat" cmpd="sng" algn="ctr">
            <a:solidFill>
              <a:srgbClr val="00A499"/>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cs-CZ"/>
          </a:p>
        </c:txPr>
        <c:crossAx val="1"/>
        <c:crosses val="autoZero"/>
        <c:crossBetween val="midCat"/>
        <c:majorUnit val="0.5"/>
      </c:valAx>
      <c:valAx>
        <c:axId val="1"/>
        <c:scaling>
          <c:orientation val="minMax"/>
          <c:min val="1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cs-CZ" sz="2000" b="1" baseline="0" dirty="0">
                    <a:solidFill>
                      <a:sysClr val="windowText" lastClr="000000"/>
                    </a:solidFill>
                  </a:rPr>
                  <a:t>Koncentrace [</a:t>
                </a:r>
                <a:r>
                  <a:rPr lang="cs-CZ" sz="2000" b="1" dirty="0">
                    <a:solidFill>
                      <a:sysClr val="windowText" lastClr="000000"/>
                    </a:solidFill>
                  </a:rPr>
                  <a:t>vol</a:t>
                </a:r>
                <a:r>
                  <a:rPr lang="cs-CZ" sz="2000" b="1" baseline="0" dirty="0">
                    <a:solidFill>
                      <a:sysClr val="windowText" lastClr="000000"/>
                    </a:solidFill>
                  </a:rPr>
                  <a:t> %]</a:t>
                </a:r>
                <a:endParaRPr lang="cs-CZ" sz="2000" b="1" dirty="0">
                  <a:solidFill>
                    <a:sysClr val="windowText" lastClr="000000"/>
                  </a:solidFill>
                </a:endParaRPr>
              </a:p>
            </c:rich>
          </c:tx>
          <c:layout>
            <c:manualLayout>
              <c:xMode val="edge"/>
              <c:yMode val="edge"/>
              <c:x val="2.0688167403732072E-2"/>
              <c:y val="0.30201331406442733"/>
            </c:manualLayout>
          </c:layout>
          <c:overlay val="0"/>
          <c:spPr>
            <a:noFill/>
            <a:ln>
              <a:noFill/>
            </a:ln>
            <a:effectLst/>
          </c:spPr>
        </c:title>
        <c:numFmt formatCode="0" sourceLinked="0"/>
        <c:majorTickMark val="none"/>
        <c:minorTickMark val="none"/>
        <c:tickLblPos val="nextTo"/>
        <c:spPr>
          <a:noFill/>
          <a:ln w="12700" cap="flat" cmpd="sng" algn="ctr">
            <a:solidFill>
              <a:srgbClr val="00A499"/>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cs-CZ"/>
          </a:p>
        </c:txPr>
        <c:crossAx val="665941088"/>
        <c:crosses val="autoZero"/>
        <c:crossBetween val="midCat"/>
      </c:valAx>
      <c:spPr>
        <a:noFill/>
        <a:ln w="9525">
          <a:solidFill>
            <a:srgbClr val="00A499"/>
          </a:solidFill>
        </a:ln>
      </c:spPr>
    </c:plotArea>
    <c:legend>
      <c:legendPos val="t"/>
      <c:layout>
        <c:manualLayout>
          <c:xMode val="edge"/>
          <c:yMode val="edge"/>
          <c:x val="0.41367705749110117"/>
          <c:y val="4.9434995552057465E-2"/>
          <c:w val="0.18671908163945874"/>
          <c:h val="6.6001371858755237E-2"/>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cs-CZ"/>
        </a:p>
      </c:txPr>
    </c:legend>
    <c:plotVisOnly val="1"/>
    <c:dispBlanksAs val="gap"/>
    <c:showDLblsOverMax val="0"/>
  </c:chart>
  <c:spPr>
    <a:solidFill>
      <a:schemeClr val="bg1"/>
    </a:solidFill>
    <a:ln w="12700" cap="flat" cmpd="sng" algn="ctr">
      <a:solidFill>
        <a:srgbClr val="00A499"/>
      </a:solidFill>
      <a:round/>
    </a:ln>
    <a:effectLst/>
  </c:spPr>
  <c:txPr>
    <a:bodyPr/>
    <a:lstStyle/>
    <a:p>
      <a:pPr>
        <a:defRPr/>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A7E84B11-8086-A046-B6B7-F7A9DB5EAD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AE5F8304-EF8E-7A48-A3EC-256BB4EB24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0746FA-9F78-5A43-BFD1-03D27A7F3C92}" type="datetimeFigureOut">
              <a:rPr lang="cs-CZ" smtClean="0"/>
              <a:t>21.09.2022</a:t>
            </a:fld>
            <a:endParaRPr lang="cs-CZ"/>
          </a:p>
        </p:txBody>
      </p:sp>
      <p:sp>
        <p:nvSpPr>
          <p:cNvPr id="4" name="Zástupný symbol pro zápatí 3">
            <a:extLst>
              <a:ext uri="{FF2B5EF4-FFF2-40B4-BE49-F238E27FC236}">
                <a16:creationId xmlns:a16="http://schemas.microsoft.com/office/drawing/2014/main" id="{FCE85A97-9D2F-A74D-874B-B462CB8C63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CB02496D-CD03-4446-AD06-43B91E1688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ECC9C5-FF55-F544-A6D3-2B14C7549CF4}" type="slidenum">
              <a:rPr lang="cs-CZ" smtClean="0"/>
              <a:t>‹#›</a:t>
            </a:fld>
            <a:endParaRPr lang="cs-CZ"/>
          </a:p>
        </p:txBody>
      </p:sp>
    </p:spTree>
    <p:extLst>
      <p:ext uri="{BB962C8B-B14F-4D97-AF65-F5344CB8AC3E}">
        <p14:creationId xmlns:p14="http://schemas.microsoft.com/office/powerpoint/2010/main" val="4342182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2D10F-BC7E-0545-A8D3-D708044527A6}" type="datetimeFigureOut">
              <a:rPr lang="cs-CZ" smtClean="0"/>
              <a:t>21.09.2022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cs-CZ"/>
              <a:t>Upravte styly předlohy textu.
Druhá úroveň
Třetí úroveň
Čtvrtá úroveň
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77E90-4C3A-1A40-BB34-28A95E688A19}" type="slidenum">
              <a:rPr lang="cs-CZ" smtClean="0"/>
              <a:t>‹#›</a:t>
            </a:fld>
            <a:endParaRPr lang="cs-CZ"/>
          </a:p>
        </p:txBody>
      </p:sp>
    </p:spTree>
    <p:extLst>
      <p:ext uri="{BB962C8B-B14F-4D97-AF65-F5344CB8AC3E}">
        <p14:creationId xmlns:p14="http://schemas.microsoft.com/office/powerpoint/2010/main" val="13502421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baseline="0" dirty="0"/>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74477E90-4C3A-1A40-BB34-28A95E688A19}" type="slidenum">
              <a:rPr lang="cs-CZ" smtClean="0"/>
              <a:t>3</a:t>
            </a:fld>
            <a:endParaRPr lang="cs-CZ"/>
          </a:p>
        </p:txBody>
      </p:sp>
    </p:spTree>
    <p:extLst>
      <p:ext uri="{BB962C8B-B14F-4D97-AF65-F5344CB8AC3E}">
        <p14:creationId xmlns:p14="http://schemas.microsoft.com/office/powerpoint/2010/main" val="103479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err="1"/>
              <a:t>membránová</a:t>
            </a:r>
            <a:r>
              <a:rPr lang="en-GB" dirty="0"/>
              <a:t> </a:t>
            </a:r>
            <a:r>
              <a:rPr lang="en-GB" dirty="0" err="1"/>
              <a:t>technologie</a:t>
            </a:r>
            <a:r>
              <a:rPr lang="en-GB" dirty="0"/>
              <a:t> </a:t>
            </a:r>
            <a:r>
              <a:rPr lang="en-GB" dirty="0" err="1"/>
              <a:t>několik</a:t>
            </a:r>
            <a:r>
              <a:rPr lang="en-GB" dirty="0"/>
              <a:t> </a:t>
            </a:r>
            <a:r>
              <a:rPr lang="en-GB" dirty="0" err="1"/>
              <a:t>důležitých</a:t>
            </a:r>
            <a:r>
              <a:rPr lang="en-GB" dirty="0"/>
              <a:t> </a:t>
            </a:r>
            <a:r>
              <a:rPr lang="en-GB" dirty="0" err="1"/>
              <a:t>výhod</a:t>
            </a:r>
            <a:endParaRPr lang="cs-CZ" baseline="0" dirty="0"/>
          </a:p>
          <a:p>
            <a:r>
              <a:rPr lang="cs-CZ" baseline="0" dirty="0"/>
              <a:t>Že jsou vlákna, spirálově vinutý – ten je lepší a proč</a:t>
            </a:r>
          </a:p>
          <a:p>
            <a:endParaRPr lang="en-GB" dirty="0"/>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74477E90-4C3A-1A40-BB34-28A95E688A19}" type="slidenum">
              <a:rPr lang="cs-CZ" smtClean="0"/>
              <a:t>4</a:t>
            </a:fld>
            <a:endParaRPr lang="cs-CZ"/>
          </a:p>
        </p:txBody>
      </p:sp>
    </p:spTree>
    <p:extLst>
      <p:ext uri="{BB962C8B-B14F-4D97-AF65-F5344CB8AC3E}">
        <p14:creationId xmlns:p14="http://schemas.microsoft.com/office/powerpoint/2010/main" val="252907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Uvnitř membránových modulů dochází k separaci jednotlivých molekul bioplynu. Hnací silou je koncentrační nebo tlakový rozdíl na stranách membrán. Výsledkem separace je vznik dvou proudů, jejichž složení se liší mimo jiné na základě času potřebného pro prostup molekul membránou. </a:t>
            </a:r>
          </a:p>
          <a:p>
            <a:endParaRPr lang="cs-CZ" dirty="0"/>
          </a:p>
          <a:p>
            <a:r>
              <a:rPr lang="cs-CZ" dirty="0"/>
              <a:t>Nežádoucí složky</a:t>
            </a:r>
            <a:r>
              <a:rPr lang="cs-CZ" baseline="0" dirty="0"/>
              <a:t> bioplynu (CO2 a H2S) jsou rozpuštěny ve vodní vrstvě, kterou je smáčen hydrofilní povrch membrány. Před membránou je koncentrován ve vodě téměř nerozpustný methan a z filtru odchází jako proud plynu „retentát“. Ve vodě rozpustné složky se rozpouští a vlivem tlakového spádu, vytvořeného vývěvou odčerpávající plyn z prostoru za membránou („permeát“), následně difundují směrem k membráně a procházejí skrz ní.  </a:t>
            </a:r>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6</a:t>
            </a:fld>
            <a:endParaRPr lang="cs-CZ"/>
          </a:p>
        </p:txBody>
      </p:sp>
    </p:spTree>
    <p:extLst>
      <p:ext uri="{BB962C8B-B14F-4D97-AF65-F5344CB8AC3E}">
        <p14:creationId xmlns:p14="http://schemas.microsoft.com/office/powerpoint/2010/main" val="281083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Výhodu této metody je, že na rozdíl od klasické vodní vypírky je zapotřebí mnohonásobně nižší objem vody.</a:t>
            </a:r>
          </a:p>
          <a:p>
            <a:endParaRPr lang="cs-CZ" dirty="0"/>
          </a:p>
          <a:p>
            <a:r>
              <a:rPr lang="cs-CZ" sz="1200" b="0" i="0" kern="1200" dirty="0">
                <a:solidFill>
                  <a:schemeClr val="tx1"/>
                </a:solidFill>
                <a:effectLst/>
                <a:latin typeface="+mn-lt"/>
                <a:ea typeface="+mn-ea"/>
                <a:cs typeface="+mn-cs"/>
              </a:rPr>
              <a:t> Vodní pára, přítomná ve všech druzích bioplynu, musí být odstraněna z bioplynu před dalšími kroky čištění, jinak způsobuje problémy separačním membránovým modulům. Z našeho pohledu lze tuto vodu využít v procesu čištění bioplynu. Je dobře známo, že rozpustnost oxidu uhličitého a také dalších polárních plynů ve vodě je o stupeň vyšší než u metanu.</a:t>
            </a:r>
            <a:r>
              <a:rPr lang="cs-CZ" dirty="0"/>
              <a:t> </a:t>
            </a:r>
          </a:p>
          <a:p>
            <a:endParaRPr lang="cs-CZ" dirty="0"/>
          </a:p>
          <a:p>
            <a:r>
              <a:rPr lang="cs-CZ" sz="1200" b="0" i="0" kern="1200" dirty="0">
                <a:solidFill>
                  <a:schemeClr val="tx1"/>
                </a:solidFill>
                <a:effectLst/>
                <a:latin typeface="+mn-lt"/>
                <a:ea typeface="+mn-ea"/>
                <a:cs typeface="+mn-cs"/>
              </a:rPr>
              <a:t>Kondenzující voda na nabobtnalé tenké filmové hydrofilní kompozitní membráně (TFC) ve skutečnosti vytváří separační bariéru, která odděluje CO </a:t>
            </a:r>
            <a:r>
              <a:rPr lang="cs-CZ" sz="1200" b="0" i="0" kern="1200" baseline="-25000" dirty="0">
                <a:solidFill>
                  <a:schemeClr val="tx1"/>
                </a:solidFill>
                <a:effectLst/>
                <a:latin typeface="+mn-lt"/>
                <a:ea typeface="+mn-ea"/>
                <a:cs typeface="+mn-cs"/>
              </a:rPr>
              <a:t>2</a:t>
            </a:r>
            <a:r>
              <a:rPr lang="cs-CZ" sz="1200" b="0" i="0" kern="1200" dirty="0">
                <a:solidFill>
                  <a:schemeClr val="tx1"/>
                </a:solidFill>
                <a:effectLst/>
                <a:latin typeface="+mn-lt"/>
                <a:ea typeface="+mn-ea"/>
                <a:cs typeface="+mn-cs"/>
              </a:rPr>
              <a:t> a CH </a:t>
            </a:r>
            <a:r>
              <a:rPr lang="cs-CZ" sz="1200" b="0" i="0" kern="1200" baseline="-25000" dirty="0">
                <a:solidFill>
                  <a:schemeClr val="tx1"/>
                </a:solidFill>
                <a:effectLst/>
                <a:latin typeface="+mn-lt"/>
                <a:ea typeface="+mn-ea"/>
                <a:cs typeface="+mn-cs"/>
              </a:rPr>
              <a:t>4</a:t>
            </a:r>
            <a:r>
              <a:rPr lang="cs-CZ" sz="1200" b="0" i="0" kern="1200" dirty="0">
                <a:solidFill>
                  <a:schemeClr val="tx1"/>
                </a:solidFill>
                <a:effectLst/>
                <a:latin typeface="+mn-lt"/>
                <a:ea typeface="+mn-ea"/>
                <a:cs typeface="+mn-cs"/>
              </a:rPr>
              <a:t> od bioplynu v důsledku jejich různé rozpustnosti ve vodě. Aby bylo dosaženo samovolné kondenzace vody, musí být teplota TFC membrány pod rosným bodem přiváděného bioplynu. Kontakt povrchu TFC s vodou způsobuje bobtnání tenkého polyamidového filmu. Funkce vodou nabobtnalé tenkovrstvé kompozitní membrány je znázorněna na </a:t>
            </a:r>
            <a:r>
              <a:rPr lang="cs-CZ" sz="1200" b="0" i="0" u="none" strike="noStrike" kern="1200" dirty="0">
                <a:solidFill>
                  <a:schemeClr val="tx1"/>
                </a:solidFill>
                <a:effectLst/>
                <a:latin typeface="+mn-lt"/>
                <a:ea typeface="+mn-ea"/>
                <a:cs typeface="+mn-cs"/>
              </a:rPr>
              <a:t>obrázku.</a:t>
            </a:r>
            <a:endParaRPr lang="cs-CZ" dirty="0"/>
          </a:p>
          <a:p>
            <a:endParaRPr lang="cs-CZ"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7</a:t>
            </a:fld>
            <a:endParaRPr lang="cs-CZ"/>
          </a:p>
        </p:txBody>
      </p:sp>
    </p:spTree>
    <p:extLst>
      <p:ext uri="{BB962C8B-B14F-4D97-AF65-F5344CB8AC3E}">
        <p14:creationId xmlns:p14="http://schemas.microsoft.com/office/powerpoint/2010/main" val="113854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8</a:t>
            </a:fld>
            <a:endParaRPr lang="cs-CZ"/>
          </a:p>
        </p:txBody>
      </p:sp>
    </p:spTree>
    <p:extLst>
      <p:ext uri="{BB962C8B-B14F-4D97-AF65-F5344CB8AC3E}">
        <p14:creationId xmlns:p14="http://schemas.microsoft.com/office/powerpoint/2010/main" val="364521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Testy byly prováděny při relativně nízkých tlacích v rozmezí 0,19-3,25 bar. U směsi syntetických plynů bylo pozorováno vysoké množství metanu v retentátu (95,6 – 96,6 </a:t>
            </a:r>
            <a:r>
              <a:rPr lang="cs-CZ" dirty="0" err="1"/>
              <a:t>obj</a:t>
            </a:r>
            <a:r>
              <a:rPr lang="cs-CZ" dirty="0"/>
              <a:t>. %) při testovaných nízkých tlacích (0,19 – 0,68 bar) a při nízkých průtocích retentátu 0,3 a 0,6 l/min. </a:t>
            </a:r>
          </a:p>
          <a:p>
            <a:endParaRPr lang="cs-CZ" dirty="0"/>
          </a:p>
          <a:p>
            <a:r>
              <a:rPr lang="cs-CZ" dirty="0"/>
              <a:t>V</a:t>
            </a:r>
            <a:r>
              <a:rPr lang="cs-CZ" baseline="0" dirty="0"/>
              <a:t> </a:t>
            </a:r>
            <a:r>
              <a:rPr lang="cs-CZ" dirty="0"/>
              <a:t>případě, kdy byl jako vstup použit skutečný vzorek bioplynu:</a:t>
            </a:r>
            <a:r>
              <a:rPr lang="cs-CZ" baseline="0" dirty="0"/>
              <a:t> v</a:t>
            </a:r>
            <a:r>
              <a:rPr lang="cs-CZ" dirty="0"/>
              <a:t> tomto případě zvýšení tlaku z 0,5 na 0,9 bar a současné zvýšení průtoku retentátu z 0,156 na 0,250 l/min vedlo ke zvýšení parciálního tlaku methanu v retentátu z 93,8 na 94,2 objemových %. Nicméně další zvýšení tlaku a průtokové rychlosti odpovídajícím způsobem nezvýšilo metan v retentátu.</a:t>
            </a:r>
          </a:p>
          <a:p>
            <a:endParaRPr lang="cs-CZ" dirty="0"/>
          </a:p>
          <a:p>
            <a:r>
              <a:rPr lang="cs-CZ" dirty="0"/>
              <a:t>Pro směs syntetických plynů tlaky nad 3 bary a průtoky retentátu vyšší než 1,7 l/min-1 způsobily, že separace byla neúčinná a omezovala metan podíl v retentátu na úrovních nižších než 94 </a:t>
            </a:r>
            <a:r>
              <a:rPr lang="cs-CZ" dirty="0" err="1"/>
              <a:t>obj</a:t>
            </a:r>
            <a:r>
              <a:rPr lang="cs-CZ" dirty="0"/>
              <a:t>. %. </a:t>
            </a:r>
          </a:p>
          <a:p>
            <a:endParaRPr lang="cs-CZ" dirty="0"/>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74477E90-4C3A-1A40-BB34-28A95E688A19}" type="slidenum">
              <a:rPr lang="cs-CZ" smtClean="0"/>
              <a:t>9</a:t>
            </a:fld>
            <a:endParaRPr lang="cs-CZ"/>
          </a:p>
        </p:txBody>
      </p:sp>
    </p:spTree>
    <p:extLst>
      <p:ext uri="{BB962C8B-B14F-4D97-AF65-F5344CB8AC3E}">
        <p14:creationId xmlns:p14="http://schemas.microsoft.com/office/powerpoint/2010/main" val="49882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Vliv celkového tlaku na parciální tlaky CO2 a CH4 v proudu permeátu je znázorněn na obrázku. Je zřejmé, že jak se vstupní tlak zvyšoval, permeát byl obohacen o CO2. Konkrétně se koncentrace CO2 zvýšila z 65 </a:t>
            </a:r>
            <a:r>
              <a:rPr lang="cs-CZ" dirty="0" err="1"/>
              <a:t>obj</a:t>
            </a:r>
            <a:r>
              <a:rPr lang="cs-CZ" dirty="0"/>
              <a:t>. % při nejnižším vstupním tlaku 0,19 bar na 80obj%.</a:t>
            </a:r>
            <a:r>
              <a:rPr lang="cs-CZ" baseline="0" dirty="0"/>
              <a:t> </a:t>
            </a:r>
            <a:r>
              <a:rPr lang="cs-CZ" dirty="0"/>
              <a:t>Tento nárůst naznačuje, že separace CO2 na membráně byla podporována právě  vysokými tlaky.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74477E90-4C3A-1A40-BB34-28A95E688A19}" type="slidenum">
              <a:rPr lang="cs-CZ" smtClean="0"/>
              <a:t>10</a:t>
            </a:fld>
            <a:endParaRPr lang="cs-CZ"/>
          </a:p>
        </p:txBody>
      </p:sp>
    </p:spTree>
    <p:extLst>
      <p:ext uri="{BB962C8B-B14F-4D97-AF65-F5344CB8AC3E}">
        <p14:creationId xmlns:p14="http://schemas.microsoft.com/office/powerpoint/2010/main" val="10673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Navzdory vysoké výtěžnosti a velkému podílu plynu v retentátu, který byl získán za některých použitých podmínek, v mnoha případech prošlo významné množství methanu membránou a ztratilo se v proudu permeátu. Separační účinnost filtru je závislá na mnoha provozních parametrech, jako je vstupní tlak plynu, kapacita vývěvy, teplota obohacení vody, teplota filtru a průtok retentátu. Všechny tyto parametry lze optimalizovat tak, aby podíl metanu a účinnost zpětného získávání zůstaly vysoké a zároveň byly minimalizovány ztráty metanu. Další možností pro efektivní regeneraci těchto množství by mohla být implementace složitějšího uspořádání, kdy by byl druhý filtrační modul připojen na </a:t>
            </a:r>
            <a:r>
              <a:rPr lang="cs-CZ" dirty="0" err="1"/>
              <a:t>permeátovou</a:t>
            </a:r>
            <a:r>
              <a:rPr lang="cs-CZ" dirty="0"/>
              <a:t> stranu filtru. Neodborné čištění permeátu prakticky způsobuje, že se proud CO2 vrací zpět do zásobníku surového bioplynu (nebo do anaerobního vyhnívacího zařízení), který by v plném provozním režimu a po delší dobu mohl negativně ovlivnit provoz bioplynové stanice.</a:t>
            </a:r>
            <a:endParaRPr lang="en-GB" dirty="0"/>
          </a:p>
        </p:txBody>
      </p:sp>
      <p:sp>
        <p:nvSpPr>
          <p:cNvPr id="4" name="Zástupný symbol pro zápatí 3"/>
          <p:cNvSpPr>
            <a:spLocks noGrp="1"/>
          </p:cNvSpPr>
          <p:nvPr>
            <p:ph type="ftr" sz="quarter" idx="10"/>
          </p:nvPr>
        </p:nvSpPr>
        <p:spPr/>
        <p:txBody>
          <a:bodyPr/>
          <a:lstStyle/>
          <a:p>
            <a:endParaRPr lang="cs-CZ"/>
          </a:p>
        </p:txBody>
      </p:sp>
      <p:sp>
        <p:nvSpPr>
          <p:cNvPr id="5" name="Zástupný symbol pro číslo snímku 4"/>
          <p:cNvSpPr>
            <a:spLocks noGrp="1"/>
          </p:cNvSpPr>
          <p:nvPr>
            <p:ph type="sldNum" sz="quarter" idx="11"/>
          </p:nvPr>
        </p:nvSpPr>
        <p:spPr/>
        <p:txBody>
          <a:bodyPr/>
          <a:lstStyle/>
          <a:p>
            <a:fld id="{74477E90-4C3A-1A40-BB34-28A95E688A19}" type="slidenum">
              <a:rPr lang="cs-CZ" smtClean="0"/>
              <a:t>11</a:t>
            </a:fld>
            <a:endParaRPr lang="cs-CZ"/>
          </a:p>
        </p:txBody>
      </p:sp>
    </p:spTree>
    <p:extLst>
      <p:ext uri="{BB962C8B-B14F-4D97-AF65-F5344CB8AC3E}">
        <p14:creationId xmlns:p14="http://schemas.microsoft.com/office/powerpoint/2010/main" val="66283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zápatí 3"/>
          <p:cNvSpPr>
            <a:spLocks noGrp="1"/>
          </p:cNvSpPr>
          <p:nvPr>
            <p:ph type="ftr" sz="quarter" idx="4"/>
          </p:nvPr>
        </p:nvSpPr>
        <p:spPr/>
        <p:txBody>
          <a:bodyPr/>
          <a:lstStyle/>
          <a:p>
            <a:endParaRPr lang="cs-CZ"/>
          </a:p>
        </p:txBody>
      </p:sp>
      <p:sp>
        <p:nvSpPr>
          <p:cNvPr id="5" name="Zástupný symbol pro číslo snímku 4"/>
          <p:cNvSpPr>
            <a:spLocks noGrp="1"/>
          </p:cNvSpPr>
          <p:nvPr>
            <p:ph type="sldNum" sz="quarter" idx="5"/>
          </p:nvPr>
        </p:nvSpPr>
        <p:spPr/>
        <p:txBody>
          <a:bodyPr/>
          <a:lstStyle/>
          <a:p>
            <a:fld id="{74477E90-4C3A-1A40-BB34-28A95E688A19}" type="slidenum">
              <a:rPr lang="cs-CZ" smtClean="0"/>
              <a:t>12</a:t>
            </a:fld>
            <a:endParaRPr lang="cs-CZ"/>
          </a:p>
        </p:txBody>
      </p:sp>
    </p:spTree>
    <p:extLst>
      <p:ext uri="{BB962C8B-B14F-4D97-AF65-F5344CB8AC3E}">
        <p14:creationId xmlns:p14="http://schemas.microsoft.com/office/powerpoint/2010/main" val="390610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13F77-2CE9-7D49-9458-1ACF72B588E7}"/>
              </a:ext>
            </a:extLst>
          </p:cNvPr>
          <p:cNvSpPr>
            <a:spLocks noGrp="1"/>
          </p:cNvSpPr>
          <p:nvPr>
            <p:ph type="ctrTitle"/>
          </p:nvPr>
        </p:nvSpPr>
        <p:spPr>
          <a:xfrm>
            <a:off x="192088" y="1989138"/>
            <a:ext cx="11798620" cy="1172352"/>
          </a:xfrm>
          <a:prstGeom prst="rect">
            <a:avLst/>
          </a:prstGeom>
        </p:spPr>
        <p:txBody>
          <a:bodyPr anchor="b">
            <a:normAutofit/>
          </a:bodyPr>
          <a:lstStyle>
            <a:lvl1pPr algn="ctr">
              <a:defRPr sz="4000"/>
            </a:lvl1pPr>
          </a:lstStyle>
          <a:p>
            <a:r>
              <a:rPr lang="cs-CZ"/>
              <a:t>Kliknutím lze upravit styl.</a:t>
            </a:r>
            <a:endParaRPr lang="cs-CZ" dirty="0"/>
          </a:p>
        </p:txBody>
      </p:sp>
      <p:sp>
        <p:nvSpPr>
          <p:cNvPr id="3" name="Subtitle 2">
            <a:extLst>
              <a:ext uri="{FF2B5EF4-FFF2-40B4-BE49-F238E27FC236}">
                <a16:creationId xmlns:a16="http://schemas.microsoft.com/office/drawing/2014/main" id="{F481DA3B-0F22-3848-B468-C8422D799B06}"/>
              </a:ext>
            </a:extLst>
          </p:cNvPr>
          <p:cNvSpPr>
            <a:spLocks noGrp="1"/>
          </p:cNvSpPr>
          <p:nvPr>
            <p:ph type="subTitle" idx="1"/>
          </p:nvPr>
        </p:nvSpPr>
        <p:spPr>
          <a:xfrm>
            <a:off x="192087" y="3602038"/>
            <a:ext cx="11798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
        <p:nvSpPr>
          <p:cNvPr id="4" name="Date Placeholder 3">
            <a:extLst>
              <a:ext uri="{FF2B5EF4-FFF2-40B4-BE49-F238E27FC236}">
                <a16:creationId xmlns:a16="http://schemas.microsoft.com/office/drawing/2014/main" id="{15F57841-B012-3F4F-A40A-F73F833FE77A}"/>
              </a:ext>
            </a:extLst>
          </p:cNvPr>
          <p:cNvSpPr>
            <a:spLocks noGrp="1"/>
          </p:cNvSpPr>
          <p:nvPr>
            <p:ph type="dt" sz="half" idx="10"/>
          </p:nvPr>
        </p:nvSpPr>
        <p:spPr/>
        <p:txBody>
          <a:bodyPr/>
          <a:lstStyle/>
          <a:p>
            <a:r>
              <a:rPr lang="cs-CZ"/>
              <a:t>11/04/2019</a:t>
            </a:r>
          </a:p>
        </p:txBody>
      </p:sp>
      <p:sp>
        <p:nvSpPr>
          <p:cNvPr id="5" name="Footer Placeholder 4">
            <a:extLst>
              <a:ext uri="{FF2B5EF4-FFF2-40B4-BE49-F238E27FC236}">
                <a16:creationId xmlns:a16="http://schemas.microsoft.com/office/drawing/2014/main" id="{93AD9582-6523-1D44-A4F0-10D045BEFD20}"/>
              </a:ext>
            </a:extLst>
          </p:cNvPr>
          <p:cNvSpPr>
            <a:spLocks noGrp="1"/>
          </p:cNvSpPr>
          <p:nvPr>
            <p:ph type="ftr" sz="quarter" idx="11"/>
          </p:nvPr>
        </p:nvSpPr>
        <p:spPr/>
        <p:txBody>
          <a:bodyPr/>
          <a:lstStyle/>
          <a:p>
            <a:r>
              <a:rPr lang="cs-CZ"/>
              <a:t>Název prezentace </a:t>
            </a:r>
            <a:endParaRPr lang="cs-CZ" dirty="0"/>
          </a:p>
        </p:txBody>
      </p:sp>
      <p:sp>
        <p:nvSpPr>
          <p:cNvPr id="6" name="Slide Number Placeholder 5">
            <a:extLst>
              <a:ext uri="{FF2B5EF4-FFF2-40B4-BE49-F238E27FC236}">
                <a16:creationId xmlns:a16="http://schemas.microsoft.com/office/drawing/2014/main" id="{32B2D269-4D51-D242-8BC5-F310E732E27D}"/>
              </a:ext>
            </a:extLst>
          </p:cNvPr>
          <p:cNvSpPr>
            <a:spLocks noGrp="1"/>
          </p:cNvSpPr>
          <p:nvPr>
            <p:ph type="sldNum" sz="quarter" idx="12"/>
          </p:nvPr>
        </p:nvSpPr>
        <p:spPr/>
        <p:txBody>
          <a:bodyPr/>
          <a:lstStyle/>
          <a:p>
            <a:fld id="{E57EA1BE-92D9-9E4F-B3B9-F1A717F85676}" type="slidenum">
              <a:rPr lang="cs-CZ" smtClean="0"/>
              <a:t>‹#›</a:t>
            </a:fld>
            <a:endParaRPr lang="cs-CZ"/>
          </a:p>
        </p:txBody>
      </p:sp>
    </p:spTree>
    <p:extLst>
      <p:ext uri="{BB962C8B-B14F-4D97-AF65-F5344CB8AC3E}">
        <p14:creationId xmlns:p14="http://schemas.microsoft.com/office/powerpoint/2010/main" val="87275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C4CAD3-2491-3045-91F4-95BA28879846}"/>
              </a:ext>
            </a:extLst>
          </p:cNvPr>
          <p:cNvSpPr>
            <a:spLocks noGrp="1"/>
          </p:cNvSpPr>
          <p:nvPr>
            <p:ph type="dt" sz="half" idx="10"/>
          </p:nvPr>
        </p:nvSpPr>
        <p:spPr/>
        <p:txBody>
          <a:bodyPr/>
          <a:lstStyle/>
          <a:p>
            <a:r>
              <a:rPr lang="cs-CZ"/>
              <a:t>11/04/2019</a:t>
            </a:r>
          </a:p>
        </p:txBody>
      </p:sp>
      <p:sp>
        <p:nvSpPr>
          <p:cNvPr id="3" name="Footer Placeholder 2">
            <a:extLst>
              <a:ext uri="{FF2B5EF4-FFF2-40B4-BE49-F238E27FC236}">
                <a16:creationId xmlns:a16="http://schemas.microsoft.com/office/drawing/2014/main" id="{E78D3671-8D78-AB47-8428-FB2C74A753D0}"/>
              </a:ext>
            </a:extLst>
          </p:cNvPr>
          <p:cNvSpPr>
            <a:spLocks noGrp="1"/>
          </p:cNvSpPr>
          <p:nvPr>
            <p:ph type="ftr" sz="quarter" idx="11"/>
          </p:nvPr>
        </p:nvSpPr>
        <p:spPr/>
        <p:txBody>
          <a:bodyPr/>
          <a:lstStyle/>
          <a:p>
            <a:r>
              <a:rPr lang="cs-CZ"/>
              <a:t>Název prezentace </a:t>
            </a:r>
          </a:p>
        </p:txBody>
      </p:sp>
      <p:sp>
        <p:nvSpPr>
          <p:cNvPr id="4" name="Slide Number Placeholder 3">
            <a:extLst>
              <a:ext uri="{FF2B5EF4-FFF2-40B4-BE49-F238E27FC236}">
                <a16:creationId xmlns:a16="http://schemas.microsoft.com/office/drawing/2014/main" id="{27253978-B0A2-9346-AEA0-9BBC0215B6FE}"/>
              </a:ext>
            </a:extLst>
          </p:cNvPr>
          <p:cNvSpPr>
            <a:spLocks noGrp="1"/>
          </p:cNvSpPr>
          <p:nvPr>
            <p:ph type="sldNum" sz="quarter" idx="12"/>
          </p:nvPr>
        </p:nvSpPr>
        <p:spPr/>
        <p:txBody>
          <a:bodyPr/>
          <a:lstStyle/>
          <a:p>
            <a:fld id="{E57EA1BE-92D9-9E4F-B3B9-F1A717F85676}" type="slidenum">
              <a:rPr lang="cs-CZ" smtClean="0"/>
              <a:t>‹#›</a:t>
            </a:fld>
            <a:endParaRPr lang="cs-CZ"/>
          </a:p>
        </p:txBody>
      </p:sp>
    </p:spTree>
    <p:extLst>
      <p:ext uri="{BB962C8B-B14F-4D97-AF65-F5344CB8AC3E}">
        <p14:creationId xmlns:p14="http://schemas.microsoft.com/office/powerpoint/2010/main" val="130300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B380-B0ED-AA4C-9846-18497E75DABA}"/>
              </a:ext>
            </a:extLst>
          </p:cNvPr>
          <p:cNvSpPr>
            <a:spLocks noGrp="1"/>
          </p:cNvSpPr>
          <p:nvPr>
            <p:ph type="title"/>
          </p:nvPr>
        </p:nvSpPr>
        <p:spPr>
          <a:xfrm>
            <a:off x="200181" y="1089025"/>
            <a:ext cx="4563908" cy="719138"/>
          </a:xfrm>
          <a:prstGeom prst="rect">
            <a:avLst/>
          </a:prstGeom>
        </p:spPr>
        <p:txBody>
          <a:bodyPr anchor="t">
            <a:normAutofit/>
          </a:bodyPr>
          <a:lstStyle>
            <a:lvl1pPr>
              <a:defRPr sz="2800"/>
            </a:lvl1pPr>
          </a:lstStyle>
          <a:p>
            <a:r>
              <a:rPr lang="cs-CZ"/>
              <a:t>Kliknutím lze upravit styl.</a:t>
            </a:r>
            <a:endParaRPr lang="cs-CZ" dirty="0"/>
          </a:p>
        </p:txBody>
      </p:sp>
      <p:sp>
        <p:nvSpPr>
          <p:cNvPr id="3" name="Content Placeholder 2">
            <a:extLst>
              <a:ext uri="{FF2B5EF4-FFF2-40B4-BE49-F238E27FC236}">
                <a16:creationId xmlns:a16="http://schemas.microsoft.com/office/drawing/2014/main" id="{595C539D-BE42-5E44-9649-A43967320D0F}"/>
              </a:ext>
            </a:extLst>
          </p:cNvPr>
          <p:cNvSpPr>
            <a:spLocks noGrp="1"/>
          </p:cNvSpPr>
          <p:nvPr>
            <p:ph idx="1"/>
          </p:nvPr>
        </p:nvSpPr>
        <p:spPr>
          <a:xfrm>
            <a:off x="4924243" y="1089025"/>
            <a:ext cx="7075670" cy="5111749"/>
          </a:xfrm>
        </p:spPr>
        <p:txBody>
          <a:bodyPr/>
          <a:lstStyle>
            <a:lvl1pPr>
              <a:defRPr sz="2200"/>
            </a:lvl1pPr>
            <a:lvl2pPr>
              <a:defRPr sz="1800"/>
            </a:lvl2pPr>
            <a:lvl3pPr>
              <a:defRPr sz="1600"/>
            </a:lvl3pPr>
            <a:lvl4pPr>
              <a:defRPr sz="14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p:txBody>
      </p:sp>
      <p:sp>
        <p:nvSpPr>
          <p:cNvPr id="4" name="Text Placeholder 3">
            <a:extLst>
              <a:ext uri="{FF2B5EF4-FFF2-40B4-BE49-F238E27FC236}">
                <a16:creationId xmlns:a16="http://schemas.microsoft.com/office/drawing/2014/main" id="{F2709BA3-2099-E943-B907-9054F9DEA636}"/>
              </a:ext>
            </a:extLst>
          </p:cNvPr>
          <p:cNvSpPr>
            <a:spLocks noGrp="1"/>
          </p:cNvSpPr>
          <p:nvPr>
            <p:ph type="body" sz="half" idx="2"/>
          </p:nvPr>
        </p:nvSpPr>
        <p:spPr>
          <a:xfrm>
            <a:off x="200181" y="1989137"/>
            <a:ext cx="4563908" cy="42116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a:extLst>
              <a:ext uri="{FF2B5EF4-FFF2-40B4-BE49-F238E27FC236}">
                <a16:creationId xmlns:a16="http://schemas.microsoft.com/office/drawing/2014/main" id="{A93F984A-10C0-FA4B-993D-0030D8FC2D8C}"/>
              </a:ext>
            </a:extLst>
          </p:cNvPr>
          <p:cNvSpPr>
            <a:spLocks noGrp="1"/>
          </p:cNvSpPr>
          <p:nvPr>
            <p:ph type="dt" sz="half" idx="10"/>
          </p:nvPr>
        </p:nvSpPr>
        <p:spPr/>
        <p:txBody>
          <a:bodyPr/>
          <a:lstStyle/>
          <a:p>
            <a:r>
              <a:rPr lang="cs-CZ"/>
              <a:t>11/04/2019</a:t>
            </a:r>
          </a:p>
        </p:txBody>
      </p:sp>
      <p:sp>
        <p:nvSpPr>
          <p:cNvPr id="6" name="Footer Placeholder 5">
            <a:extLst>
              <a:ext uri="{FF2B5EF4-FFF2-40B4-BE49-F238E27FC236}">
                <a16:creationId xmlns:a16="http://schemas.microsoft.com/office/drawing/2014/main" id="{6E11D101-3D6C-364A-81B6-1FCFE8703A1D}"/>
              </a:ext>
            </a:extLst>
          </p:cNvPr>
          <p:cNvSpPr>
            <a:spLocks noGrp="1"/>
          </p:cNvSpPr>
          <p:nvPr>
            <p:ph type="ftr" sz="quarter" idx="11"/>
          </p:nvPr>
        </p:nvSpPr>
        <p:spPr/>
        <p:txBody>
          <a:bodyPr/>
          <a:lstStyle/>
          <a:p>
            <a:r>
              <a:rPr lang="cs-CZ"/>
              <a:t>Název prezentace </a:t>
            </a:r>
          </a:p>
        </p:txBody>
      </p:sp>
      <p:sp>
        <p:nvSpPr>
          <p:cNvPr id="7" name="Slide Number Placeholder 6">
            <a:extLst>
              <a:ext uri="{FF2B5EF4-FFF2-40B4-BE49-F238E27FC236}">
                <a16:creationId xmlns:a16="http://schemas.microsoft.com/office/drawing/2014/main" id="{5F8CA1EE-A952-AB4C-AD12-9C7801BE42D8}"/>
              </a:ext>
            </a:extLst>
          </p:cNvPr>
          <p:cNvSpPr>
            <a:spLocks noGrp="1"/>
          </p:cNvSpPr>
          <p:nvPr>
            <p:ph type="sldNum" sz="quarter" idx="12"/>
          </p:nvPr>
        </p:nvSpPr>
        <p:spPr/>
        <p:txBody>
          <a:bodyPr/>
          <a:lstStyle/>
          <a:p>
            <a:fld id="{E57EA1BE-92D9-9E4F-B3B9-F1A717F85676}" type="slidenum">
              <a:rPr lang="cs-CZ" smtClean="0"/>
              <a:t>‹#›</a:t>
            </a:fld>
            <a:endParaRPr lang="cs-CZ"/>
          </a:p>
        </p:txBody>
      </p:sp>
    </p:spTree>
    <p:extLst>
      <p:ext uri="{BB962C8B-B14F-4D97-AF65-F5344CB8AC3E}">
        <p14:creationId xmlns:p14="http://schemas.microsoft.com/office/powerpoint/2010/main" val="3445762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D38C2-A537-A048-9C5D-EC1FA9710DDA}"/>
              </a:ext>
            </a:extLst>
          </p:cNvPr>
          <p:cNvSpPr>
            <a:spLocks noGrp="1"/>
          </p:cNvSpPr>
          <p:nvPr>
            <p:ph type="title"/>
          </p:nvPr>
        </p:nvSpPr>
        <p:spPr>
          <a:xfrm>
            <a:off x="200555" y="1089025"/>
            <a:ext cx="4563533" cy="719138"/>
          </a:xfrm>
          <a:prstGeom prst="rect">
            <a:avLst/>
          </a:prstGeom>
        </p:spPr>
        <p:txBody>
          <a:bodyPr anchor="t">
            <a:normAutofit/>
          </a:bodyPr>
          <a:lstStyle>
            <a:lvl1pPr>
              <a:defRPr sz="2800"/>
            </a:lvl1pPr>
          </a:lstStyle>
          <a:p>
            <a:r>
              <a:rPr lang="cs-CZ"/>
              <a:t>Kliknutím lze upravit styl.</a:t>
            </a:r>
            <a:endParaRPr lang="cs-CZ" dirty="0"/>
          </a:p>
        </p:txBody>
      </p:sp>
      <p:sp>
        <p:nvSpPr>
          <p:cNvPr id="3" name="Picture Placeholder 2">
            <a:extLst>
              <a:ext uri="{FF2B5EF4-FFF2-40B4-BE49-F238E27FC236}">
                <a16:creationId xmlns:a16="http://schemas.microsoft.com/office/drawing/2014/main" id="{44F60598-20E7-F042-89BA-C6678DD94E04}"/>
              </a:ext>
            </a:extLst>
          </p:cNvPr>
          <p:cNvSpPr>
            <a:spLocks noGrp="1"/>
          </p:cNvSpPr>
          <p:nvPr>
            <p:ph type="pic" idx="1" hasCustomPrompt="1"/>
          </p:nvPr>
        </p:nvSpPr>
        <p:spPr>
          <a:xfrm>
            <a:off x="4908549" y="1089025"/>
            <a:ext cx="7091363" cy="511175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z="1600" dirty="0"/>
              <a:t>Picture</a:t>
            </a:r>
            <a:endParaRPr lang="cs-CZ" dirty="0"/>
          </a:p>
        </p:txBody>
      </p:sp>
      <p:sp>
        <p:nvSpPr>
          <p:cNvPr id="4" name="Text Placeholder 3">
            <a:extLst>
              <a:ext uri="{FF2B5EF4-FFF2-40B4-BE49-F238E27FC236}">
                <a16:creationId xmlns:a16="http://schemas.microsoft.com/office/drawing/2014/main" id="{84BA6C57-B059-7548-8C2E-30FE726D9B20}"/>
              </a:ext>
            </a:extLst>
          </p:cNvPr>
          <p:cNvSpPr>
            <a:spLocks noGrp="1"/>
          </p:cNvSpPr>
          <p:nvPr>
            <p:ph type="body" sz="half" idx="2"/>
          </p:nvPr>
        </p:nvSpPr>
        <p:spPr>
          <a:xfrm>
            <a:off x="200555" y="1989137"/>
            <a:ext cx="4563533" cy="42116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a:extLst>
              <a:ext uri="{FF2B5EF4-FFF2-40B4-BE49-F238E27FC236}">
                <a16:creationId xmlns:a16="http://schemas.microsoft.com/office/drawing/2014/main" id="{5A1513B4-C6DE-674E-99C4-2B60E0B3CF92}"/>
              </a:ext>
            </a:extLst>
          </p:cNvPr>
          <p:cNvSpPr>
            <a:spLocks noGrp="1"/>
          </p:cNvSpPr>
          <p:nvPr>
            <p:ph type="dt" sz="half" idx="10"/>
          </p:nvPr>
        </p:nvSpPr>
        <p:spPr/>
        <p:txBody>
          <a:bodyPr/>
          <a:lstStyle/>
          <a:p>
            <a:r>
              <a:rPr lang="cs-CZ"/>
              <a:t>11/04/2019</a:t>
            </a:r>
          </a:p>
        </p:txBody>
      </p:sp>
      <p:sp>
        <p:nvSpPr>
          <p:cNvPr id="6" name="Footer Placeholder 5">
            <a:extLst>
              <a:ext uri="{FF2B5EF4-FFF2-40B4-BE49-F238E27FC236}">
                <a16:creationId xmlns:a16="http://schemas.microsoft.com/office/drawing/2014/main" id="{1D8753AB-B7F1-204E-AFB9-F65DEBC66B13}"/>
              </a:ext>
            </a:extLst>
          </p:cNvPr>
          <p:cNvSpPr>
            <a:spLocks noGrp="1"/>
          </p:cNvSpPr>
          <p:nvPr>
            <p:ph type="ftr" sz="quarter" idx="11"/>
          </p:nvPr>
        </p:nvSpPr>
        <p:spPr/>
        <p:txBody>
          <a:bodyPr/>
          <a:lstStyle/>
          <a:p>
            <a:r>
              <a:rPr lang="cs-CZ"/>
              <a:t>Název prezentace </a:t>
            </a:r>
          </a:p>
        </p:txBody>
      </p:sp>
      <p:sp>
        <p:nvSpPr>
          <p:cNvPr id="7" name="Slide Number Placeholder 6">
            <a:extLst>
              <a:ext uri="{FF2B5EF4-FFF2-40B4-BE49-F238E27FC236}">
                <a16:creationId xmlns:a16="http://schemas.microsoft.com/office/drawing/2014/main" id="{9B5C4982-79FD-9346-AC3D-B384016DEA74}"/>
              </a:ext>
            </a:extLst>
          </p:cNvPr>
          <p:cNvSpPr>
            <a:spLocks noGrp="1"/>
          </p:cNvSpPr>
          <p:nvPr>
            <p:ph type="sldNum" sz="quarter" idx="12"/>
          </p:nvPr>
        </p:nvSpPr>
        <p:spPr/>
        <p:txBody>
          <a:bodyPr/>
          <a:lstStyle/>
          <a:p>
            <a:fld id="{E57EA1BE-92D9-9E4F-B3B9-F1A717F85676}" type="slidenum">
              <a:rPr lang="cs-CZ" smtClean="0"/>
              <a:t>‹#›</a:t>
            </a:fld>
            <a:endParaRPr lang="cs-CZ"/>
          </a:p>
        </p:txBody>
      </p:sp>
    </p:spTree>
    <p:extLst>
      <p:ext uri="{BB962C8B-B14F-4D97-AF65-F5344CB8AC3E}">
        <p14:creationId xmlns:p14="http://schemas.microsoft.com/office/powerpoint/2010/main" val="54046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13F77-2CE9-7D49-9458-1ACF72B588E7}"/>
              </a:ext>
            </a:extLst>
          </p:cNvPr>
          <p:cNvSpPr>
            <a:spLocks noGrp="1"/>
          </p:cNvSpPr>
          <p:nvPr>
            <p:ph type="ctrTitle"/>
          </p:nvPr>
        </p:nvSpPr>
        <p:spPr>
          <a:xfrm>
            <a:off x="192088" y="1989138"/>
            <a:ext cx="11798620" cy="1172352"/>
          </a:xfrm>
          <a:prstGeom prst="rect">
            <a:avLst/>
          </a:prstGeom>
        </p:spPr>
        <p:txBody>
          <a:bodyPr anchor="b">
            <a:normAutofit/>
          </a:bodyPr>
          <a:lstStyle>
            <a:lvl1pPr algn="l">
              <a:defRPr sz="4000"/>
            </a:lvl1pPr>
          </a:lstStyle>
          <a:p>
            <a:r>
              <a:rPr lang="cs-CZ"/>
              <a:t>Kliknutím lze upravit styl.</a:t>
            </a:r>
            <a:endParaRPr lang="cs-CZ" dirty="0"/>
          </a:p>
        </p:txBody>
      </p:sp>
      <p:sp>
        <p:nvSpPr>
          <p:cNvPr id="3" name="Subtitle 2">
            <a:extLst>
              <a:ext uri="{FF2B5EF4-FFF2-40B4-BE49-F238E27FC236}">
                <a16:creationId xmlns:a16="http://schemas.microsoft.com/office/drawing/2014/main" id="{F481DA3B-0F22-3848-B468-C8422D799B06}"/>
              </a:ext>
            </a:extLst>
          </p:cNvPr>
          <p:cNvSpPr>
            <a:spLocks noGrp="1"/>
          </p:cNvSpPr>
          <p:nvPr>
            <p:ph type="subTitle" idx="1"/>
          </p:nvPr>
        </p:nvSpPr>
        <p:spPr>
          <a:xfrm>
            <a:off x="192087" y="3602038"/>
            <a:ext cx="1179861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
        <p:nvSpPr>
          <p:cNvPr id="4" name="Date Placeholder 3">
            <a:extLst>
              <a:ext uri="{FF2B5EF4-FFF2-40B4-BE49-F238E27FC236}">
                <a16:creationId xmlns:a16="http://schemas.microsoft.com/office/drawing/2014/main" id="{15F57841-B012-3F4F-A40A-F73F833FE77A}"/>
              </a:ext>
            </a:extLst>
          </p:cNvPr>
          <p:cNvSpPr>
            <a:spLocks noGrp="1"/>
          </p:cNvSpPr>
          <p:nvPr>
            <p:ph type="dt" sz="half" idx="10"/>
          </p:nvPr>
        </p:nvSpPr>
        <p:spPr/>
        <p:txBody>
          <a:bodyPr/>
          <a:lstStyle/>
          <a:p>
            <a:r>
              <a:rPr lang="cs-CZ"/>
              <a:t>11/04/2019</a:t>
            </a:r>
          </a:p>
        </p:txBody>
      </p:sp>
      <p:sp>
        <p:nvSpPr>
          <p:cNvPr id="5" name="Footer Placeholder 4">
            <a:extLst>
              <a:ext uri="{FF2B5EF4-FFF2-40B4-BE49-F238E27FC236}">
                <a16:creationId xmlns:a16="http://schemas.microsoft.com/office/drawing/2014/main" id="{93AD9582-6523-1D44-A4F0-10D045BEFD20}"/>
              </a:ext>
            </a:extLst>
          </p:cNvPr>
          <p:cNvSpPr>
            <a:spLocks noGrp="1"/>
          </p:cNvSpPr>
          <p:nvPr>
            <p:ph type="ftr" sz="quarter" idx="11"/>
          </p:nvPr>
        </p:nvSpPr>
        <p:spPr/>
        <p:txBody>
          <a:bodyPr/>
          <a:lstStyle/>
          <a:p>
            <a:r>
              <a:rPr lang="cs-CZ"/>
              <a:t>Název prezentace </a:t>
            </a:r>
          </a:p>
        </p:txBody>
      </p:sp>
      <p:sp>
        <p:nvSpPr>
          <p:cNvPr id="6" name="Slide Number Placeholder 5">
            <a:extLst>
              <a:ext uri="{FF2B5EF4-FFF2-40B4-BE49-F238E27FC236}">
                <a16:creationId xmlns:a16="http://schemas.microsoft.com/office/drawing/2014/main" id="{32B2D269-4D51-D242-8BC5-F310E732E27D}"/>
              </a:ext>
            </a:extLst>
          </p:cNvPr>
          <p:cNvSpPr>
            <a:spLocks noGrp="1"/>
          </p:cNvSpPr>
          <p:nvPr>
            <p:ph type="sldNum" sz="quarter" idx="12"/>
          </p:nvPr>
        </p:nvSpPr>
        <p:spPr/>
        <p:txBody>
          <a:bodyPr/>
          <a:lstStyle/>
          <a:p>
            <a:fld id="{E57EA1BE-92D9-9E4F-B3B9-F1A717F85676}" type="slidenum">
              <a:rPr lang="cs-CZ" smtClean="0"/>
              <a:t>‹#›</a:t>
            </a:fld>
            <a:endParaRPr lang="cs-CZ"/>
          </a:p>
        </p:txBody>
      </p:sp>
    </p:spTree>
    <p:extLst>
      <p:ext uri="{BB962C8B-B14F-4D97-AF65-F5344CB8AC3E}">
        <p14:creationId xmlns:p14="http://schemas.microsoft.com/office/powerpoint/2010/main" val="229554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8AEB-B644-5942-AD1E-621B53CF1684}"/>
              </a:ext>
            </a:extLst>
          </p:cNvPr>
          <p:cNvSpPr>
            <a:spLocks noGrp="1"/>
          </p:cNvSpPr>
          <p:nvPr>
            <p:ph type="title"/>
          </p:nvPr>
        </p:nvSpPr>
        <p:spPr>
          <a:xfrm>
            <a:off x="200179" y="1089025"/>
            <a:ext cx="11807825" cy="719138"/>
          </a:xfrm>
          <a:prstGeom prst="rect">
            <a:avLst/>
          </a:prstGeom>
        </p:spPr>
        <p:txBody>
          <a:bodyPr anchor="b"/>
          <a:lstStyle/>
          <a:p>
            <a:r>
              <a:rPr lang="cs-CZ"/>
              <a:t>Kliknutím lze upravit styl.</a:t>
            </a:r>
            <a:endParaRPr lang="cs-CZ" dirty="0"/>
          </a:p>
        </p:txBody>
      </p:sp>
      <p:sp>
        <p:nvSpPr>
          <p:cNvPr id="3" name="Content Placeholder 2">
            <a:extLst>
              <a:ext uri="{FF2B5EF4-FFF2-40B4-BE49-F238E27FC236}">
                <a16:creationId xmlns:a16="http://schemas.microsoft.com/office/drawing/2014/main" id="{AA300131-EA4E-F247-BD08-565629F59BAD}"/>
              </a:ext>
            </a:extLst>
          </p:cNvPr>
          <p:cNvSpPr>
            <a:spLocks noGrp="1"/>
          </p:cNvSpPr>
          <p:nvPr>
            <p:ph idx="1"/>
          </p:nvPr>
        </p:nvSpPr>
        <p:spPr>
          <a:xfrm>
            <a:off x="192087" y="1989138"/>
            <a:ext cx="11807825" cy="4211637"/>
          </a:xfrm>
        </p:spPr>
        <p:txBody>
          <a:bodyPr/>
          <a:lstStyle>
            <a:lvl1pPr>
              <a:defRPr sz="2000"/>
            </a:lvl1pPr>
            <a:lvl2pPr>
              <a:defRPr sz="1800"/>
            </a:lvl2pPr>
            <a:lvl3pPr>
              <a:defRPr sz="1600"/>
            </a:lvl3pPr>
            <a:lvl4pPr>
              <a:defRPr sz="1400"/>
            </a:lvl4pPr>
            <a:lvl5pPr>
              <a:defRPr sz="14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Date Placeholder 3">
            <a:extLst>
              <a:ext uri="{FF2B5EF4-FFF2-40B4-BE49-F238E27FC236}">
                <a16:creationId xmlns:a16="http://schemas.microsoft.com/office/drawing/2014/main" id="{CDF219AF-979E-E64C-BD7F-90FE544F0A76}"/>
              </a:ext>
            </a:extLst>
          </p:cNvPr>
          <p:cNvSpPr>
            <a:spLocks noGrp="1"/>
          </p:cNvSpPr>
          <p:nvPr>
            <p:ph type="dt" sz="half" idx="10"/>
          </p:nvPr>
        </p:nvSpPr>
        <p:spPr/>
        <p:txBody>
          <a:bodyPr/>
          <a:lstStyle/>
          <a:p>
            <a:r>
              <a:rPr lang="cs-CZ"/>
              <a:t>11/04/2019</a:t>
            </a:r>
          </a:p>
        </p:txBody>
      </p:sp>
      <p:sp>
        <p:nvSpPr>
          <p:cNvPr id="5" name="Footer Placeholder 4">
            <a:extLst>
              <a:ext uri="{FF2B5EF4-FFF2-40B4-BE49-F238E27FC236}">
                <a16:creationId xmlns:a16="http://schemas.microsoft.com/office/drawing/2014/main" id="{10CD194E-1BDE-4F4F-9844-8C382C2CA1F8}"/>
              </a:ext>
            </a:extLst>
          </p:cNvPr>
          <p:cNvSpPr>
            <a:spLocks noGrp="1"/>
          </p:cNvSpPr>
          <p:nvPr>
            <p:ph type="ftr" sz="quarter" idx="11"/>
          </p:nvPr>
        </p:nvSpPr>
        <p:spPr/>
        <p:txBody>
          <a:bodyPr/>
          <a:lstStyle/>
          <a:p>
            <a:r>
              <a:rPr lang="cs-CZ"/>
              <a:t>Název prezentace </a:t>
            </a:r>
          </a:p>
        </p:txBody>
      </p:sp>
      <p:sp>
        <p:nvSpPr>
          <p:cNvPr id="6" name="Slide Number Placeholder 5">
            <a:extLst>
              <a:ext uri="{FF2B5EF4-FFF2-40B4-BE49-F238E27FC236}">
                <a16:creationId xmlns:a16="http://schemas.microsoft.com/office/drawing/2014/main" id="{AF0B98FB-D470-F24C-9040-6BA593DF795C}"/>
              </a:ext>
            </a:extLst>
          </p:cNvPr>
          <p:cNvSpPr>
            <a:spLocks noGrp="1"/>
          </p:cNvSpPr>
          <p:nvPr>
            <p:ph type="sldNum" sz="quarter" idx="12"/>
          </p:nvPr>
        </p:nvSpPr>
        <p:spPr/>
        <p:txBody>
          <a:bodyPr/>
          <a:lstStyle/>
          <a:p>
            <a:fld id="{E57EA1BE-92D9-9E4F-B3B9-F1A717F85676}" type="slidenum">
              <a:rPr lang="cs-CZ" smtClean="0"/>
              <a:t>‹#›</a:t>
            </a:fld>
            <a:endParaRPr lang="cs-CZ"/>
          </a:p>
        </p:txBody>
      </p:sp>
    </p:spTree>
    <p:extLst>
      <p:ext uri="{BB962C8B-B14F-4D97-AF65-F5344CB8AC3E}">
        <p14:creationId xmlns:p14="http://schemas.microsoft.com/office/powerpoint/2010/main" val="285351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ECE6-7A7D-664C-A646-0577ABD54F7F}"/>
              </a:ext>
            </a:extLst>
          </p:cNvPr>
          <p:cNvSpPr>
            <a:spLocks noGrp="1"/>
          </p:cNvSpPr>
          <p:nvPr>
            <p:ph type="title"/>
          </p:nvPr>
        </p:nvSpPr>
        <p:spPr>
          <a:xfrm>
            <a:off x="200179" y="1102836"/>
            <a:ext cx="11799733" cy="705327"/>
          </a:xfrm>
          <a:prstGeom prst="rect">
            <a:avLst/>
          </a:prstGeom>
        </p:spPr>
        <p:txBody>
          <a:bodyPr anchor="b">
            <a:normAutofit/>
          </a:bodyPr>
          <a:lstStyle>
            <a:lvl1pPr>
              <a:defRPr sz="4000"/>
            </a:lvl1pPr>
          </a:lstStyle>
          <a:p>
            <a:r>
              <a:rPr lang="cs-CZ"/>
              <a:t>Kliknutím lze upravit styl.</a:t>
            </a:r>
            <a:endParaRPr lang="cs-CZ" dirty="0"/>
          </a:p>
        </p:txBody>
      </p:sp>
      <p:sp>
        <p:nvSpPr>
          <p:cNvPr id="3" name="Text Placeholder 2">
            <a:extLst>
              <a:ext uri="{FF2B5EF4-FFF2-40B4-BE49-F238E27FC236}">
                <a16:creationId xmlns:a16="http://schemas.microsoft.com/office/drawing/2014/main" id="{480D8159-490F-9D44-8DE1-C95E4198218C}"/>
              </a:ext>
            </a:extLst>
          </p:cNvPr>
          <p:cNvSpPr>
            <a:spLocks noGrp="1"/>
          </p:cNvSpPr>
          <p:nvPr>
            <p:ph type="body" idx="1"/>
          </p:nvPr>
        </p:nvSpPr>
        <p:spPr>
          <a:xfrm>
            <a:off x="192087" y="1989138"/>
            <a:ext cx="11807825" cy="4211637"/>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19181DD2-B40B-6F40-8846-B6C265F639A0}"/>
              </a:ext>
            </a:extLst>
          </p:cNvPr>
          <p:cNvSpPr>
            <a:spLocks noGrp="1"/>
          </p:cNvSpPr>
          <p:nvPr>
            <p:ph type="dt" sz="half" idx="10"/>
          </p:nvPr>
        </p:nvSpPr>
        <p:spPr/>
        <p:txBody>
          <a:bodyPr/>
          <a:lstStyle/>
          <a:p>
            <a:r>
              <a:rPr lang="cs-CZ"/>
              <a:t>11/04/2019</a:t>
            </a:r>
          </a:p>
        </p:txBody>
      </p:sp>
      <p:sp>
        <p:nvSpPr>
          <p:cNvPr id="5" name="Footer Placeholder 4">
            <a:extLst>
              <a:ext uri="{FF2B5EF4-FFF2-40B4-BE49-F238E27FC236}">
                <a16:creationId xmlns:a16="http://schemas.microsoft.com/office/drawing/2014/main" id="{886B0DD2-F15B-0E4C-ACB5-7DEB62EE86E5}"/>
              </a:ext>
            </a:extLst>
          </p:cNvPr>
          <p:cNvSpPr>
            <a:spLocks noGrp="1"/>
          </p:cNvSpPr>
          <p:nvPr>
            <p:ph type="ftr" sz="quarter" idx="11"/>
          </p:nvPr>
        </p:nvSpPr>
        <p:spPr/>
        <p:txBody>
          <a:bodyPr/>
          <a:lstStyle/>
          <a:p>
            <a:r>
              <a:rPr lang="cs-CZ"/>
              <a:t>Název prezentace </a:t>
            </a:r>
          </a:p>
        </p:txBody>
      </p:sp>
      <p:sp>
        <p:nvSpPr>
          <p:cNvPr id="6" name="Slide Number Placeholder 5">
            <a:extLst>
              <a:ext uri="{FF2B5EF4-FFF2-40B4-BE49-F238E27FC236}">
                <a16:creationId xmlns:a16="http://schemas.microsoft.com/office/drawing/2014/main" id="{93F4EA89-1BE2-0F40-B054-7AB8ACBF8F7D}"/>
              </a:ext>
            </a:extLst>
          </p:cNvPr>
          <p:cNvSpPr>
            <a:spLocks noGrp="1"/>
          </p:cNvSpPr>
          <p:nvPr>
            <p:ph type="sldNum" sz="quarter" idx="12"/>
          </p:nvPr>
        </p:nvSpPr>
        <p:spPr/>
        <p:txBody>
          <a:bodyPr/>
          <a:lstStyle/>
          <a:p>
            <a:fld id="{E57EA1BE-92D9-9E4F-B3B9-F1A717F85676}" type="slidenum">
              <a:rPr lang="cs-CZ" smtClean="0"/>
              <a:t>‹#›</a:t>
            </a:fld>
            <a:endParaRPr lang="cs-CZ"/>
          </a:p>
        </p:txBody>
      </p:sp>
    </p:spTree>
    <p:extLst>
      <p:ext uri="{BB962C8B-B14F-4D97-AF65-F5344CB8AC3E}">
        <p14:creationId xmlns:p14="http://schemas.microsoft.com/office/powerpoint/2010/main" val="314104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6C57-B154-3447-8B55-54316475EA13}"/>
              </a:ext>
            </a:extLst>
          </p:cNvPr>
          <p:cNvSpPr>
            <a:spLocks noGrp="1"/>
          </p:cNvSpPr>
          <p:nvPr>
            <p:ph type="title"/>
          </p:nvPr>
        </p:nvSpPr>
        <p:spPr>
          <a:xfrm>
            <a:off x="200180" y="1089026"/>
            <a:ext cx="11798620" cy="719138"/>
          </a:xfrm>
          <a:prstGeom prst="rect">
            <a:avLst/>
          </a:prstGeom>
        </p:spPr>
        <p:txBody>
          <a:bodyPr anchor="b"/>
          <a:lstStyle>
            <a:lvl1pPr algn="l">
              <a:defRPr/>
            </a:lvl1pPr>
          </a:lstStyle>
          <a:p>
            <a:r>
              <a:rPr lang="cs-CZ"/>
              <a:t>Kliknutím lze upravit styl.</a:t>
            </a:r>
            <a:endParaRPr lang="cs-CZ" dirty="0"/>
          </a:p>
        </p:txBody>
      </p:sp>
      <p:sp>
        <p:nvSpPr>
          <p:cNvPr id="3" name="Content Placeholder 2">
            <a:extLst>
              <a:ext uri="{FF2B5EF4-FFF2-40B4-BE49-F238E27FC236}">
                <a16:creationId xmlns:a16="http://schemas.microsoft.com/office/drawing/2014/main" id="{5878488A-550B-FD44-870D-6B5F0CA0C2CF}"/>
              </a:ext>
            </a:extLst>
          </p:cNvPr>
          <p:cNvSpPr>
            <a:spLocks noGrp="1"/>
          </p:cNvSpPr>
          <p:nvPr>
            <p:ph sz="half" idx="1"/>
          </p:nvPr>
        </p:nvSpPr>
        <p:spPr>
          <a:xfrm>
            <a:off x="200180" y="1987551"/>
            <a:ext cx="5819620" cy="4213687"/>
          </a:xfrm>
        </p:spPr>
        <p:txBody>
          <a:bodyPr/>
          <a:lstStyle>
            <a:lvl1pPr>
              <a:defRPr sz="2000"/>
            </a:lvl1pPr>
            <a:lvl2pPr>
              <a:defRPr sz="1800"/>
            </a:lvl2pPr>
            <a:lvl3pPr>
              <a:defRPr sz="1600"/>
            </a:lvl3pPr>
            <a:lvl4pPr>
              <a:defRPr sz="14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Content Placeholder 3">
            <a:extLst>
              <a:ext uri="{FF2B5EF4-FFF2-40B4-BE49-F238E27FC236}">
                <a16:creationId xmlns:a16="http://schemas.microsoft.com/office/drawing/2014/main" id="{7D3EBD61-1D0E-8247-8181-00E7B3992FDF}"/>
              </a:ext>
            </a:extLst>
          </p:cNvPr>
          <p:cNvSpPr>
            <a:spLocks noGrp="1"/>
          </p:cNvSpPr>
          <p:nvPr>
            <p:ph sz="half" idx="2"/>
          </p:nvPr>
        </p:nvSpPr>
        <p:spPr>
          <a:xfrm>
            <a:off x="6172199" y="1987551"/>
            <a:ext cx="5827713" cy="4189412"/>
          </a:xfrm>
        </p:spPr>
        <p:txBody>
          <a:bodyPr/>
          <a:lstStyle>
            <a:lvl1pPr>
              <a:defRPr sz="2000"/>
            </a:lvl1pPr>
            <a:lvl2pPr>
              <a:defRPr sz="1800"/>
            </a:lvl2pPr>
            <a:lvl3pPr>
              <a:defRPr sz="1600"/>
            </a:lvl3pPr>
            <a:lvl4pPr>
              <a:defRPr sz="14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Date Placeholder 4">
            <a:extLst>
              <a:ext uri="{FF2B5EF4-FFF2-40B4-BE49-F238E27FC236}">
                <a16:creationId xmlns:a16="http://schemas.microsoft.com/office/drawing/2014/main" id="{BFA39C4F-0816-E949-A19A-C72D7413E303}"/>
              </a:ext>
            </a:extLst>
          </p:cNvPr>
          <p:cNvSpPr>
            <a:spLocks noGrp="1"/>
          </p:cNvSpPr>
          <p:nvPr>
            <p:ph type="dt" sz="half" idx="10"/>
          </p:nvPr>
        </p:nvSpPr>
        <p:spPr/>
        <p:txBody>
          <a:bodyPr/>
          <a:lstStyle/>
          <a:p>
            <a:r>
              <a:rPr lang="cs-CZ"/>
              <a:t>11/04/2019</a:t>
            </a:r>
          </a:p>
        </p:txBody>
      </p:sp>
      <p:sp>
        <p:nvSpPr>
          <p:cNvPr id="6" name="Footer Placeholder 5">
            <a:extLst>
              <a:ext uri="{FF2B5EF4-FFF2-40B4-BE49-F238E27FC236}">
                <a16:creationId xmlns:a16="http://schemas.microsoft.com/office/drawing/2014/main" id="{3ADE692D-CAEE-E847-999C-19F61DAB365A}"/>
              </a:ext>
            </a:extLst>
          </p:cNvPr>
          <p:cNvSpPr>
            <a:spLocks noGrp="1"/>
          </p:cNvSpPr>
          <p:nvPr>
            <p:ph type="ftr" sz="quarter" idx="11"/>
          </p:nvPr>
        </p:nvSpPr>
        <p:spPr/>
        <p:txBody>
          <a:bodyPr/>
          <a:lstStyle/>
          <a:p>
            <a:r>
              <a:rPr lang="cs-CZ"/>
              <a:t>Název prezentace </a:t>
            </a:r>
          </a:p>
        </p:txBody>
      </p:sp>
      <p:sp>
        <p:nvSpPr>
          <p:cNvPr id="7" name="Slide Number Placeholder 6">
            <a:extLst>
              <a:ext uri="{FF2B5EF4-FFF2-40B4-BE49-F238E27FC236}">
                <a16:creationId xmlns:a16="http://schemas.microsoft.com/office/drawing/2014/main" id="{EEE8AC9C-BE73-C946-A793-2A1ADEE0ED67}"/>
              </a:ext>
            </a:extLst>
          </p:cNvPr>
          <p:cNvSpPr>
            <a:spLocks noGrp="1"/>
          </p:cNvSpPr>
          <p:nvPr>
            <p:ph type="sldNum" sz="quarter" idx="12"/>
          </p:nvPr>
        </p:nvSpPr>
        <p:spPr/>
        <p:txBody>
          <a:bodyPr/>
          <a:lstStyle/>
          <a:p>
            <a:fld id="{E57EA1BE-92D9-9E4F-B3B9-F1A717F85676}" type="slidenum">
              <a:rPr lang="cs-CZ" smtClean="0"/>
              <a:t>‹#›</a:t>
            </a:fld>
            <a:endParaRPr lang="cs-CZ"/>
          </a:p>
        </p:txBody>
      </p:sp>
    </p:spTree>
    <p:extLst>
      <p:ext uri="{BB962C8B-B14F-4D97-AF65-F5344CB8AC3E}">
        <p14:creationId xmlns:p14="http://schemas.microsoft.com/office/powerpoint/2010/main" val="114480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AD35-4396-B543-B0B1-246F45FE7063}"/>
              </a:ext>
            </a:extLst>
          </p:cNvPr>
          <p:cNvSpPr>
            <a:spLocks noGrp="1"/>
          </p:cNvSpPr>
          <p:nvPr>
            <p:ph type="title"/>
          </p:nvPr>
        </p:nvSpPr>
        <p:spPr>
          <a:xfrm>
            <a:off x="200179" y="1089025"/>
            <a:ext cx="11807825" cy="719138"/>
          </a:xfrm>
          <a:prstGeom prst="rect">
            <a:avLst/>
          </a:prstGeom>
        </p:spPr>
        <p:txBody>
          <a:bodyPr anchor="b"/>
          <a:lstStyle/>
          <a:p>
            <a:r>
              <a:rPr lang="cs-CZ"/>
              <a:t>Kliknutím lze upravit styl.</a:t>
            </a:r>
            <a:endParaRPr lang="cs-CZ" dirty="0"/>
          </a:p>
        </p:txBody>
      </p:sp>
      <p:sp>
        <p:nvSpPr>
          <p:cNvPr id="3" name="Text Placeholder 2">
            <a:extLst>
              <a:ext uri="{FF2B5EF4-FFF2-40B4-BE49-F238E27FC236}">
                <a16:creationId xmlns:a16="http://schemas.microsoft.com/office/drawing/2014/main" id="{9D630D54-B0DF-0349-A08A-AB9BE6DB564D}"/>
              </a:ext>
            </a:extLst>
          </p:cNvPr>
          <p:cNvSpPr>
            <a:spLocks noGrp="1"/>
          </p:cNvSpPr>
          <p:nvPr>
            <p:ph type="body" idx="1"/>
          </p:nvPr>
        </p:nvSpPr>
        <p:spPr>
          <a:xfrm>
            <a:off x="192087" y="1989137"/>
            <a:ext cx="5832475" cy="236173"/>
          </a:xfrm>
        </p:spPr>
        <p:txBody>
          <a:bodyPr anchor="ctr">
            <a:noAutofit/>
          </a:bodyPr>
          <a:lstStyle>
            <a:lvl1pPr marL="0" indent="0">
              <a:buNone/>
              <a:defRPr sz="20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a:extLst>
              <a:ext uri="{FF2B5EF4-FFF2-40B4-BE49-F238E27FC236}">
                <a16:creationId xmlns:a16="http://schemas.microsoft.com/office/drawing/2014/main" id="{E7AD8BE5-6CB3-8345-924C-A1DD2DD0ADF3}"/>
              </a:ext>
            </a:extLst>
          </p:cNvPr>
          <p:cNvSpPr>
            <a:spLocks noGrp="1"/>
          </p:cNvSpPr>
          <p:nvPr>
            <p:ph sz="half" idx="2"/>
          </p:nvPr>
        </p:nvSpPr>
        <p:spPr>
          <a:xfrm>
            <a:off x="192088" y="2314322"/>
            <a:ext cx="5832476" cy="3875341"/>
          </a:xfrm>
        </p:spPr>
        <p:txBody>
          <a:bodyPr/>
          <a:lstStyle>
            <a:lvl1pPr>
              <a:defRPr sz="2000"/>
            </a:lvl1pPr>
            <a:lvl2pPr>
              <a:defRPr sz="1800"/>
            </a:lvl2pPr>
            <a:lvl3pPr>
              <a:defRPr sz="1600"/>
            </a:lvl3pPr>
            <a:lvl4pPr>
              <a:defRPr sz="14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Text Placeholder 4">
            <a:extLst>
              <a:ext uri="{FF2B5EF4-FFF2-40B4-BE49-F238E27FC236}">
                <a16:creationId xmlns:a16="http://schemas.microsoft.com/office/drawing/2014/main" id="{2AE5EA90-3B54-D74E-BE42-B5E34C21720D}"/>
              </a:ext>
            </a:extLst>
          </p:cNvPr>
          <p:cNvSpPr>
            <a:spLocks noGrp="1"/>
          </p:cNvSpPr>
          <p:nvPr>
            <p:ph type="body" sz="quarter" idx="3"/>
          </p:nvPr>
        </p:nvSpPr>
        <p:spPr>
          <a:xfrm>
            <a:off x="6172199" y="1989137"/>
            <a:ext cx="5827713" cy="236173"/>
          </a:xfrm>
        </p:spPr>
        <p:txBody>
          <a:bodyPr anchor="ctr">
            <a:noAutofit/>
          </a:bodyPr>
          <a:lstStyle>
            <a:lvl1pPr marL="0" indent="0">
              <a:buNone/>
              <a:defRPr sz="20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a:extLst>
              <a:ext uri="{FF2B5EF4-FFF2-40B4-BE49-F238E27FC236}">
                <a16:creationId xmlns:a16="http://schemas.microsoft.com/office/drawing/2014/main" id="{7C4D7D3D-11B1-CB4C-A33F-C8BC62E3758E}"/>
              </a:ext>
            </a:extLst>
          </p:cNvPr>
          <p:cNvSpPr>
            <a:spLocks noGrp="1"/>
          </p:cNvSpPr>
          <p:nvPr>
            <p:ph sz="quarter" idx="4"/>
          </p:nvPr>
        </p:nvSpPr>
        <p:spPr>
          <a:xfrm>
            <a:off x="6172199" y="2314322"/>
            <a:ext cx="5827713" cy="3875341"/>
          </a:xfrm>
        </p:spPr>
        <p:txBody>
          <a:bodyPr/>
          <a:lstStyle>
            <a:lvl1pPr>
              <a:defRPr sz="2000"/>
            </a:lvl1pPr>
            <a:lvl2pPr>
              <a:defRPr sz="1800"/>
            </a:lvl2pPr>
            <a:lvl3pPr>
              <a:defRPr sz="1600"/>
            </a:lvl3pPr>
            <a:lvl4pPr>
              <a:defRPr sz="14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Date Placeholder 6">
            <a:extLst>
              <a:ext uri="{FF2B5EF4-FFF2-40B4-BE49-F238E27FC236}">
                <a16:creationId xmlns:a16="http://schemas.microsoft.com/office/drawing/2014/main" id="{1E13094F-F128-7744-9134-944E79FE8460}"/>
              </a:ext>
            </a:extLst>
          </p:cNvPr>
          <p:cNvSpPr>
            <a:spLocks noGrp="1"/>
          </p:cNvSpPr>
          <p:nvPr>
            <p:ph type="dt" sz="half" idx="10"/>
          </p:nvPr>
        </p:nvSpPr>
        <p:spPr/>
        <p:txBody>
          <a:bodyPr/>
          <a:lstStyle/>
          <a:p>
            <a:r>
              <a:rPr lang="cs-CZ"/>
              <a:t>11/04/2019</a:t>
            </a:r>
          </a:p>
        </p:txBody>
      </p:sp>
      <p:sp>
        <p:nvSpPr>
          <p:cNvPr id="8" name="Footer Placeholder 7">
            <a:extLst>
              <a:ext uri="{FF2B5EF4-FFF2-40B4-BE49-F238E27FC236}">
                <a16:creationId xmlns:a16="http://schemas.microsoft.com/office/drawing/2014/main" id="{F3F60339-0274-CD47-9C2C-2DBB6A0BCF12}"/>
              </a:ext>
            </a:extLst>
          </p:cNvPr>
          <p:cNvSpPr>
            <a:spLocks noGrp="1"/>
          </p:cNvSpPr>
          <p:nvPr>
            <p:ph type="ftr" sz="quarter" idx="11"/>
          </p:nvPr>
        </p:nvSpPr>
        <p:spPr/>
        <p:txBody>
          <a:bodyPr/>
          <a:lstStyle/>
          <a:p>
            <a:r>
              <a:rPr lang="cs-CZ"/>
              <a:t>Název prezentace </a:t>
            </a:r>
          </a:p>
        </p:txBody>
      </p:sp>
      <p:sp>
        <p:nvSpPr>
          <p:cNvPr id="9" name="Slide Number Placeholder 8">
            <a:extLst>
              <a:ext uri="{FF2B5EF4-FFF2-40B4-BE49-F238E27FC236}">
                <a16:creationId xmlns:a16="http://schemas.microsoft.com/office/drawing/2014/main" id="{27BD582F-44EF-524C-AC03-6D30051AC955}"/>
              </a:ext>
            </a:extLst>
          </p:cNvPr>
          <p:cNvSpPr>
            <a:spLocks noGrp="1"/>
          </p:cNvSpPr>
          <p:nvPr>
            <p:ph type="sldNum" sz="quarter" idx="12"/>
          </p:nvPr>
        </p:nvSpPr>
        <p:spPr/>
        <p:txBody>
          <a:bodyPr/>
          <a:lstStyle/>
          <a:p>
            <a:fld id="{E57EA1BE-92D9-9E4F-B3B9-F1A717F85676}" type="slidenum">
              <a:rPr lang="cs-CZ" smtClean="0"/>
              <a:t>‹#›</a:t>
            </a:fld>
            <a:endParaRPr lang="cs-CZ"/>
          </a:p>
        </p:txBody>
      </p:sp>
    </p:spTree>
    <p:extLst>
      <p:ext uri="{BB962C8B-B14F-4D97-AF65-F5344CB8AC3E}">
        <p14:creationId xmlns:p14="http://schemas.microsoft.com/office/powerpoint/2010/main" val="313509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AD35-4396-B543-B0B1-246F45FE7063}"/>
              </a:ext>
            </a:extLst>
          </p:cNvPr>
          <p:cNvSpPr>
            <a:spLocks noGrp="1"/>
          </p:cNvSpPr>
          <p:nvPr>
            <p:ph type="title"/>
          </p:nvPr>
        </p:nvSpPr>
        <p:spPr>
          <a:xfrm>
            <a:off x="200179" y="1089025"/>
            <a:ext cx="11807825" cy="719138"/>
          </a:xfrm>
          <a:prstGeom prst="rect">
            <a:avLst/>
          </a:prstGeom>
        </p:spPr>
        <p:txBody>
          <a:bodyPr anchor="b"/>
          <a:lstStyle/>
          <a:p>
            <a:r>
              <a:rPr lang="cs-CZ"/>
              <a:t>Kliknutím lze upravit styl.</a:t>
            </a:r>
            <a:endParaRPr lang="cs-CZ" dirty="0"/>
          </a:p>
        </p:txBody>
      </p:sp>
      <p:sp>
        <p:nvSpPr>
          <p:cNvPr id="3" name="Text Placeholder 2">
            <a:extLst>
              <a:ext uri="{FF2B5EF4-FFF2-40B4-BE49-F238E27FC236}">
                <a16:creationId xmlns:a16="http://schemas.microsoft.com/office/drawing/2014/main" id="{9D630D54-B0DF-0349-A08A-AB9BE6DB564D}"/>
              </a:ext>
            </a:extLst>
          </p:cNvPr>
          <p:cNvSpPr>
            <a:spLocks noGrp="1"/>
          </p:cNvSpPr>
          <p:nvPr>
            <p:ph type="body" idx="1"/>
          </p:nvPr>
        </p:nvSpPr>
        <p:spPr>
          <a:xfrm>
            <a:off x="192087" y="1989137"/>
            <a:ext cx="5832475" cy="236173"/>
          </a:xfrm>
        </p:spPr>
        <p:txBody>
          <a:bodyPr anchor="ctr">
            <a:noAutofit/>
          </a:bodyPr>
          <a:lstStyle>
            <a:lvl1pPr marL="0" indent="0">
              <a:buNone/>
              <a:defRPr sz="20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a:extLst>
              <a:ext uri="{FF2B5EF4-FFF2-40B4-BE49-F238E27FC236}">
                <a16:creationId xmlns:a16="http://schemas.microsoft.com/office/drawing/2014/main" id="{E7AD8BE5-6CB3-8345-924C-A1DD2DD0ADF3}"/>
              </a:ext>
            </a:extLst>
          </p:cNvPr>
          <p:cNvSpPr>
            <a:spLocks noGrp="1"/>
          </p:cNvSpPr>
          <p:nvPr>
            <p:ph sz="half" idx="2"/>
          </p:nvPr>
        </p:nvSpPr>
        <p:spPr>
          <a:xfrm>
            <a:off x="192088" y="2314322"/>
            <a:ext cx="5832476" cy="2031101"/>
          </a:xfrm>
        </p:spPr>
        <p:txBody>
          <a:bodyPr/>
          <a:lstStyle>
            <a:lvl1pPr>
              <a:defRPr sz="2000"/>
            </a:lvl1pPr>
            <a:lvl2pPr>
              <a:defRPr sz="1800"/>
            </a:lvl2pPr>
            <a:lvl3pPr>
              <a:defRPr sz="1600"/>
            </a:lvl3pPr>
            <a:lvl4pPr>
              <a:defRPr sz="14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Text Placeholder 4">
            <a:extLst>
              <a:ext uri="{FF2B5EF4-FFF2-40B4-BE49-F238E27FC236}">
                <a16:creationId xmlns:a16="http://schemas.microsoft.com/office/drawing/2014/main" id="{2AE5EA90-3B54-D74E-BE42-B5E34C21720D}"/>
              </a:ext>
            </a:extLst>
          </p:cNvPr>
          <p:cNvSpPr>
            <a:spLocks noGrp="1"/>
          </p:cNvSpPr>
          <p:nvPr>
            <p:ph type="body" sz="quarter" idx="3"/>
          </p:nvPr>
        </p:nvSpPr>
        <p:spPr>
          <a:xfrm>
            <a:off x="6172199" y="1989137"/>
            <a:ext cx="5827713" cy="236173"/>
          </a:xfrm>
        </p:spPr>
        <p:txBody>
          <a:bodyPr anchor="ctr">
            <a:noAutofit/>
          </a:bodyPr>
          <a:lstStyle>
            <a:lvl1pPr marL="0" indent="0">
              <a:buNone/>
              <a:defRPr sz="20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a:extLst>
              <a:ext uri="{FF2B5EF4-FFF2-40B4-BE49-F238E27FC236}">
                <a16:creationId xmlns:a16="http://schemas.microsoft.com/office/drawing/2014/main" id="{7C4D7D3D-11B1-CB4C-A33F-C8BC62E3758E}"/>
              </a:ext>
            </a:extLst>
          </p:cNvPr>
          <p:cNvSpPr>
            <a:spLocks noGrp="1"/>
          </p:cNvSpPr>
          <p:nvPr>
            <p:ph sz="quarter" idx="4"/>
          </p:nvPr>
        </p:nvSpPr>
        <p:spPr>
          <a:xfrm>
            <a:off x="6172199" y="2314322"/>
            <a:ext cx="5827713" cy="2031101"/>
          </a:xfrm>
        </p:spPr>
        <p:txBody>
          <a:bodyPr/>
          <a:lstStyle>
            <a:lvl1pPr>
              <a:defRPr sz="2000"/>
            </a:lvl1pPr>
            <a:lvl2pPr>
              <a:defRPr sz="1800"/>
            </a:lvl2pPr>
            <a:lvl3pPr>
              <a:defRPr sz="1600"/>
            </a:lvl3pPr>
            <a:lvl4pPr>
              <a:defRPr sz="14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Date Placeholder 6">
            <a:extLst>
              <a:ext uri="{FF2B5EF4-FFF2-40B4-BE49-F238E27FC236}">
                <a16:creationId xmlns:a16="http://schemas.microsoft.com/office/drawing/2014/main" id="{1E13094F-F128-7744-9134-944E79FE8460}"/>
              </a:ext>
            </a:extLst>
          </p:cNvPr>
          <p:cNvSpPr>
            <a:spLocks noGrp="1"/>
          </p:cNvSpPr>
          <p:nvPr>
            <p:ph type="dt" sz="half" idx="10"/>
          </p:nvPr>
        </p:nvSpPr>
        <p:spPr/>
        <p:txBody>
          <a:bodyPr/>
          <a:lstStyle/>
          <a:p>
            <a:r>
              <a:rPr lang="cs-CZ"/>
              <a:t>11/04/2019</a:t>
            </a:r>
          </a:p>
        </p:txBody>
      </p:sp>
      <p:sp>
        <p:nvSpPr>
          <p:cNvPr id="8" name="Footer Placeholder 7">
            <a:extLst>
              <a:ext uri="{FF2B5EF4-FFF2-40B4-BE49-F238E27FC236}">
                <a16:creationId xmlns:a16="http://schemas.microsoft.com/office/drawing/2014/main" id="{F3F60339-0274-CD47-9C2C-2DBB6A0BCF12}"/>
              </a:ext>
            </a:extLst>
          </p:cNvPr>
          <p:cNvSpPr>
            <a:spLocks noGrp="1"/>
          </p:cNvSpPr>
          <p:nvPr>
            <p:ph type="ftr" sz="quarter" idx="11"/>
          </p:nvPr>
        </p:nvSpPr>
        <p:spPr/>
        <p:txBody>
          <a:bodyPr/>
          <a:lstStyle/>
          <a:p>
            <a:r>
              <a:rPr lang="cs-CZ"/>
              <a:t>Název prezentace </a:t>
            </a:r>
          </a:p>
        </p:txBody>
      </p:sp>
      <p:sp>
        <p:nvSpPr>
          <p:cNvPr id="9" name="Slide Number Placeholder 8">
            <a:extLst>
              <a:ext uri="{FF2B5EF4-FFF2-40B4-BE49-F238E27FC236}">
                <a16:creationId xmlns:a16="http://schemas.microsoft.com/office/drawing/2014/main" id="{27BD582F-44EF-524C-AC03-6D30051AC955}"/>
              </a:ext>
            </a:extLst>
          </p:cNvPr>
          <p:cNvSpPr>
            <a:spLocks noGrp="1"/>
          </p:cNvSpPr>
          <p:nvPr>
            <p:ph type="sldNum" sz="quarter" idx="12"/>
          </p:nvPr>
        </p:nvSpPr>
        <p:spPr/>
        <p:txBody>
          <a:bodyPr/>
          <a:lstStyle/>
          <a:p>
            <a:fld id="{E57EA1BE-92D9-9E4F-B3B9-F1A717F85676}" type="slidenum">
              <a:rPr lang="cs-CZ" smtClean="0"/>
              <a:t>‹#›</a:t>
            </a:fld>
            <a:endParaRPr lang="cs-CZ"/>
          </a:p>
        </p:txBody>
      </p:sp>
      <p:sp>
        <p:nvSpPr>
          <p:cNvPr id="11" name="Text Placeholder 2">
            <a:extLst>
              <a:ext uri="{FF2B5EF4-FFF2-40B4-BE49-F238E27FC236}">
                <a16:creationId xmlns:a16="http://schemas.microsoft.com/office/drawing/2014/main" id="{CBAF2A61-8083-714B-B6EA-A2C9374A767B}"/>
              </a:ext>
            </a:extLst>
          </p:cNvPr>
          <p:cNvSpPr>
            <a:spLocks noGrp="1"/>
          </p:cNvSpPr>
          <p:nvPr>
            <p:ph type="body" idx="13"/>
          </p:nvPr>
        </p:nvSpPr>
        <p:spPr>
          <a:xfrm>
            <a:off x="200179" y="4418252"/>
            <a:ext cx="5832475" cy="159668"/>
          </a:xfrm>
        </p:spPr>
        <p:txBody>
          <a:bodyPr anchor="ctr">
            <a:noAutofit/>
          </a:bodyPr>
          <a:lstStyle>
            <a:lvl1pPr marL="0" indent="0">
              <a:buNone/>
              <a:defRPr sz="12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2">
            <a:extLst>
              <a:ext uri="{FF2B5EF4-FFF2-40B4-BE49-F238E27FC236}">
                <a16:creationId xmlns:a16="http://schemas.microsoft.com/office/drawing/2014/main" id="{A9A49810-6CDC-1940-ABA4-D189C0035A0C}"/>
              </a:ext>
            </a:extLst>
          </p:cNvPr>
          <p:cNvSpPr>
            <a:spLocks noGrp="1"/>
          </p:cNvSpPr>
          <p:nvPr>
            <p:ph type="body" idx="14"/>
          </p:nvPr>
        </p:nvSpPr>
        <p:spPr>
          <a:xfrm>
            <a:off x="200178" y="4650749"/>
            <a:ext cx="5832475" cy="1550026"/>
          </a:xfrm>
        </p:spPr>
        <p:txBody>
          <a:bodyPr anchor="t">
            <a:noAutofit/>
          </a:bodyPr>
          <a:lstStyle>
            <a:lvl1pPr marL="0" indent="0">
              <a:buNone/>
              <a:defRPr sz="14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Text Placeholder 2">
            <a:extLst>
              <a:ext uri="{FF2B5EF4-FFF2-40B4-BE49-F238E27FC236}">
                <a16:creationId xmlns:a16="http://schemas.microsoft.com/office/drawing/2014/main" id="{D3E3FB61-C1CC-E949-B02F-C230B61EC8C8}"/>
              </a:ext>
            </a:extLst>
          </p:cNvPr>
          <p:cNvSpPr>
            <a:spLocks noGrp="1"/>
          </p:cNvSpPr>
          <p:nvPr>
            <p:ph type="body" idx="15"/>
          </p:nvPr>
        </p:nvSpPr>
        <p:spPr>
          <a:xfrm>
            <a:off x="6172101" y="4410160"/>
            <a:ext cx="5832475" cy="159668"/>
          </a:xfrm>
        </p:spPr>
        <p:txBody>
          <a:bodyPr anchor="ctr">
            <a:noAutofit/>
          </a:bodyPr>
          <a:lstStyle>
            <a:lvl1pPr marL="0" indent="0">
              <a:buNone/>
              <a:defRPr sz="12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4" name="Text Placeholder 2">
            <a:extLst>
              <a:ext uri="{FF2B5EF4-FFF2-40B4-BE49-F238E27FC236}">
                <a16:creationId xmlns:a16="http://schemas.microsoft.com/office/drawing/2014/main" id="{DEEC9536-D82E-1D48-A1FD-3B14AAF76BEA}"/>
              </a:ext>
            </a:extLst>
          </p:cNvPr>
          <p:cNvSpPr>
            <a:spLocks noGrp="1"/>
          </p:cNvSpPr>
          <p:nvPr>
            <p:ph type="body" idx="16"/>
          </p:nvPr>
        </p:nvSpPr>
        <p:spPr>
          <a:xfrm>
            <a:off x="6172100" y="4642657"/>
            <a:ext cx="5832475" cy="1550026"/>
          </a:xfrm>
        </p:spPr>
        <p:txBody>
          <a:bodyPr anchor="t">
            <a:noAutofit/>
          </a:bodyPr>
          <a:lstStyle>
            <a:lvl1pPr marL="0" indent="0">
              <a:buNone/>
              <a:defRPr sz="14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Tree>
    <p:extLst>
      <p:ext uri="{BB962C8B-B14F-4D97-AF65-F5344CB8AC3E}">
        <p14:creationId xmlns:p14="http://schemas.microsoft.com/office/powerpoint/2010/main" val="357039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AD35-4396-B543-B0B1-246F45FE7063}"/>
              </a:ext>
            </a:extLst>
          </p:cNvPr>
          <p:cNvSpPr>
            <a:spLocks noGrp="1"/>
          </p:cNvSpPr>
          <p:nvPr>
            <p:ph type="title"/>
          </p:nvPr>
        </p:nvSpPr>
        <p:spPr>
          <a:xfrm>
            <a:off x="200179" y="1089025"/>
            <a:ext cx="11807825" cy="719138"/>
          </a:xfrm>
          <a:prstGeom prst="rect">
            <a:avLst/>
          </a:prstGeom>
        </p:spPr>
        <p:txBody>
          <a:bodyPr anchor="b"/>
          <a:lstStyle/>
          <a:p>
            <a:r>
              <a:rPr lang="cs-CZ"/>
              <a:t>Kliknutím lze upravit styl.</a:t>
            </a:r>
            <a:endParaRPr lang="cs-CZ" dirty="0"/>
          </a:p>
        </p:txBody>
      </p:sp>
      <p:sp>
        <p:nvSpPr>
          <p:cNvPr id="3" name="Text Placeholder 2">
            <a:extLst>
              <a:ext uri="{FF2B5EF4-FFF2-40B4-BE49-F238E27FC236}">
                <a16:creationId xmlns:a16="http://schemas.microsoft.com/office/drawing/2014/main" id="{9D630D54-B0DF-0349-A08A-AB9BE6DB564D}"/>
              </a:ext>
            </a:extLst>
          </p:cNvPr>
          <p:cNvSpPr>
            <a:spLocks noGrp="1"/>
          </p:cNvSpPr>
          <p:nvPr>
            <p:ph type="body" idx="1"/>
          </p:nvPr>
        </p:nvSpPr>
        <p:spPr>
          <a:xfrm>
            <a:off x="200177" y="1989137"/>
            <a:ext cx="3735319" cy="236173"/>
          </a:xfrm>
        </p:spPr>
        <p:txBody>
          <a:bodyPr anchor="ctr">
            <a:noAutofit/>
          </a:bodyPr>
          <a:lstStyle>
            <a:lvl1pPr marL="0" indent="0">
              <a:buNone/>
              <a:defRPr sz="20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a:extLst>
              <a:ext uri="{FF2B5EF4-FFF2-40B4-BE49-F238E27FC236}">
                <a16:creationId xmlns:a16="http://schemas.microsoft.com/office/drawing/2014/main" id="{E7AD8BE5-6CB3-8345-924C-A1DD2DD0ADF3}"/>
              </a:ext>
            </a:extLst>
          </p:cNvPr>
          <p:cNvSpPr>
            <a:spLocks noGrp="1"/>
          </p:cNvSpPr>
          <p:nvPr>
            <p:ph sz="half" idx="2"/>
          </p:nvPr>
        </p:nvSpPr>
        <p:spPr>
          <a:xfrm>
            <a:off x="200554" y="2314322"/>
            <a:ext cx="3734137" cy="2031101"/>
          </a:xfrm>
        </p:spPr>
        <p:txBody>
          <a:bodyPr/>
          <a:lstStyle>
            <a:lvl1pPr>
              <a:defRPr sz="2000"/>
            </a:lvl1pPr>
            <a:lvl2pPr>
              <a:defRPr sz="1800"/>
            </a:lvl2pPr>
            <a:lvl3pPr>
              <a:defRPr sz="1600"/>
            </a:lvl3pPr>
            <a:lvl4pPr>
              <a:defRPr sz="14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p:txBody>
      </p:sp>
      <p:sp>
        <p:nvSpPr>
          <p:cNvPr id="7" name="Date Placeholder 6">
            <a:extLst>
              <a:ext uri="{FF2B5EF4-FFF2-40B4-BE49-F238E27FC236}">
                <a16:creationId xmlns:a16="http://schemas.microsoft.com/office/drawing/2014/main" id="{1E13094F-F128-7744-9134-944E79FE8460}"/>
              </a:ext>
            </a:extLst>
          </p:cNvPr>
          <p:cNvSpPr>
            <a:spLocks noGrp="1"/>
          </p:cNvSpPr>
          <p:nvPr>
            <p:ph type="dt" sz="half" idx="10"/>
          </p:nvPr>
        </p:nvSpPr>
        <p:spPr/>
        <p:txBody>
          <a:bodyPr/>
          <a:lstStyle/>
          <a:p>
            <a:r>
              <a:rPr lang="cs-CZ"/>
              <a:t>11/04/2019</a:t>
            </a:r>
          </a:p>
        </p:txBody>
      </p:sp>
      <p:sp>
        <p:nvSpPr>
          <p:cNvPr id="8" name="Footer Placeholder 7">
            <a:extLst>
              <a:ext uri="{FF2B5EF4-FFF2-40B4-BE49-F238E27FC236}">
                <a16:creationId xmlns:a16="http://schemas.microsoft.com/office/drawing/2014/main" id="{F3F60339-0274-CD47-9C2C-2DBB6A0BCF12}"/>
              </a:ext>
            </a:extLst>
          </p:cNvPr>
          <p:cNvSpPr>
            <a:spLocks noGrp="1"/>
          </p:cNvSpPr>
          <p:nvPr>
            <p:ph type="ftr" sz="quarter" idx="11"/>
          </p:nvPr>
        </p:nvSpPr>
        <p:spPr/>
        <p:txBody>
          <a:bodyPr/>
          <a:lstStyle/>
          <a:p>
            <a:r>
              <a:rPr lang="cs-CZ"/>
              <a:t>Název prezentace </a:t>
            </a:r>
          </a:p>
        </p:txBody>
      </p:sp>
      <p:sp>
        <p:nvSpPr>
          <p:cNvPr id="9" name="Slide Number Placeholder 8">
            <a:extLst>
              <a:ext uri="{FF2B5EF4-FFF2-40B4-BE49-F238E27FC236}">
                <a16:creationId xmlns:a16="http://schemas.microsoft.com/office/drawing/2014/main" id="{27BD582F-44EF-524C-AC03-6D30051AC955}"/>
              </a:ext>
            </a:extLst>
          </p:cNvPr>
          <p:cNvSpPr>
            <a:spLocks noGrp="1"/>
          </p:cNvSpPr>
          <p:nvPr>
            <p:ph type="sldNum" sz="quarter" idx="12"/>
          </p:nvPr>
        </p:nvSpPr>
        <p:spPr/>
        <p:txBody>
          <a:bodyPr/>
          <a:lstStyle/>
          <a:p>
            <a:fld id="{E57EA1BE-92D9-9E4F-B3B9-F1A717F85676}" type="slidenum">
              <a:rPr lang="cs-CZ" smtClean="0"/>
              <a:t>‹#›</a:t>
            </a:fld>
            <a:endParaRPr lang="cs-CZ"/>
          </a:p>
        </p:txBody>
      </p:sp>
      <p:sp>
        <p:nvSpPr>
          <p:cNvPr id="11" name="Text Placeholder 2">
            <a:extLst>
              <a:ext uri="{FF2B5EF4-FFF2-40B4-BE49-F238E27FC236}">
                <a16:creationId xmlns:a16="http://schemas.microsoft.com/office/drawing/2014/main" id="{CBAF2A61-8083-714B-B6EA-A2C9374A767B}"/>
              </a:ext>
            </a:extLst>
          </p:cNvPr>
          <p:cNvSpPr>
            <a:spLocks noGrp="1"/>
          </p:cNvSpPr>
          <p:nvPr>
            <p:ph type="body" idx="13"/>
          </p:nvPr>
        </p:nvSpPr>
        <p:spPr>
          <a:xfrm>
            <a:off x="200178" y="4418252"/>
            <a:ext cx="3734137" cy="159668"/>
          </a:xfrm>
        </p:spPr>
        <p:txBody>
          <a:bodyPr anchor="ctr">
            <a:noAutofit/>
          </a:bodyPr>
          <a:lstStyle>
            <a:lvl1pPr marL="0" indent="0">
              <a:buNone/>
              <a:defRPr sz="12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2">
            <a:extLst>
              <a:ext uri="{FF2B5EF4-FFF2-40B4-BE49-F238E27FC236}">
                <a16:creationId xmlns:a16="http://schemas.microsoft.com/office/drawing/2014/main" id="{A9A49810-6CDC-1940-ABA4-D189C0035A0C}"/>
              </a:ext>
            </a:extLst>
          </p:cNvPr>
          <p:cNvSpPr>
            <a:spLocks noGrp="1"/>
          </p:cNvSpPr>
          <p:nvPr>
            <p:ph type="body" idx="14"/>
          </p:nvPr>
        </p:nvSpPr>
        <p:spPr>
          <a:xfrm>
            <a:off x="200178" y="4650749"/>
            <a:ext cx="3734562" cy="1550026"/>
          </a:xfrm>
        </p:spPr>
        <p:txBody>
          <a:bodyPr anchor="t">
            <a:noAutofit/>
          </a:bodyPr>
          <a:lstStyle>
            <a:lvl1pPr marL="0" indent="0">
              <a:buNone/>
              <a:defRPr sz="14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5" name="Text Placeholder 2">
            <a:extLst>
              <a:ext uri="{FF2B5EF4-FFF2-40B4-BE49-F238E27FC236}">
                <a16:creationId xmlns:a16="http://schemas.microsoft.com/office/drawing/2014/main" id="{3D705129-1E26-D543-92A1-EFAF8E911FCC}"/>
              </a:ext>
            </a:extLst>
          </p:cNvPr>
          <p:cNvSpPr>
            <a:spLocks noGrp="1"/>
          </p:cNvSpPr>
          <p:nvPr>
            <p:ph type="body" idx="15"/>
          </p:nvPr>
        </p:nvSpPr>
        <p:spPr>
          <a:xfrm>
            <a:off x="4236469" y="1989138"/>
            <a:ext cx="3734137" cy="236173"/>
          </a:xfrm>
        </p:spPr>
        <p:txBody>
          <a:bodyPr anchor="ctr">
            <a:noAutofit/>
          </a:bodyPr>
          <a:lstStyle>
            <a:lvl1pPr marL="0" indent="0">
              <a:buNone/>
              <a:defRPr sz="20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6" name="Content Placeholder 3">
            <a:extLst>
              <a:ext uri="{FF2B5EF4-FFF2-40B4-BE49-F238E27FC236}">
                <a16:creationId xmlns:a16="http://schemas.microsoft.com/office/drawing/2014/main" id="{0CA5CD9C-5511-DA4E-8F95-0917EC4C4D02}"/>
              </a:ext>
            </a:extLst>
          </p:cNvPr>
          <p:cNvSpPr>
            <a:spLocks noGrp="1"/>
          </p:cNvSpPr>
          <p:nvPr>
            <p:ph sz="half" idx="16"/>
          </p:nvPr>
        </p:nvSpPr>
        <p:spPr>
          <a:xfrm>
            <a:off x="4236846" y="2314323"/>
            <a:ext cx="3734137" cy="2031101"/>
          </a:xfrm>
        </p:spPr>
        <p:txBody>
          <a:bodyPr/>
          <a:lstStyle>
            <a:lvl1pPr>
              <a:defRPr sz="2000"/>
            </a:lvl1pPr>
            <a:lvl2pPr>
              <a:defRPr sz="1800"/>
            </a:lvl2pPr>
            <a:lvl3pPr>
              <a:defRPr sz="1600"/>
            </a:lvl3pPr>
            <a:lvl4pPr>
              <a:defRPr sz="14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p:txBody>
      </p:sp>
      <p:sp>
        <p:nvSpPr>
          <p:cNvPr id="37" name="Text Placeholder 2">
            <a:extLst>
              <a:ext uri="{FF2B5EF4-FFF2-40B4-BE49-F238E27FC236}">
                <a16:creationId xmlns:a16="http://schemas.microsoft.com/office/drawing/2014/main" id="{52D26FB4-A694-EA42-9284-28128210565B}"/>
              </a:ext>
            </a:extLst>
          </p:cNvPr>
          <p:cNvSpPr>
            <a:spLocks noGrp="1"/>
          </p:cNvSpPr>
          <p:nvPr>
            <p:ph type="body" idx="17"/>
          </p:nvPr>
        </p:nvSpPr>
        <p:spPr>
          <a:xfrm>
            <a:off x="4236470" y="4418253"/>
            <a:ext cx="3734137" cy="159668"/>
          </a:xfrm>
        </p:spPr>
        <p:txBody>
          <a:bodyPr anchor="ctr">
            <a:noAutofit/>
          </a:bodyPr>
          <a:lstStyle>
            <a:lvl1pPr marL="0" indent="0">
              <a:buNone/>
              <a:defRPr sz="12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8" name="Text Placeholder 2">
            <a:extLst>
              <a:ext uri="{FF2B5EF4-FFF2-40B4-BE49-F238E27FC236}">
                <a16:creationId xmlns:a16="http://schemas.microsoft.com/office/drawing/2014/main" id="{82F72328-61B5-6F45-A95F-1C82C2078F29}"/>
              </a:ext>
            </a:extLst>
          </p:cNvPr>
          <p:cNvSpPr>
            <a:spLocks noGrp="1"/>
          </p:cNvSpPr>
          <p:nvPr>
            <p:ph type="body" idx="18"/>
          </p:nvPr>
        </p:nvSpPr>
        <p:spPr>
          <a:xfrm>
            <a:off x="4236470" y="4650750"/>
            <a:ext cx="3734136" cy="1550026"/>
          </a:xfrm>
        </p:spPr>
        <p:txBody>
          <a:bodyPr anchor="t">
            <a:noAutofit/>
          </a:bodyPr>
          <a:lstStyle>
            <a:lvl1pPr marL="0" indent="0">
              <a:buNone/>
              <a:defRPr sz="14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9" name="Text Placeholder 2">
            <a:extLst>
              <a:ext uri="{FF2B5EF4-FFF2-40B4-BE49-F238E27FC236}">
                <a16:creationId xmlns:a16="http://schemas.microsoft.com/office/drawing/2014/main" id="{0F990E76-7FE9-CE42-A7A1-42B9EA1875D7}"/>
              </a:ext>
            </a:extLst>
          </p:cNvPr>
          <p:cNvSpPr>
            <a:spLocks noGrp="1"/>
          </p:cNvSpPr>
          <p:nvPr>
            <p:ph type="body" idx="19"/>
          </p:nvPr>
        </p:nvSpPr>
        <p:spPr>
          <a:xfrm>
            <a:off x="8263521" y="1989139"/>
            <a:ext cx="3734137" cy="236173"/>
          </a:xfrm>
        </p:spPr>
        <p:txBody>
          <a:bodyPr anchor="ctr">
            <a:noAutofit/>
          </a:bodyPr>
          <a:lstStyle>
            <a:lvl1pPr marL="0" indent="0">
              <a:buNone/>
              <a:defRPr sz="20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0" name="Content Placeholder 3">
            <a:extLst>
              <a:ext uri="{FF2B5EF4-FFF2-40B4-BE49-F238E27FC236}">
                <a16:creationId xmlns:a16="http://schemas.microsoft.com/office/drawing/2014/main" id="{70A49019-5474-AF4C-8165-4F90E84BC2B0}"/>
              </a:ext>
            </a:extLst>
          </p:cNvPr>
          <p:cNvSpPr>
            <a:spLocks noGrp="1"/>
          </p:cNvSpPr>
          <p:nvPr>
            <p:ph sz="half" idx="20"/>
          </p:nvPr>
        </p:nvSpPr>
        <p:spPr>
          <a:xfrm>
            <a:off x="8263898" y="2314324"/>
            <a:ext cx="3734137" cy="2031101"/>
          </a:xfrm>
        </p:spPr>
        <p:txBody>
          <a:bodyPr/>
          <a:lstStyle>
            <a:lvl1pPr>
              <a:defRPr sz="2000"/>
            </a:lvl1pPr>
            <a:lvl2pPr>
              <a:defRPr sz="1800"/>
            </a:lvl2pPr>
            <a:lvl3pPr>
              <a:defRPr sz="1600"/>
            </a:lvl3pPr>
            <a:lvl4pPr>
              <a:defRPr sz="14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p:txBody>
      </p:sp>
      <p:sp>
        <p:nvSpPr>
          <p:cNvPr id="41" name="Text Placeholder 2">
            <a:extLst>
              <a:ext uri="{FF2B5EF4-FFF2-40B4-BE49-F238E27FC236}">
                <a16:creationId xmlns:a16="http://schemas.microsoft.com/office/drawing/2014/main" id="{C29B511B-4BFB-E44D-B631-01E01AC67196}"/>
              </a:ext>
            </a:extLst>
          </p:cNvPr>
          <p:cNvSpPr>
            <a:spLocks noGrp="1"/>
          </p:cNvSpPr>
          <p:nvPr>
            <p:ph type="body" idx="21"/>
          </p:nvPr>
        </p:nvSpPr>
        <p:spPr>
          <a:xfrm>
            <a:off x="8263522" y="4418254"/>
            <a:ext cx="3734137" cy="159668"/>
          </a:xfrm>
        </p:spPr>
        <p:txBody>
          <a:bodyPr anchor="ctr">
            <a:noAutofit/>
          </a:bodyPr>
          <a:lstStyle>
            <a:lvl1pPr marL="0" indent="0">
              <a:buNone/>
              <a:defRPr sz="12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2" name="Text Placeholder 2">
            <a:extLst>
              <a:ext uri="{FF2B5EF4-FFF2-40B4-BE49-F238E27FC236}">
                <a16:creationId xmlns:a16="http://schemas.microsoft.com/office/drawing/2014/main" id="{C2B29021-5CC6-F44B-BEBD-C14F14FA8A1C}"/>
              </a:ext>
            </a:extLst>
          </p:cNvPr>
          <p:cNvSpPr>
            <a:spLocks noGrp="1"/>
          </p:cNvSpPr>
          <p:nvPr>
            <p:ph type="body" idx="22"/>
          </p:nvPr>
        </p:nvSpPr>
        <p:spPr>
          <a:xfrm>
            <a:off x="8263522" y="4650751"/>
            <a:ext cx="3734136" cy="1550026"/>
          </a:xfrm>
        </p:spPr>
        <p:txBody>
          <a:bodyPr anchor="t">
            <a:noAutofit/>
          </a:bodyPr>
          <a:lstStyle>
            <a:lvl1pPr marL="0" indent="0">
              <a:buNone/>
              <a:defRPr sz="1400" b="0"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Tree>
    <p:extLst>
      <p:ext uri="{BB962C8B-B14F-4D97-AF65-F5344CB8AC3E}">
        <p14:creationId xmlns:p14="http://schemas.microsoft.com/office/powerpoint/2010/main" val="94950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8144-9A3F-AC4B-ACA3-2C05BA3FB460}"/>
              </a:ext>
            </a:extLst>
          </p:cNvPr>
          <p:cNvSpPr>
            <a:spLocks noGrp="1"/>
          </p:cNvSpPr>
          <p:nvPr>
            <p:ph type="title"/>
          </p:nvPr>
        </p:nvSpPr>
        <p:spPr>
          <a:xfrm>
            <a:off x="201293" y="1089025"/>
            <a:ext cx="11798620" cy="719138"/>
          </a:xfrm>
          <a:prstGeom prst="rect">
            <a:avLst/>
          </a:prstGeom>
        </p:spPr>
        <p:txBody>
          <a:bodyPr anchor="b">
            <a:normAutofit/>
          </a:bodyPr>
          <a:lstStyle>
            <a:lvl1pPr>
              <a:defRPr sz="3200"/>
            </a:lvl1pPr>
          </a:lstStyle>
          <a:p>
            <a:r>
              <a:rPr lang="cs-CZ"/>
              <a:t>Kliknutím lze upravit styl.</a:t>
            </a:r>
            <a:endParaRPr lang="cs-CZ" dirty="0"/>
          </a:p>
        </p:txBody>
      </p:sp>
      <p:sp>
        <p:nvSpPr>
          <p:cNvPr id="3" name="Date Placeholder 2">
            <a:extLst>
              <a:ext uri="{FF2B5EF4-FFF2-40B4-BE49-F238E27FC236}">
                <a16:creationId xmlns:a16="http://schemas.microsoft.com/office/drawing/2014/main" id="{34D583CD-F360-AA49-A6B4-38560C665EF3}"/>
              </a:ext>
            </a:extLst>
          </p:cNvPr>
          <p:cNvSpPr>
            <a:spLocks noGrp="1"/>
          </p:cNvSpPr>
          <p:nvPr>
            <p:ph type="dt" sz="half" idx="10"/>
          </p:nvPr>
        </p:nvSpPr>
        <p:spPr/>
        <p:txBody>
          <a:bodyPr/>
          <a:lstStyle/>
          <a:p>
            <a:r>
              <a:rPr lang="cs-CZ"/>
              <a:t>11/04/2019</a:t>
            </a:r>
          </a:p>
        </p:txBody>
      </p:sp>
      <p:sp>
        <p:nvSpPr>
          <p:cNvPr id="4" name="Footer Placeholder 3">
            <a:extLst>
              <a:ext uri="{FF2B5EF4-FFF2-40B4-BE49-F238E27FC236}">
                <a16:creationId xmlns:a16="http://schemas.microsoft.com/office/drawing/2014/main" id="{68AC4A53-7C48-3846-9C4E-47C297C7A5EB}"/>
              </a:ext>
            </a:extLst>
          </p:cNvPr>
          <p:cNvSpPr>
            <a:spLocks noGrp="1"/>
          </p:cNvSpPr>
          <p:nvPr>
            <p:ph type="ftr" sz="quarter" idx="11"/>
          </p:nvPr>
        </p:nvSpPr>
        <p:spPr/>
        <p:txBody>
          <a:bodyPr/>
          <a:lstStyle/>
          <a:p>
            <a:r>
              <a:rPr lang="cs-CZ"/>
              <a:t>Název prezentace </a:t>
            </a:r>
          </a:p>
        </p:txBody>
      </p:sp>
      <p:sp>
        <p:nvSpPr>
          <p:cNvPr id="5" name="Slide Number Placeholder 4">
            <a:extLst>
              <a:ext uri="{FF2B5EF4-FFF2-40B4-BE49-F238E27FC236}">
                <a16:creationId xmlns:a16="http://schemas.microsoft.com/office/drawing/2014/main" id="{37345C61-F597-874B-8F86-E60219628CA1}"/>
              </a:ext>
            </a:extLst>
          </p:cNvPr>
          <p:cNvSpPr>
            <a:spLocks noGrp="1"/>
          </p:cNvSpPr>
          <p:nvPr>
            <p:ph type="sldNum" sz="quarter" idx="12"/>
          </p:nvPr>
        </p:nvSpPr>
        <p:spPr/>
        <p:txBody>
          <a:bodyPr/>
          <a:lstStyle/>
          <a:p>
            <a:fld id="{E57EA1BE-92D9-9E4F-B3B9-F1A717F85676}" type="slidenum">
              <a:rPr lang="cs-CZ" smtClean="0"/>
              <a:t>‹#›</a:t>
            </a:fld>
            <a:endParaRPr lang="cs-CZ"/>
          </a:p>
        </p:txBody>
      </p:sp>
    </p:spTree>
    <p:extLst>
      <p:ext uri="{BB962C8B-B14F-4D97-AF65-F5344CB8AC3E}">
        <p14:creationId xmlns:p14="http://schemas.microsoft.com/office/powerpoint/2010/main" val="25390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E16DB-0F0F-994D-A403-C9AB95C3DFC4}"/>
              </a:ext>
            </a:extLst>
          </p:cNvPr>
          <p:cNvSpPr>
            <a:spLocks noGrp="1"/>
          </p:cNvSpPr>
          <p:nvPr>
            <p:ph type="title"/>
          </p:nvPr>
        </p:nvSpPr>
        <p:spPr>
          <a:xfrm>
            <a:off x="192088" y="1104756"/>
            <a:ext cx="11798620" cy="703407"/>
          </a:xfrm>
          <a:prstGeom prst="rect">
            <a:avLst/>
          </a:prstGeom>
        </p:spPr>
        <p:txBody>
          <a:bodyPr vert="horz" lIns="91440" tIns="45720" rIns="91440" bIns="45720" rtlCol="0" anchor="b">
            <a:normAutofit/>
          </a:bodyPr>
          <a:lstStyle/>
          <a:p>
            <a:pPr marL="0" indent="0">
              <a:tabLst>
                <a:tab pos="525463" algn="l"/>
              </a:tabLst>
            </a:pPr>
            <a:r>
              <a:rPr lang="cs-CZ" dirty="0"/>
              <a:t>Kliknutím lze upravit styl.</a:t>
            </a:r>
          </a:p>
        </p:txBody>
      </p:sp>
      <p:sp>
        <p:nvSpPr>
          <p:cNvPr id="3" name="Text Placeholder 2">
            <a:extLst>
              <a:ext uri="{FF2B5EF4-FFF2-40B4-BE49-F238E27FC236}">
                <a16:creationId xmlns:a16="http://schemas.microsoft.com/office/drawing/2014/main" id="{1D309CB4-F383-0740-80DE-33C5455CE3FB}"/>
              </a:ext>
            </a:extLst>
          </p:cNvPr>
          <p:cNvSpPr>
            <a:spLocks noGrp="1"/>
          </p:cNvSpPr>
          <p:nvPr>
            <p:ph type="body" idx="1"/>
          </p:nvPr>
        </p:nvSpPr>
        <p:spPr>
          <a:xfrm>
            <a:off x="192088" y="1816101"/>
            <a:ext cx="11798620" cy="4182793"/>
          </a:xfrm>
          <a:prstGeom prst="rect">
            <a:avLst/>
          </a:prstGeom>
        </p:spPr>
        <p:txBody>
          <a:bodyPr vert="horz" lIns="91440" tIns="45720" rIns="91440" bIns="45720" rtlCol="0">
            <a:normAutofit/>
          </a:bodyPr>
          <a:lstStyle/>
          <a:p>
            <a:r>
              <a:rPr lang="en-US" dirty="0"/>
              <a:t>Click to edit Master subtitle style</a:t>
            </a:r>
            <a:endParaRPr lang="cs-CZ" dirty="0"/>
          </a:p>
        </p:txBody>
      </p:sp>
      <p:sp>
        <p:nvSpPr>
          <p:cNvPr id="4" name="Date Placeholder 3">
            <a:extLst>
              <a:ext uri="{FF2B5EF4-FFF2-40B4-BE49-F238E27FC236}">
                <a16:creationId xmlns:a16="http://schemas.microsoft.com/office/drawing/2014/main" id="{111CE389-49B8-6646-8E5E-600A96746273}"/>
              </a:ext>
            </a:extLst>
          </p:cNvPr>
          <p:cNvSpPr>
            <a:spLocks noGrp="1"/>
          </p:cNvSpPr>
          <p:nvPr>
            <p:ph type="dt" sz="half" idx="2"/>
          </p:nvPr>
        </p:nvSpPr>
        <p:spPr>
          <a:xfrm>
            <a:off x="216468" y="6356349"/>
            <a:ext cx="947170" cy="302347"/>
          </a:xfrm>
          <a:prstGeom prst="rect">
            <a:avLst/>
          </a:prstGeom>
        </p:spPr>
        <p:txBody>
          <a:bodyPr vert="horz" lIns="91440" tIns="45720" rIns="91440" bIns="45720" rtlCol="0" anchor="ctr"/>
          <a:lstStyle>
            <a:lvl1pPr algn="l">
              <a:defRPr sz="1200">
                <a:solidFill>
                  <a:srgbClr val="A28E2A"/>
                </a:solidFill>
              </a:defRPr>
            </a:lvl1pPr>
          </a:lstStyle>
          <a:p>
            <a:r>
              <a:rPr lang="cs-CZ" dirty="0"/>
              <a:t>11/04/2019</a:t>
            </a:r>
          </a:p>
        </p:txBody>
      </p:sp>
      <p:sp>
        <p:nvSpPr>
          <p:cNvPr id="5" name="Footer Placeholder 4">
            <a:extLst>
              <a:ext uri="{FF2B5EF4-FFF2-40B4-BE49-F238E27FC236}">
                <a16:creationId xmlns:a16="http://schemas.microsoft.com/office/drawing/2014/main" id="{9A12F074-0271-8E4C-A0D5-4D84215F5018}"/>
              </a:ext>
            </a:extLst>
          </p:cNvPr>
          <p:cNvSpPr>
            <a:spLocks noGrp="1"/>
          </p:cNvSpPr>
          <p:nvPr>
            <p:ph type="ftr" sz="quarter" idx="3"/>
          </p:nvPr>
        </p:nvSpPr>
        <p:spPr>
          <a:xfrm>
            <a:off x="1303505" y="6356351"/>
            <a:ext cx="10145949" cy="312738"/>
          </a:xfrm>
          <a:prstGeom prst="rect">
            <a:avLst/>
          </a:prstGeom>
        </p:spPr>
        <p:txBody>
          <a:bodyPr vert="horz" lIns="91440" tIns="45720" rIns="91440" bIns="45720" rtlCol="0" anchor="ctr"/>
          <a:lstStyle>
            <a:lvl1pPr algn="l">
              <a:defRPr sz="1200">
                <a:solidFill>
                  <a:srgbClr val="A28E2A"/>
                </a:solidFill>
              </a:defRPr>
            </a:lvl1pPr>
          </a:lstStyle>
          <a:p>
            <a:r>
              <a:rPr lang="cs-CZ" dirty="0"/>
              <a:t>Název prezentace </a:t>
            </a:r>
          </a:p>
        </p:txBody>
      </p:sp>
      <p:sp>
        <p:nvSpPr>
          <p:cNvPr id="6" name="Slide Number Placeholder 5">
            <a:extLst>
              <a:ext uri="{FF2B5EF4-FFF2-40B4-BE49-F238E27FC236}">
                <a16:creationId xmlns:a16="http://schemas.microsoft.com/office/drawing/2014/main" id="{13E14753-7DC6-624B-84C7-488F2ABE6176}"/>
              </a:ext>
            </a:extLst>
          </p:cNvPr>
          <p:cNvSpPr>
            <a:spLocks noGrp="1"/>
          </p:cNvSpPr>
          <p:nvPr>
            <p:ph type="sldNum" sz="quarter" idx="4"/>
          </p:nvPr>
        </p:nvSpPr>
        <p:spPr>
          <a:xfrm>
            <a:off x="11588926" y="6356350"/>
            <a:ext cx="401782" cy="312740"/>
          </a:xfrm>
          <a:prstGeom prst="rect">
            <a:avLst/>
          </a:prstGeom>
        </p:spPr>
        <p:txBody>
          <a:bodyPr vert="horz" lIns="91440" tIns="45720" rIns="91440" bIns="45720" rtlCol="0" anchor="ctr"/>
          <a:lstStyle>
            <a:lvl1pPr algn="r">
              <a:defRPr sz="1200">
                <a:solidFill>
                  <a:srgbClr val="A28E2A"/>
                </a:solidFill>
              </a:defRPr>
            </a:lvl1pPr>
          </a:lstStyle>
          <a:p>
            <a:fld id="{E57EA1BE-92D9-9E4F-B3B9-F1A717F85676}" type="slidenum">
              <a:rPr lang="cs-CZ" smtClean="0"/>
              <a:pPr/>
              <a:t>‹#›</a:t>
            </a:fld>
            <a:endParaRPr lang="cs-CZ" dirty="0"/>
          </a:p>
        </p:txBody>
      </p:sp>
      <p:pic>
        <p:nvPicPr>
          <p:cNvPr id="19" name="Picture 18" descr="A picture containing graphical user interface&#10;&#10;Description automatically generated">
            <a:extLst>
              <a:ext uri="{FF2B5EF4-FFF2-40B4-BE49-F238E27FC236}">
                <a16:creationId xmlns:a16="http://schemas.microsoft.com/office/drawing/2014/main" id="{1ADE544E-210F-7F4D-8F51-2ECA43FDD7F8}"/>
              </a:ext>
            </a:extLst>
          </p:cNvPr>
          <p:cNvPicPr>
            <a:picLocks noChangeAspect="1"/>
          </p:cNvPicPr>
          <p:nvPr userDrawn="1"/>
        </p:nvPicPr>
        <p:blipFill>
          <a:blip r:embed="rId14"/>
          <a:stretch>
            <a:fillRect/>
          </a:stretch>
        </p:blipFill>
        <p:spPr>
          <a:xfrm>
            <a:off x="203942" y="195872"/>
            <a:ext cx="4267850" cy="464326"/>
          </a:xfrm>
          <a:prstGeom prst="rect">
            <a:avLst/>
          </a:prstGeom>
        </p:spPr>
      </p:pic>
    </p:spTree>
    <p:extLst>
      <p:ext uri="{BB962C8B-B14F-4D97-AF65-F5344CB8AC3E}">
        <p14:creationId xmlns:p14="http://schemas.microsoft.com/office/powerpoint/2010/main" val="762267253"/>
      </p:ext>
    </p:extLst>
  </p:cSld>
  <p:clrMap bg1="lt1" tx1="dk1" bg2="lt2" tx2="dk2" accent1="accent1" accent2="accent2" accent3="accent3" accent4="accent4" accent5="accent5" accent6="accent6" hlink="hlink" folHlink="folHlink"/>
  <p:sldLayoutIdLst>
    <p:sldLayoutId id="2147483668" r:id="rId1"/>
    <p:sldLayoutId id="2147483679" r:id="rId2"/>
    <p:sldLayoutId id="2147483669" r:id="rId3"/>
    <p:sldLayoutId id="2147483670" r:id="rId4"/>
    <p:sldLayoutId id="2147483671" r:id="rId5"/>
    <p:sldLayoutId id="2147483672" r:id="rId6"/>
    <p:sldLayoutId id="2147483683" r:id="rId7"/>
    <p:sldLayoutId id="2147483685" r:id="rId8"/>
    <p:sldLayoutId id="2147483673" r:id="rId9"/>
    <p:sldLayoutId id="2147483674" r:id="rId10"/>
    <p:sldLayoutId id="2147483675" r:id="rId11"/>
    <p:sldLayoutId id="2147483676" r:id="rId12"/>
  </p:sldLayoutIdLst>
  <p:hf hdr="0"/>
  <p:txStyles>
    <p:titleStyle>
      <a:lvl1pPr algn="l" defTabSz="914400" rtl="0" eaLnBrk="1" latinLnBrk="0" hangingPunct="1">
        <a:lnSpc>
          <a:spcPct val="90000"/>
        </a:lnSpc>
        <a:spcBef>
          <a:spcPct val="0"/>
        </a:spcBef>
        <a:buNone/>
        <a:defRPr sz="4000" b="1" i="0" kern="1200">
          <a:solidFill>
            <a:srgbClr val="A28E2A"/>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userDrawn="1">
          <p15:clr>
            <a:srgbClr val="F26B43"/>
          </p15:clr>
        </p15:guide>
        <p15:guide id="2" pos="121" userDrawn="1">
          <p15:clr>
            <a:srgbClr val="F26B43"/>
          </p15:clr>
        </p15:guide>
        <p15:guide id="3" pos="7559" userDrawn="1">
          <p15:clr>
            <a:srgbClr val="F26B43"/>
          </p15:clr>
        </p15:guide>
        <p15:guide id="4" orient="horz" pos="686" userDrawn="1">
          <p15:clr>
            <a:srgbClr val="F26B43"/>
          </p15:clr>
        </p15:guide>
        <p15:guide id="5" orient="horz" pos="527" userDrawn="1">
          <p15:clr>
            <a:srgbClr val="F26B43"/>
          </p15:clr>
        </p15:guide>
        <p15:guide id="6" orient="horz" pos="1139" userDrawn="1">
          <p15:clr>
            <a:srgbClr val="F26B43"/>
          </p15:clr>
        </p15:guide>
        <p15:guide id="7" pos="3840" userDrawn="1">
          <p15:clr>
            <a:srgbClr val="F26B43"/>
          </p15:clr>
        </p15:guide>
        <p15:guide id="8" pos="733" userDrawn="1">
          <p15:clr>
            <a:srgbClr val="F26B43"/>
          </p15:clr>
        </p15:guide>
        <p15:guide id="9" orient="horz" pos="3997" userDrawn="1">
          <p15:clr>
            <a:srgbClr val="F26B43"/>
          </p15:clr>
        </p15:guide>
        <p15:guide id="10" orient="horz" pos="3906" userDrawn="1">
          <p15:clr>
            <a:srgbClr val="F26B43"/>
          </p15:clr>
        </p15:guide>
        <p15:guide id="11" orient="horz" pos="4201" userDrawn="1">
          <p15:clr>
            <a:srgbClr val="F26B43"/>
          </p15:clr>
        </p15:guide>
        <p15:guide id="12" orient="horz" pos="119" userDrawn="1">
          <p15:clr>
            <a:srgbClr val="F26B43"/>
          </p15:clr>
        </p15:guide>
        <p15:guide id="13" pos="824" userDrawn="1">
          <p15:clr>
            <a:srgbClr val="F26B43"/>
          </p15:clr>
        </p15:guide>
        <p15:guide id="14" pos="7197" userDrawn="1">
          <p15:clr>
            <a:srgbClr val="F26B43"/>
          </p15:clr>
        </p15:guide>
        <p15:guide id="15" orient="horz" pos="1207" userDrawn="1">
          <p15:clr>
            <a:srgbClr val="F26B43"/>
          </p15:clr>
        </p15:guide>
        <p15:guide id="16" pos="3795" userDrawn="1">
          <p15:clr>
            <a:srgbClr val="F26B43"/>
          </p15:clr>
        </p15:guide>
        <p15:guide id="17" pos="3885" userDrawn="1">
          <p15:clr>
            <a:srgbClr val="F26B43"/>
          </p15:clr>
        </p15:guide>
        <p15:guide id="18" pos="7310" userDrawn="1">
          <p15:clr>
            <a:srgbClr val="F26B43"/>
          </p15:clr>
        </p15:guide>
        <p15:guide id="19" pos="3092" userDrawn="1">
          <p15:clr>
            <a:srgbClr val="F26B43"/>
          </p15:clr>
        </p15:guide>
        <p15:guide id="20" pos="3001" userDrawn="1">
          <p15:clr>
            <a:srgbClr val="F26B43"/>
          </p15:clr>
        </p15:guide>
        <p15:guide id="21" orient="horz" pos="22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a:t>11/04/2019</a:t>
            </a:r>
          </a:p>
        </p:txBody>
      </p:sp>
      <p:sp>
        <p:nvSpPr>
          <p:cNvPr id="3" name="Zástupný symbol pro zápatí 2"/>
          <p:cNvSpPr>
            <a:spLocks noGrp="1"/>
          </p:cNvSpPr>
          <p:nvPr>
            <p:ph type="ftr" sz="quarter" idx="11"/>
          </p:nvPr>
        </p:nvSpPr>
        <p:spPr/>
        <p:txBody>
          <a:bodyPr/>
          <a:lstStyle/>
          <a:p>
            <a:r>
              <a:rPr lang="cs-CZ"/>
              <a:t>Název prezentace </a:t>
            </a:r>
          </a:p>
        </p:txBody>
      </p:sp>
      <p:sp>
        <p:nvSpPr>
          <p:cNvPr id="4" name="Zástupný symbol pro číslo snímku 3"/>
          <p:cNvSpPr>
            <a:spLocks noGrp="1"/>
          </p:cNvSpPr>
          <p:nvPr>
            <p:ph type="sldNum" sz="quarter" idx="12"/>
          </p:nvPr>
        </p:nvSpPr>
        <p:spPr/>
        <p:txBody>
          <a:bodyPr/>
          <a:lstStyle/>
          <a:p>
            <a:fld id="{E57EA1BE-92D9-9E4F-B3B9-F1A717F85676}" type="slidenum">
              <a:rPr lang="cs-CZ" smtClean="0"/>
              <a:t>0</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19">
            <a:extLst>
              <a:ext uri="{FF2B5EF4-FFF2-40B4-BE49-F238E27FC236}">
                <a16:creationId xmlns:a16="http://schemas.microsoft.com/office/drawing/2014/main" id="{E7187E42-B854-E74E-9191-73BE8A69E536}"/>
              </a:ext>
            </a:extLst>
          </p:cNvPr>
          <p:cNvPicPr>
            <a:picLocks noChangeAspect="1"/>
          </p:cNvPicPr>
          <p:nvPr/>
        </p:nvPicPr>
        <p:blipFill>
          <a:blip r:embed="rId3"/>
          <a:stretch>
            <a:fillRect/>
          </a:stretch>
        </p:blipFill>
        <p:spPr>
          <a:xfrm>
            <a:off x="2363463" y="25489"/>
            <a:ext cx="8515229" cy="1654474"/>
          </a:xfrm>
          <a:prstGeom prst="rect">
            <a:avLst/>
          </a:prstGeom>
        </p:spPr>
      </p:pic>
    </p:spTree>
    <p:extLst>
      <p:ext uri="{BB962C8B-B14F-4D97-AF65-F5344CB8AC3E}">
        <p14:creationId xmlns:p14="http://schemas.microsoft.com/office/powerpoint/2010/main" val="265055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5711" y="1076837"/>
            <a:ext cx="11565552" cy="336652"/>
          </a:xfrm>
        </p:spPr>
        <p:txBody>
          <a:bodyPr>
            <a:noAutofit/>
          </a:bodyPr>
          <a:lstStyle/>
          <a:p>
            <a:r>
              <a:rPr lang="cs-CZ" sz="2800" dirty="0">
                <a:solidFill>
                  <a:srgbClr val="00A499"/>
                </a:solidFill>
              </a:rPr>
              <a:t>Výsledky měření: upgrading bioplynu se zapojením 1 filtračního modulu</a:t>
            </a:r>
            <a:endParaRPr lang="en-GB" sz="2800" dirty="0">
              <a:solidFill>
                <a:srgbClr val="00A499"/>
              </a:solidFill>
            </a:endParaRPr>
          </a:p>
        </p:txBody>
      </p:sp>
      <p:pic>
        <p:nvPicPr>
          <p:cNvPr id="7" name="Zástupný symbol pro obsah 6"/>
          <p:cNvPicPr>
            <a:picLocks noGrp="1" noChangeAspect="1"/>
          </p:cNvPicPr>
          <p:nvPr>
            <p:ph idx="1"/>
          </p:nvPr>
        </p:nvPicPr>
        <p:blipFill rotWithShape="1">
          <a:blip r:embed="rId3"/>
          <a:srcRect l="18351" t="19305" r="15989" b="8410"/>
          <a:stretch/>
        </p:blipFill>
        <p:spPr>
          <a:xfrm>
            <a:off x="1819108" y="1612490"/>
            <a:ext cx="8319842" cy="5152103"/>
          </a:xfrm>
          <a:prstGeom prst="rect">
            <a:avLst/>
          </a:prstGeom>
        </p:spPr>
      </p:pic>
      <p:sp>
        <p:nvSpPr>
          <p:cNvPr id="6" name="Zástupný symbol pro číslo snímku 5"/>
          <p:cNvSpPr>
            <a:spLocks noGrp="1"/>
          </p:cNvSpPr>
          <p:nvPr>
            <p:ph type="sldNum" sz="quarter" idx="12"/>
          </p:nvPr>
        </p:nvSpPr>
        <p:spPr/>
        <p:txBody>
          <a:bodyPr/>
          <a:lstStyle/>
          <a:p>
            <a:fld id="{E57EA1BE-92D9-9E4F-B3B9-F1A717F85676}" type="slidenum">
              <a:rPr lang="cs-CZ" smtClean="0"/>
              <a:t>9</a:t>
            </a:fld>
            <a:endParaRPr lang="cs-CZ"/>
          </a:p>
        </p:txBody>
      </p:sp>
      <p:pic>
        <p:nvPicPr>
          <p:cNvPr id="8" name="Obrázek 7"/>
          <p:cNvPicPr>
            <a:picLocks noChangeAspect="1"/>
          </p:cNvPicPr>
          <p:nvPr/>
        </p:nvPicPr>
        <p:blipFill rotWithShape="1">
          <a:blip r:embed="rId4"/>
          <a:srcRect l="19448" t="17823" r="52344" b="76626"/>
          <a:stretch/>
        </p:blipFill>
        <p:spPr>
          <a:xfrm>
            <a:off x="155279" y="162365"/>
            <a:ext cx="5183152" cy="573761"/>
          </a:xfrm>
          <a:prstGeom prst="rect">
            <a:avLst/>
          </a:prstGeom>
        </p:spPr>
      </p:pic>
    </p:spTree>
    <p:extLst>
      <p:ext uri="{BB962C8B-B14F-4D97-AF65-F5344CB8AC3E}">
        <p14:creationId xmlns:p14="http://schemas.microsoft.com/office/powerpoint/2010/main" val="274792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24928" y="275275"/>
            <a:ext cx="6853569" cy="444436"/>
          </a:xfrm>
        </p:spPr>
        <p:txBody>
          <a:bodyPr>
            <a:noAutofit/>
          </a:bodyPr>
          <a:lstStyle/>
          <a:p>
            <a:r>
              <a:rPr lang="cs-CZ" sz="2800" dirty="0">
                <a:solidFill>
                  <a:srgbClr val="00A499"/>
                </a:solidFill>
              </a:rPr>
              <a:t>Závislost složení na vstupním tlaku bioplynu</a:t>
            </a:r>
            <a:endParaRPr lang="en-GB" sz="2800" dirty="0">
              <a:solidFill>
                <a:srgbClr val="00A499"/>
              </a:solidFill>
            </a:endParaRPr>
          </a:p>
        </p:txBody>
      </p:sp>
      <p:sp>
        <p:nvSpPr>
          <p:cNvPr id="6" name="Zástupný symbol pro číslo snímku 5"/>
          <p:cNvSpPr>
            <a:spLocks noGrp="1"/>
          </p:cNvSpPr>
          <p:nvPr>
            <p:ph type="sldNum" sz="quarter" idx="12"/>
          </p:nvPr>
        </p:nvSpPr>
        <p:spPr/>
        <p:txBody>
          <a:bodyPr/>
          <a:lstStyle/>
          <a:p>
            <a:fld id="{E57EA1BE-92D9-9E4F-B3B9-F1A717F85676}" type="slidenum">
              <a:rPr lang="cs-CZ" smtClean="0"/>
              <a:t>10</a:t>
            </a:fld>
            <a:endParaRPr lang="cs-CZ"/>
          </a:p>
        </p:txBody>
      </p:sp>
      <p:pic>
        <p:nvPicPr>
          <p:cNvPr id="7" name="Obrázek 6"/>
          <p:cNvPicPr>
            <a:picLocks noChangeAspect="1"/>
          </p:cNvPicPr>
          <p:nvPr/>
        </p:nvPicPr>
        <p:blipFill rotWithShape="1">
          <a:blip r:embed="rId3"/>
          <a:srcRect l="19448" t="17823" r="52344" b="76626"/>
          <a:stretch/>
        </p:blipFill>
        <p:spPr>
          <a:xfrm>
            <a:off x="155279" y="162365"/>
            <a:ext cx="5183152" cy="573761"/>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3243770950"/>
              </p:ext>
            </p:extLst>
          </p:nvPr>
        </p:nvGraphicFramePr>
        <p:xfrm>
          <a:off x="1668162" y="1202169"/>
          <a:ext cx="7945395" cy="53105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67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006281" y="175899"/>
            <a:ext cx="5880105" cy="560227"/>
          </a:xfrm>
        </p:spPr>
        <p:txBody>
          <a:bodyPr>
            <a:normAutofit/>
          </a:bodyPr>
          <a:lstStyle/>
          <a:p>
            <a:r>
              <a:rPr lang="cs-CZ" sz="2800" dirty="0">
                <a:solidFill>
                  <a:srgbClr val="00A499"/>
                </a:solidFill>
              </a:rPr>
              <a:t>Plány – snížení ztrát methanu</a:t>
            </a:r>
            <a:endParaRPr lang="en-GB" sz="2800" dirty="0">
              <a:solidFill>
                <a:srgbClr val="00A499"/>
              </a:solidFill>
            </a:endParaRPr>
          </a:p>
        </p:txBody>
      </p:sp>
      <p:pic>
        <p:nvPicPr>
          <p:cNvPr id="7" name="Zástupný symbol pro obsah 6"/>
          <p:cNvPicPr>
            <a:picLocks noGrp="1" noChangeAspect="1"/>
          </p:cNvPicPr>
          <p:nvPr>
            <p:ph idx="1"/>
          </p:nvPr>
        </p:nvPicPr>
        <p:blipFill rotWithShape="1">
          <a:blip r:embed="rId3">
            <a:extLst>
              <a:ext uri="{28A0092B-C50C-407E-A947-70E740481C1C}">
                <a14:useLocalDpi xmlns:a14="http://schemas.microsoft.com/office/drawing/2010/main" val="0"/>
              </a:ext>
            </a:extLst>
          </a:blip>
          <a:srcRect l="12194"/>
          <a:stretch/>
        </p:blipFill>
        <p:spPr>
          <a:xfrm>
            <a:off x="7224504" y="1001918"/>
            <a:ext cx="4224950" cy="5487372"/>
          </a:xfrm>
        </p:spPr>
      </p:pic>
      <p:sp>
        <p:nvSpPr>
          <p:cNvPr id="6" name="Zástupný symbol pro číslo snímku 5"/>
          <p:cNvSpPr>
            <a:spLocks noGrp="1"/>
          </p:cNvSpPr>
          <p:nvPr>
            <p:ph type="sldNum" sz="quarter" idx="12"/>
          </p:nvPr>
        </p:nvSpPr>
        <p:spPr/>
        <p:txBody>
          <a:bodyPr/>
          <a:lstStyle/>
          <a:p>
            <a:fld id="{E57EA1BE-92D9-9E4F-B3B9-F1A717F85676}" type="slidenum">
              <a:rPr lang="cs-CZ" smtClean="0"/>
              <a:t>11</a:t>
            </a:fld>
            <a:endParaRPr lang="cs-CZ"/>
          </a:p>
        </p:txBody>
      </p:sp>
      <p:pic>
        <p:nvPicPr>
          <p:cNvPr id="8" name="Obrázek 7"/>
          <p:cNvPicPr>
            <a:picLocks noChangeAspect="1"/>
          </p:cNvPicPr>
          <p:nvPr/>
        </p:nvPicPr>
        <p:blipFill rotWithShape="1">
          <a:blip r:embed="rId4"/>
          <a:srcRect l="19448" t="17823" r="52344" b="76626"/>
          <a:stretch/>
        </p:blipFill>
        <p:spPr>
          <a:xfrm>
            <a:off x="155279" y="162365"/>
            <a:ext cx="5183152" cy="573761"/>
          </a:xfrm>
          <a:prstGeom prst="rect">
            <a:avLst/>
          </a:prstGeom>
        </p:spPr>
      </p:pic>
      <p:pic>
        <p:nvPicPr>
          <p:cNvPr id="9" name="Obrázek 8"/>
          <p:cNvPicPr>
            <a:picLocks noChangeAspect="1"/>
          </p:cNvPicPr>
          <p:nvPr/>
        </p:nvPicPr>
        <p:blipFill>
          <a:blip r:embed="rId5"/>
          <a:stretch>
            <a:fillRect/>
          </a:stretch>
        </p:blipFill>
        <p:spPr>
          <a:xfrm>
            <a:off x="296562" y="1507107"/>
            <a:ext cx="3064475" cy="4137747"/>
          </a:xfrm>
          <a:prstGeom prst="rect">
            <a:avLst/>
          </a:prstGeom>
        </p:spPr>
      </p:pic>
      <p:pic>
        <p:nvPicPr>
          <p:cNvPr id="10" name="Obrázek 9"/>
          <p:cNvPicPr>
            <a:picLocks noChangeAspect="1"/>
          </p:cNvPicPr>
          <p:nvPr/>
        </p:nvPicPr>
        <p:blipFill>
          <a:blip r:embed="rId6"/>
          <a:stretch>
            <a:fillRect/>
          </a:stretch>
        </p:blipFill>
        <p:spPr>
          <a:xfrm>
            <a:off x="3766817" y="1573250"/>
            <a:ext cx="3143227" cy="4005459"/>
          </a:xfrm>
          <a:prstGeom prst="rect">
            <a:avLst/>
          </a:prstGeom>
        </p:spPr>
      </p:pic>
    </p:spTree>
    <p:extLst>
      <p:ext uri="{BB962C8B-B14F-4D97-AF65-F5344CB8AC3E}">
        <p14:creationId xmlns:p14="http://schemas.microsoft.com/office/powerpoint/2010/main" val="3328454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EFA4809C-375C-4AE4-80CB-633A1857EDDB}"/>
              </a:ext>
            </a:extLst>
          </p:cNvPr>
          <p:cNvSpPr>
            <a:spLocks noGrp="1"/>
          </p:cNvSpPr>
          <p:nvPr>
            <p:ph type="sldNum" sz="quarter" idx="12"/>
          </p:nvPr>
        </p:nvSpPr>
        <p:spPr/>
        <p:txBody>
          <a:bodyPr/>
          <a:lstStyle/>
          <a:p>
            <a:fld id="{E57EA1BE-92D9-9E4F-B3B9-F1A717F85676}" type="slidenum">
              <a:rPr lang="cs-CZ" smtClean="0"/>
              <a:t>12</a:t>
            </a:fld>
            <a:endParaRPr lang="cs-CZ"/>
          </a:p>
        </p:txBody>
      </p:sp>
      <p:sp>
        <p:nvSpPr>
          <p:cNvPr id="7" name="Nadpis 1">
            <a:extLst>
              <a:ext uri="{FF2B5EF4-FFF2-40B4-BE49-F238E27FC236}">
                <a16:creationId xmlns:a16="http://schemas.microsoft.com/office/drawing/2014/main" id="{F2975A34-80C3-400B-B78F-51CAF4530E6F}"/>
              </a:ext>
            </a:extLst>
          </p:cNvPr>
          <p:cNvSpPr>
            <a:spLocks noGrp="1"/>
          </p:cNvSpPr>
          <p:nvPr>
            <p:ph type="title"/>
          </p:nvPr>
        </p:nvSpPr>
        <p:spPr>
          <a:xfrm>
            <a:off x="384175" y="721231"/>
            <a:ext cx="11807825" cy="719138"/>
          </a:xfrm>
        </p:spPr>
        <p:txBody>
          <a:bodyPr>
            <a:normAutofit/>
          </a:bodyPr>
          <a:lstStyle/>
          <a:p>
            <a:r>
              <a:rPr lang="cs-CZ" sz="3200" dirty="0">
                <a:solidFill>
                  <a:srgbClr val="00A499"/>
                </a:solidFill>
              </a:rPr>
              <a:t>Závěry </a:t>
            </a:r>
            <a:endParaRPr lang="en-GB" sz="3200" dirty="0">
              <a:solidFill>
                <a:srgbClr val="00A499"/>
              </a:solidFill>
            </a:endParaRPr>
          </a:p>
        </p:txBody>
      </p:sp>
      <p:sp>
        <p:nvSpPr>
          <p:cNvPr id="8" name="Zástupný obsah 7">
            <a:extLst>
              <a:ext uri="{FF2B5EF4-FFF2-40B4-BE49-F238E27FC236}">
                <a16:creationId xmlns:a16="http://schemas.microsoft.com/office/drawing/2014/main" id="{CF78976C-1D58-4B64-A89C-AF89823F72BE}"/>
              </a:ext>
            </a:extLst>
          </p:cNvPr>
          <p:cNvSpPr>
            <a:spLocks noGrp="1"/>
          </p:cNvSpPr>
          <p:nvPr>
            <p:ph idx="1"/>
          </p:nvPr>
        </p:nvSpPr>
        <p:spPr>
          <a:xfrm>
            <a:off x="182881" y="1422641"/>
            <a:ext cx="11271833" cy="4315669"/>
          </a:xfrm>
          <a:prstGeom prst="rect">
            <a:avLst/>
          </a:prstGeom>
        </p:spPr>
        <p:txBody>
          <a:bodyPr wrap="square">
            <a:spAutoFit/>
          </a:bodyPr>
          <a:lstStyle/>
          <a:p>
            <a:pPr marL="285750" indent="-285750" algn="just">
              <a:lnSpc>
                <a:spcPct val="170000"/>
              </a:lnSpc>
              <a:buClr>
                <a:srgbClr val="00A499"/>
              </a:buClr>
              <a:buFont typeface="Arial" panose="020B0604020202020204" pitchFamily="34" charset="0"/>
              <a:buChar char="•"/>
            </a:pPr>
            <a:r>
              <a:rPr lang="cs-CZ" sz="1800" dirty="0"/>
              <a:t>Technologie separace CH</a:t>
            </a:r>
            <a:r>
              <a:rPr lang="cs-CZ" sz="1800" baseline="-25000" dirty="0"/>
              <a:t>4</a:t>
            </a:r>
            <a:r>
              <a:rPr lang="cs-CZ" sz="1800" dirty="0"/>
              <a:t> z bioplynu pomocí vodním kondenzátem smáčené kompozitní membrány – </a:t>
            </a:r>
            <a:r>
              <a:rPr lang="cs-CZ" sz="1800" b="1" dirty="0">
                <a:solidFill>
                  <a:srgbClr val="00A499"/>
                </a:solidFill>
              </a:rPr>
              <a:t>OVĚŘENO.</a:t>
            </a:r>
            <a:r>
              <a:rPr lang="cs-CZ" sz="1800" dirty="0"/>
              <a:t>	</a:t>
            </a:r>
          </a:p>
          <a:p>
            <a:pPr marL="285750" indent="-285750" algn="just">
              <a:lnSpc>
                <a:spcPct val="170000"/>
              </a:lnSpc>
              <a:buClr>
                <a:srgbClr val="00A499"/>
              </a:buClr>
              <a:buFont typeface="Arial" panose="020B0604020202020204" pitchFamily="34" charset="0"/>
              <a:buChar char="•"/>
            </a:pPr>
            <a:r>
              <a:rPr lang="cs-CZ" sz="1800" dirty="0"/>
              <a:t>P</a:t>
            </a:r>
            <a:r>
              <a:rPr lang="en-GB" sz="1800" dirty="0"/>
              <a:t>olyam</a:t>
            </a:r>
            <a:r>
              <a:rPr lang="cs-CZ" sz="1800" dirty="0"/>
              <a:t>idový kompozitní svitkový membránový </a:t>
            </a:r>
            <a:r>
              <a:rPr lang="cs-CZ" sz="1800" b="1" dirty="0">
                <a:solidFill>
                  <a:srgbClr val="00A499"/>
                </a:solidFill>
              </a:rPr>
              <a:t>filtr Dupont </a:t>
            </a:r>
            <a:r>
              <a:rPr lang="en-GB" sz="1800" b="1" dirty="0">
                <a:solidFill>
                  <a:srgbClr val="00A499"/>
                </a:solidFill>
              </a:rPr>
              <a:t>DOW XLE</a:t>
            </a:r>
            <a:r>
              <a:rPr lang="cs-CZ" sz="1800" b="1" dirty="0">
                <a:solidFill>
                  <a:srgbClr val="00A499"/>
                </a:solidFill>
              </a:rPr>
              <a:t>-2521 </a:t>
            </a:r>
            <a:r>
              <a:rPr lang="en-GB" sz="1800" b="1" dirty="0">
                <a:solidFill>
                  <a:srgbClr val="00A499"/>
                </a:solidFill>
              </a:rPr>
              <a:t> </a:t>
            </a:r>
            <a:r>
              <a:rPr lang="cs-CZ" sz="1800" b="1" dirty="0">
                <a:solidFill>
                  <a:srgbClr val="00A499"/>
                </a:solidFill>
              </a:rPr>
              <a:t>se osvědčil </a:t>
            </a:r>
            <a:r>
              <a:rPr lang="cs-CZ" sz="1800" dirty="0"/>
              <a:t>pro čištění bioplynu.</a:t>
            </a:r>
          </a:p>
          <a:p>
            <a:pPr marL="285750" indent="-285750" algn="just">
              <a:lnSpc>
                <a:spcPct val="170000"/>
              </a:lnSpc>
              <a:buClr>
                <a:srgbClr val="00A499"/>
              </a:buClr>
              <a:buFont typeface="Arial" panose="020B0604020202020204" pitchFamily="34" charset="0"/>
              <a:buChar char="•"/>
            </a:pPr>
            <a:r>
              <a:rPr lang="cs-CZ" sz="1800" dirty="0"/>
              <a:t>Optimální vstupní tlak bioplynu byl </a:t>
            </a:r>
            <a:r>
              <a:rPr lang="cs-CZ" sz="1800" dirty="0">
                <a:highlight>
                  <a:srgbClr val="FFFDF0"/>
                </a:highlight>
              </a:rPr>
              <a:t>3-5 bar</a:t>
            </a:r>
            <a:r>
              <a:rPr lang="cs-CZ" sz="1800" dirty="0"/>
              <a:t>. Metoda byla schůdná i při nízkých tlacích (1 bar) a krátce byla ověřena i při vyšších tlacích (9 bar).</a:t>
            </a:r>
          </a:p>
          <a:p>
            <a:pPr marL="285750" indent="-285750" algn="just">
              <a:lnSpc>
                <a:spcPct val="170000"/>
              </a:lnSpc>
              <a:buClr>
                <a:srgbClr val="00A499"/>
              </a:buClr>
              <a:buFont typeface="Arial" panose="020B0604020202020204" pitchFamily="34" charset="0"/>
              <a:buChar char="•"/>
            </a:pPr>
            <a:r>
              <a:rPr lang="cs-CZ" sz="1800" dirty="0"/>
              <a:t>Při </a:t>
            </a:r>
            <a:r>
              <a:rPr lang="cs-CZ" sz="1800" b="1" dirty="0">
                <a:solidFill>
                  <a:srgbClr val="00A499"/>
                </a:solidFill>
              </a:rPr>
              <a:t>jednostupňové filtraci</a:t>
            </a:r>
            <a:r>
              <a:rPr lang="cs-CZ" sz="1800" dirty="0">
                <a:solidFill>
                  <a:srgbClr val="00A499"/>
                </a:solidFill>
              </a:rPr>
              <a:t> </a:t>
            </a:r>
            <a:r>
              <a:rPr lang="cs-CZ" sz="1800" dirty="0"/>
              <a:t>byl obsah CH</a:t>
            </a:r>
            <a:r>
              <a:rPr lang="cs-CZ" sz="1800" baseline="-25000" dirty="0"/>
              <a:t>4</a:t>
            </a:r>
            <a:r>
              <a:rPr lang="cs-CZ" sz="1800" dirty="0"/>
              <a:t> v bioplynu zvýšen typicky z </a:t>
            </a:r>
            <a:r>
              <a:rPr lang="cs-CZ" sz="1800" b="1" dirty="0">
                <a:solidFill>
                  <a:srgbClr val="00A499"/>
                </a:solidFill>
              </a:rPr>
              <a:t>50 </a:t>
            </a:r>
            <a:r>
              <a:rPr lang="cs-CZ" sz="1800" b="1" dirty="0" err="1">
                <a:solidFill>
                  <a:srgbClr val="00A499"/>
                </a:solidFill>
              </a:rPr>
              <a:t>obj</a:t>
            </a:r>
            <a:r>
              <a:rPr lang="cs-CZ" sz="1800" b="1" dirty="0">
                <a:solidFill>
                  <a:srgbClr val="00A499"/>
                </a:solidFill>
              </a:rPr>
              <a:t>. % až na 95-99 </a:t>
            </a:r>
            <a:r>
              <a:rPr lang="cs-CZ" sz="1800" b="1" dirty="0" err="1">
                <a:solidFill>
                  <a:srgbClr val="00A499"/>
                </a:solidFill>
              </a:rPr>
              <a:t>obj</a:t>
            </a:r>
            <a:r>
              <a:rPr lang="cs-CZ" sz="1800" b="1" dirty="0">
                <a:solidFill>
                  <a:srgbClr val="00A499"/>
                </a:solidFill>
              </a:rPr>
              <a:t>. %</a:t>
            </a:r>
            <a:endParaRPr lang="cs-CZ" sz="1800" dirty="0">
              <a:solidFill>
                <a:srgbClr val="00A499"/>
              </a:solidFill>
            </a:endParaRPr>
          </a:p>
          <a:p>
            <a:pPr marL="285750" indent="-285750" algn="just">
              <a:lnSpc>
                <a:spcPct val="170000"/>
              </a:lnSpc>
              <a:buClr>
                <a:srgbClr val="00A499"/>
              </a:buClr>
              <a:buFont typeface="Arial" panose="020B0604020202020204" pitchFamily="34" charset="0"/>
              <a:buChar char="•"/>
            </a:pPr>
            <a:r>
              <a:rPr lang="cs-CZ" sz="1800" dirty="0"/>
              <a:t>Vysoký obsah </a:t>
            </a:r>
            <a:r>
              <a:rPr lang="cs-CZ" sz="1800" dirty="0">
                <a:highlight>
                  <a:srgbClr val="FFFDF0"/>
                </a:highlight>
              </a:rPr>
              <a:t>CH</a:t>
            </a:r>
            <a:r>
              <a:rPr lang="cs-CZ" sz="1800" baseline="-25000" dirty="0">
                <a:highlight>
                  <a:srgbClr val="FFFDF0"/>
                </a:highlight>
              </a:rPr>
              <a:t>4</a:t>
            </a:r>
            <a:r>
              <a:rPr lang="cs-CZ" sz="1800" dirty="0">
                <a:highlight>
                  <a:srgbClr val="FFFDF0"/>
                </a:highlight>
              </a:rPr>
              <a:t> (</a:t>
            </a:r>
            <a:r>
              <a:rPr lang="en-GB" sz="1800" dirty="0">
                <a:highlight>
                  <a:srgbClr val="FFFDF0"/>
                </a:highlight>
              </a:rPr>
              <a:t>&gt;95 </a:t>
            </a:r>
            <a:r>
              <a:rPr lang="cs-CZ" sz="1800" dirty="0">
                <a:highlight>
                  <a:srgbClr val="FFFDF0"/>
                </a:highlight>
              </a:rPr>
              <a:t>%</a:t>
            </a:r>
            <a:r>
              <a:rPr lang="en-GB" sz="1800" dirty="0">
                <a:highlight>
                  <a:srgbClr val="FFFDF0"/>
                </a:highlight>
              </a:rPr>
              <a:t> obj.</a:t>
            </a:r>
            <a:r>
              <a:rPr lang="cs-CZ" sz="1800" dirty="0">
                <a:highlight>
                  <a:srgbClr val="FFFDF0"/>
                </a:highlight>
              </a:rPr>
              <a:t>) </a:t>
            </a:r>
            <a:r>
              <a:rPr lang="cs-CZ" sz="1800" dirty="0"/>
              <a:t>byl získán při relativně nízkém průtoku retentátu.</a:t>
            </a:r>
            <a:br>
              <a:rPr lang="cs-CZ" sz="1800" dirty="0"/>
            </a:br>
            <a:r>
              <a:rPr lang="cs-CZ" sz="1800" dirty="0"/>
              <a:t>=&gt; </a:t>
            </a:r>
            <a:r>
              <a:rPr lang="cs-CZ" sz="1800" b="1" dirty="0">
                <a:solidFill>
                  <a:srgbClr val="00A499"/>
                </a:solidFill>
              </a:rPr>
              <a:t>Předpoklad:</a:t>
            </a:r>
            <a:r>
              <a:rPr lang="cs-CZ" sz="1800" dirty="0">
                <a:solidFill>
                  <a:srgbClr val="00A499"/>
                </a:solidFill>
              </a:rPr>
              <a:t> </a:t>
            </a:r>
            <a:r>
              <a:rPr lang="cs-CZ" sz="1800" dirty="0"/>
              <a:t>poloprovozní jednotka musí zahrnovat větší množství paralelně zapojených filtrů, což je běžná praxe i u jiných typů membrán. </a:t>
            </a:r>
          </a:p>
        </p:txBody>
      </p:sp>
      <p:pic>
        <p:nvPicPr>
          <p:cNvPr id="5" name="Obrázek 4"/>
          <p:cNvPicPr>
            <a:picLocks noChangeAspect="1"/>
          </p:cNvPicPr>
          <p:nvPr/>
        </p:nvPicPr>
        <p:blipFill rotWithShape="1">
          <a:blip r:embed="rId3"/>
          <a:srcRect l="19448" t="17823" r="52344" b="76626"/>
          <a:stretch/>
        </p:blipFill>
        <p:spPr>
          <a:xfrm>
            <a:off x="155279" y="162365"/>
            <a:ext cx="5183152" cy="573761"/>
          </a:xfrm>
          <a:prstGeom prst="rect">
            <a:avLst/>
          </a:prstGeom>
        </p:spPr>
      </p:pic>
    </p:spTree>
    <p:extLst>
      <p:ext uri="{BB962C8B-B14F-4D97-AF65-F5344CB8AC3E}">
        <p14:creationId xmlns:p14="http://schemas.microsoft.com/office/powerpoint/2010/main" val="81310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216468" y="6356349"/>
            <a:ext cx="1238706" cy="302347"/>
          </a:xfrm>
        </p:spPr>
        <p:txBody>
          <a:bodyPr/>
          <a:lstStyle/>
          <a:p>
            <a:r>
              <a:rPr lang="cs-CZ" dirty="0"/>
              <a:t>20. – 22./9/2022</a:t>
            </a:r>
          </a:p>
        </p:txBody>
      </p:sp>
      <p:sp>
        <p:nvSpPr>
          <p:cNvPr id="3" name="Zástupný symbol pro zápatí 2"/>
          <p:cNvSpPr>
            <a:spLocks noGrp="1"/>
          </p:cNvSpPr>
          <p:nvPr>
            <p:ph type="ftr" sz="quarter" idx="11"/>
          </p:nvPr>
        </p:nvSpPr>
        <p:spPr>
          <a:xfrm>
            <a:off x="1643868" y="6345958"/>
            <a:ext cx="10145949" cy="312738"/>
          </a:xfrm>
        </p:spPr>
        <p:txBody>
          <a:bodyPr/>
          <a:lstStyle/>
          <a:p>
            <a:r>
              <a:rPr lang="cs-CZ" dirty="0"/>
              <a:t>TVIP 2022, Hustopeče u Brna</a:t>
            </a:r>
          </a:p>
        </p:txBody>
      </p:sp>
      <p:sp>
        <p:nvSpPr>
          <p:cNvPr id="4" name="Zástupný symbol pro číslo snímku 3"/>
          <p:cNvSpPr>
            <a:spLocks noGrp="1"/>
          </p:cNvSpPr>
          <p:nvPr>
            <p:ph type="sldNum" sz="quarter" idx="12"/>
          </p:nvPr>
        </p:nvSpPr>
        <p:spPr/>
        <p:txBody>
          <a:bodyPr/>
          <a:lstStyle/>
          <a:p>
            <a:fld id="{E57EA1BE-92D9-9E4F-B3B9-F1A717F85676}" type="slidenum">
              <a:rPr lang="cs-CZ" smtClean="0"/>
              <a:t>13</a:t>
            </a:fld>
            <a:endParaRPr lang="cs-CZ"/>
          </a:p>
        </p:txBody>
      </p:sp>
      <p:sp>
        <p:nvSpPr>
          <p:cNvPr id="5" name="Obdélník 4">
            <a:extLst>
              <a:ext uri="{FF2B5EF4-FFF2-40B4-BE49-F238E27FC236}">
                <a16:creationId xmlns:a16="http://schemas.microsoft.com/office/drawing/2014/main" id="{EDDB3C1C-78A3-FD45-9288-66B6297FA8A9}"/>
              </a:ext>
            </a:extLst>
          </p:cNvPr>
          <p:cNvSpPr/>
          <p:nvPr/>
        </p:nvSpPr>
        <p:spPr>
          <a:xfrm>
            <a:off x="3563619" y="2368254"/>
            <a:ext cx="5280660" cy="707886"/>
          </a:xfrm>
          <a:prstGeom prst="rect">
            <a:avLst/>
          </a:prstGeom>
        </p:spPr>
        <p:txBody>
          <a:bodyPr wrap="square" anchor="b">
            <a:spAutoFit/>
          </a:bodyPr>
          <a:lstStyle/>
          <a:p>
            <a:pPr algn="ctr"/>
            <a:r>
              <a:rPr lang="cs-CZ" sz="4000" b="1" dirty="0">
                <a:solidFill>
                  <a:srgbClr val="00A499"/>
                </a:solidFill>
                <a:latin typeface="Calibri" panose="020F0502020204030204" pitchFamily="34" charset="0"/>
                <a:cs typeface="Calibri" panose="020F0502020204030204" pitchFamily="34" charset="0"/>
              </a:rPr>
              <a:t>Děkuji za pozornost</a:t>
            </a:r>
          </a:p>
        </p:txBody>
      </p:sp>
      <p:sp>
        <p:nvSpPr>
          <p:cNvPr id="6" name="Obdélník 5">
            <a:extLst>
              <a:ext uri="{FF2B5EF4-FFF2-40B4-BE49-F238E27FC236}">
                <a16:creationId xmlns:a16="http://schemas.microsoft.com/office/drawing/2014/main" id="{8408D255-5881-3A44-BC2B-29C775205970}"/>
              </a:ext>
            </a:extLst>
          </p:cNvPr>
          <p:cNvSpPr/>
          <p:nvPr/>
        </p:nvSpPr>
        <p:spPr>
          <a:xfrm>
            <a:off x="3048000" y="3500527"/>
            <a:ext cx="6096000" cy="2431435"/>
          </a:xfrm>
          <a:prstGeom prst="rect">
            <a:avLst/>
          </a:prstGeom>
        </p:spPr>
        <p:txBody>
          <a:bodyPr>
            <a:spAutoFit/>
          </a:bodyPr>
          <a:lstStyle/>
          <a:p>
            <a:pPr algn="ctr"/>
            <a:r>
              <a:rPr lang="cs-CZ" sz="2000" b="1" dirty="0">
                <a:solidFill>
                  <a:srgbClr val="00A499"/>
                </a:solidFill>
                <a:latin typeface="Calibri" panose="020F0502020204030204" pitchFamily="34" charset="0"/>
                <a:cs typeface="Calibri" panose="020F0502020204030204" pitchFamily="34" charset="0"/>
              </a:rPr>
              <a:t> Ing. </a:t>
            </a:r>
            <a:r>
              <a:rPr lang="cs-CZ" sz="2600" b="1" dirty="0">
                <a:solidFill>
                  <a:srgbClr val="00A499"/>
                </a:solidFill>
                <a:latin typeface="Calibri" panose="020F0502020204030204" pitchFamily="34" charset="0"/>
                <a:cs typeface="Calibri" panose="020F0502020204030204" pitchFamily="34" charset="0"/>
              </a:rPr>
              <a:t>Petra Wojnarová</a:t>
            </a:r>
            <a:endParaRPr lang="cs-CZ" sz="2000" b="1" dirty="0">
              <a:solidFill>
                <a:srgbClr val="00A499"/>
              </a:solidFill>
              <a:latin typeface="Calibri" panose="020F0502020204030204" pitchFamily="34" charset="0"/>
              <a:cs typeface="Calibri" panose="020F0502020204030204" pitchFamily="34" charset="0"/>
            </a:endParaRPr>
          </a:p>
          <a:p>
            <a:pPr algn="ctr"/>
            <a:endParaRPr lang="cs-CZ" dirty="0"/>
          </a:p>
          <a:p>
            <a:pPr algn="ctr"/>
            <a:r>
              <a:rPr lang="cs-CZ" dirty="0">
                <a:solidFill>
                  <a:srgbClr val="00A499"/>
                </a:solidFill>
                <a:latin typeface="Calibri" panose="020F0502020204030204" pitchFamily="34" charset="0"/>
                <a:cs typeface="Calibri" panose="020F0502020204030204" pitchFamily="34" charset="0"/>
              </a:rPr>
              <a:t>+420 597 327 306</a:t>
            </a:r>
          </a:p>
          <a:p>
            <a:pPr algn="ctr"/>
            <a:r>
              <a:rPr lang="cs-CZ" dirty="0">
                <a:solidFill>
                  <a:srgbClr val="00A499"/>
                </a:solidFill>
                <a:latin typeface="Calibri" panose="020F0502020204030204" pitchFamily="34" charset="0"/>
                <a:cs typeface="Calibri" panose="020F0502020204030204" pitchFamily="34" charset="0"/>
              </a:rPr>
              <a:t>+420 739 127 065</a:t>
            </a:r>
          </a:p>
          <a:p>
            <a:pPr algn="ctr"/>
            <a:endParaRPr lang="cs-CZ" dirty="0">
              <a:solidFill>
                <a:srgbClr val="00A499"/>
              </a:solidFill>
              <a:latin typeface="Calibri" panose="020F0502020204030204" pitchFamily="34" charset="0"/>
              <a:cs typeface="Calibri" panose="020F0502020204030204" pitchFamily="34" charset="0"/>
            </a:endParaRPr>
          </a:p>
          <a:p>
            <a:pPr algn="ctr"/>
            <a:r>
              <a:rPr lang="cs-CZ" b="1" dirty="0">
                <a:solidFill>
                  <a:srgbClr val="00A499"/>
                </a:solidFill>
                <a:latin typeface="Calibri" panose="020F0502020204030204" pitchFamily="34" charset="0"/>
                <a:cs typeface="Calibri" panose="020F0502020204030204" pitchFamily="34" charset="0"/>
              </a:rPr>
              <a:t>petra.wojnarova@vsb.cz</a:t>
            </a:r>
          </a:p>
          <a:p>
            <a:pPr algn="ctr"/>
            <a:endParaRPr lang="cs-CZ" b="1" dirty="0">
              <a:solidFill>
                <a:srgbClr val="00A499"/>
              </a:solidFill>
              <a:latin typeface="Calibri" panose="020F0502020204030204" pitchFamily="34" charset="0"/>
              <a:cs typeface="Calibri" panose="020F0502020204030204" pitchFamily="34" charset="0"/>
            </a:endParaRPr>
          </a:p>
          <a:p>
            <a:pPr algn="ctr"/>
            <a:r>
              <a:rPr lang="cs-CZ" b="1" dirty="0">
                <a:solidFill>
                  <a:srgbClr val="00A499"/>
                </a:solidFill>
                <a:latin typeface="Calibri" panose="020F0502020204030204" pitchFamily="34" charset="0"/>
                <a:cs typeface="Calibri" panose="020F0502020204030204" pitchFamily="34" charset="0"/>
              </a:rPr>
              <a:t>iet.vsb.cz</a:t>
            </a:r>
          </a:p>
        </p:txBody>
      </p:sp>
      <p:pic>
        <p:nvPicPr>
          <p:cNvPr id="7" name="Obrázek 6"/>
          <p:cNvPicPr>
            <a:picLocks noChangeAspect="1"/>
          </p:cNvPicPr>
          <p:nvPr/>
        </p:nvPicPr>
        <p:blipFill rotWithShape="1">
          <a:blip r:embed="rId2"/>
          <a:srcRect l="19448" t="17823" r="52344" b="76626"/>
          <a:stretch/>
        </p:blipFill>
        <p:spPr>
          <a:xfrm>
            <a:off x="155279" y="162365"/>
            <a:ext cx="5183152" cy="573761"/>
          </a:xfrm>
          <a:prstGeom prst="rect">
            <a:avLst/>
          </a:prstGeom>
        </p:spPr>
      </p:pic>
    </p:spTree>
    <p:extLst>
      <p:ext uri="{BB962C8B-B14F-4D97-AF65-F5344CB8AC3E}">
        <p14:creationId xmlns:p14="http://schemas.microsoft.com/office/powerpoint/2010/main" val="406829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AD2E25A4-60AF-4A0F-AAFF-749CF1CF973E}"/>
              </a:ext>
            </a:extLst>
          </p:cNvPr>
          <p:cNvSpPr>
            <a:spLocks noGrp="1"/>
          </p:cNvSpPr>
          <p:nvPr>
            <p:ph type="sldNum" sz="quarter" idx="12"/>
          </p:nvPr>
        </p:nvSpPr>
        <p:spPr/>
        <p:txBody>
          <a:bodyPr/>
          <a:lstStyle/>
          <a:p>
            <a:fld id="{E57EA1BE-92D9-9E4F-B3B9-F1A717F85676}" type="slidenum">
              <a:rPr lang="cs-CZ" smtClean="0"/>
              <a:t>1</a:t>
            </a:fld>
            <a:endParaRPr lang="cs-CZ"/>
          </a:p>
        </p:txBody>
      </p:sp>
      <p:sp>
        <p:nvSpPr>
          <p:cNvPr id="7" name="Podnadpis 2">
            <a:extLst>
              <a:ext uri="{FF2B5EF4-FFF2-40B4-BE49-F238E27FC236}">
                <a16:creationId xmlns:a16="http://schemas.microsoft.com/office/drawing/2014/main" id="{17B11936-0D13-4157-8D21-28456BFA1484}"/>
              </a:ext>
            </a:extLst>
          </p:cNvPr>
          <p:cNvSpPr txBox="1">
            <a:spLocks/>
          </p:cNvSpPr>
          <p:nvPr/>
        </p:nvSpPr>
        <p:spPr>
          <a:xfrm>
            <a:off x="150477" y="3648680"/>
            <a:ext cx="11798619" cy="8547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sz="2800" b="1" dirty="0">
                <a:solidFill>
                  <a:srgbClr val="00A499"/>
                </a:solidFill>
              </a:rPr>
              <a:t>Petra Wojnarová</a:t>
            </a:r>
          </a:p>
          <a:p>
            <a:r>
              <a:rPr lang="cs-CZ" sz="1800" b="1" dirty="0">
                <a:solidFill>
                  <a:srgbClr val="00A499"/>
                </a:solidFill>
              </a:rPr>
              <a:t>Jiří Rusín, Panagiotis Basinas, Pavel Izák, Roman </a:t>
            </a:r>
            <a:r>
              <a:rPr lang="cs-CZ" sz="1800" b="1" dirty="0" err="1">
                <a:solidFill>
                  <a:srgbClr val="00A499"/>
                </a:solidFill>
              </a:rPr>
              <a:t>Buryjan</a:t>
            </a:r>
            <a:endParaRPr lang="cs-CZ" sz="1800" b="1" dirty="0">
              <a:solidFill>
                <a:srgbClr val="00A499"/>
              </a:solidFill>
            </a:endParaRPr>
          </a:p>
        </p:txBody>
      </p:sp>
      <p:sp>
        <p:nvSpPr>
          <p:cNvPr id="8" name="Nadpis 1">
            <a:extLst>
              <a:ext uri="{FF2B5EF4-FFF2-40B4-BE49-F238E27FC236}">
                <a16:creationId xmlns:a16="http://schemas.microsoft.com/office/drawing/2014/main" id="{748E66CA-C29B-4FB8-A38F-8244E49C8911}"/>
              </a:ext>
            </a:extLst>
          </p:cNvPr>
          <p:cNvSpPr txBox="1">
            <a:spLocks/>
          </p:cNvSpPr>
          <p:nvPr/>
        </p:nvSpPr>
        <p:spPr>
          <a:xfrm>
            <a:off x="345760" y="5103178"/>
            <a:ext cx="11444057" cy="778403"/>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4000" b="1" i="0" kern="1200">
                <a:solidFill>
                  <a:srgbClr val="A28E2A"/>
                </a:solidFill>
                <a:latin typeface="Calibri" panose="020F0502020204030204" pitchFamily="34" charset="0"/>
                <a:ea typeface="+mj-ea"/>
                <a:cs typeface="Calibri" panose="020F0502020204030204" pitchFamily="34" charset="0"/>
              </a:defRPr>
            </a:lvl1pPr>
          </a:lstStyle>
          <a:p>
            <a:pPr>
              <a:lnSpc>
                <a:spcPct val="100000"/>
              </a:lnSpc>
            </a:pPr>
            <a:r>
              <a:rPr lang="cs-CZ" b="0" dirty="0">
                <a:solidFill>
                  <a:srgbClr val="00A499"/>
                </a:solidFill>
              </a:rPr>
              <a:t>Týdne výzkumu a inovací pro praxi a životní prostředí</a:t>
            </a:r>
            <a:br>
              <a:rPr lang="cs-CZ" b="0" dirty="0"/>
            </a:br>
            <a:endParaRPr lang="en-GB" sz="3400" dirty="0"/>
          </a:p>
          <a:p>
            <a:pPr>
              <a:lnSpc>
                <a:spcPct val="100000"/>
              </a:lnSpc>
            </a:pPr>
            <a:r>
              <a:rPr lang="cs-CZ" sz="2700" dirty="0">
                <a:solidFill>
                  <a:srgbClr val="00A499"/>
                </a:solidFill>
              </a:rPr>
              <a:t>Hustopeče, </a:t>
            </a:r>
            <a:r>
              <a:rPr lang="en-GB" sz="2700" dirty="0">
                <a:solidFill>
                  <a:srgbClr val="00A499"/>
                </a:solidFill>
              </a:rPr>
              <a:t> </a:t>
            </a:r>
            <a:r>
              <a:rPr lang="cs-CZ" sz="2700" dirty="0">
                <a:solidFill>
                  <a:srgbClr val="00A499"/>
                </a:solidFill>
              </a:rPr>
              <a:t>20. – 22. 9.  </a:t>
            </a:r>
            <a:r>
              <a:rPr lang="en-GB" sz="2700" dirty="0">
                <a:solidFill>
                  <a:srgbClr val="00A499"/>
                </a:solidFill>
              </a:rPr>
              <a:t>202</a:t>
            </a:r>
            <a:r>
              <a:rPr lang="cs-CZ" sz="2700" dirty="0">
                <a:solidFill>
                  <a:srgbClr val="00A499"/>
                </a:solidFill>
              </a:rPr>
              <a:t>2</a:t>
            </a:r>
            <a:endParaRPr lang="en-GB" sz="2700" dirty="0">
              <a:solidFill>
                <a:srgbClr val="00A499"/>
              </a:solidFill>
            </a:endParaRPr>
          </a:p>
        </p:txBody>
      </p:sp>
      <p:sp>
        <p:nvSpPr>
          <p:cNvPr id="9" name="Nadpis 1">
            <a:extLst>
              <a:ext uri="{FF2B5EF4-FFF2-40B4-BE49-F238E27FC236}">
                <a16:creationId xmlns:a16="http://schemas.microsoft.com/office/drawing/2014/main" id="{8E7BA081-DFB6-4535-BCA3-3B929B9506DF}"/>
              </a:ext>
            </a:extLst>
          </p:cNvPr>
          <p:cNvSpPr txBox="1">
            <a:spLocks/>
          </p:cNvSpPr>
          <p:nvPr/>
        </p:nvSpPr>
        <p:spPr>
          <a:xfrm>
            <a:off x="501444" y="1929601"/>
            <a:ext cx="11087482" cy="17098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i="0" kern="1200">
                <a:solidFill>
                  <a:srgbClr val="A28E2A"/>
                </a:solidFill>
                <a:latin typeface="Calibri" panose="020F0502020204030204" pitchFamily="34" charset="0"/>
                <a:ea typeface="+mj-ea"/>
                <a:cs typeface="Calibri" panose="020F0502020204030204" pitchFamily="34" charset="0"/>
              </a:defRPr>
            </a:lvl1pPr>
          </a:lstStyle>
          <a:p>
            <a:br>
              <a:rPr lang="cs-CZ" sz="2800" dirty="0"/>
            </a:br>
            <a:r>
              <a:rPr lang="cs-CZ" sz="3200" dirty="0">
                <a:solidFill>
                  <a:srgbClr val="00A499"/>
                </a:solidFill>
              </a:rPr>
              <a:t>Ověření technologie separace methanu z bioplynu pomocí vodním kondenzátem smáčené kompozitní membrány</a:t>
            </a:r>
          </a:p>
          <a:p>
            <a:endParaRPr lang="en-GB" sz="3200" dirty="0"/>
          </a:p>
        </p:txBody>
      </p:sp>
      <p:sp>
        <p:nvSpPr>
          <p:cNvPr id="2" name="TextovéPole 1"/>
          <p:cNvSpPr txBox="1"/>
          <p:nvPr/>
        </p:nvSpPr>
        <p:spPr>
          <a:xfrm>
            <a:off x="501444" y="5940851"/>
            <a:ext cx="11087481" cy="830997"/>
          </a:xfrm>
          <a:prstGeom prst="rect">
            <a:avLst/>
          </a:prstGeom>
          <a:noFill/>
        </p:spPr>
        <p:txBody>
          <a:bodyPr wrap="square" rtlCol="0">
            <a:spAutoFit/>
          </a:bodyPr>
          <a:lstStyle/>
          <a:p>
            <a:pPr algn="ctr"/>
            <a:r>
              <a:rPr lang="cs-CZ" sz="1200" i="1" dirty="0"/>
              <a:t>Tato práce byla podpořena doktorandskou grantovou soutěží VŠB - Technická univerzita Ostrava, </a:t>
            </a:r>
            <a:r>
              <a:rPr lang="cs-CZ" sz="1200" i="1" dirty="0" err="1"/>
              <a:t>reg</a:t>
            </a:r>
            <a:r>
              <a:rPr lang="cs-CZ" sz="1200" i="1" dirty="0"/>
              <a:t>. Ne. CZ.02.2.69/0.0/0.0/19_073/0016945 v rámci Operačního programu Výzkum, vývoj a vzdělávání, v rámci projektu DGS/TEAM/2020-004 „Study of </a:t>
            </a:r>
            <a:r>
              <a:rPr lang="cs-CZ" sz="1200" i="1" dirty="0" err="1"/>
              <a:t>photochemical</a:t>
            </a:r>
            <a:r>
              <a:rPr lang="cs-CZ" sz="1200" i="1" dirty="0"/>
              <a:t>, </a:t>
            </a:r>
            <a:r>
              <a:rPr lang="cs-CZ" sz="1200" i="1" dirty="0" err="1"/>
              <a:t>photocatalytic</a:t>
            </a:r>
            <a:r>
              <a:rPr lang="cs-CZ" sz="1200" i="1" dirty="0"/>
              <a:t> and </a:t>
            </a:r>
            <a:r>
              <a:rPr lang="cs-CZ" sz="1200" i="1" dirty="0" err="1"/>
              <a:t>membrane</a:t>
            </a:r>
            <a:r>
              <a:rPr lang="cs-CZ" sz="1200" i="1" dirty="0"/>
              <a:t> </a:t>
            </a:r>
            <a:r>
              <a:rPr lang="cs-CZ" sz="1200" i="1" dirty="0" err="1"/>
              <a:t>processes</a:t>
            </a:r>
            <a:r>
              <a:rPr lang="cs-CZ" sz="1200" i="1" dirty="0"/>
              <a:t> </a:t>
            </a:r>
            <a:r>
              <a:rPr lang="cs-CZ" sz="1200" i="1" dirty="0" err="1"/>
              <a:t>with</a:t>
            </a:r>
            <a:r>
              <a:rPr lang="cs-CZ" sz="1200" i="1" dirty="0"/>
              <a:t> </a:t>
            </a:r>
            <a:r>
              <a:rPr lang="cs-CZ" sz="1200" i="1" dirty="0" err="1"/>
              <a:t>application</a:t>
            </a:r>
            <a:r>
              <a:rPr lang="cs-CZ" sz="1200" i="1" dirty="0"/>
              <a:t> in environmental </a:t>
            </a:r>
            <a:r>
              <a:rPr lang="cs-CZ" sz="1200" i="1" dirty="0" err="1"/>
              <a:t>technologies</a:t>
            </a:r>
            <a:r>
              <a:rPr lang="cs-CZ" sz="1200" i="1" dirty="0"/>
              <a:t>.“ „Experimentální výsledky byly získány s využitím velké výzkumné infrastruktury ENREGAT podporované MŠMT, č. projektu LM2018098.“ Práce vznikla za  podpory projektu OP VVV „SPOLUPRÁCE“, registrační číslo CZ.02.1.01./0.0/0.0/17_049/0008419</a:t>
            </a:r>
            <a:endParaRPr lang="en-GB" sz="1200" dirty="0"/>
          </a:p>
        </p:txBody>
      </p:sp>
      <p:pic>
        <p:nvPicPr>
          <p:cNvPr id="10" name="Obrázek 9"/>
          <p:cNvPicPr>
            <a:picLocks noChangeAspect="1"/>
          </p:cNvPicPr>
          <p:nvPr/>
        </p:nvPicPr>
        <p:blipFill rotWithShape="1">
          <a:blip r:embed="rId2"/>
          <a:srcRect l="19448" t="17823" r="52344" b="76626"/>
          <a:stretch/>
        </p:blipFill>
        <p:spPr>
          <a:xfrm>
            <a:off x="155279" y="162365"/>
            <a:ext cx="5183152" cy="573761"/>
          </a:xfrm>
          <a:prstGeom prst="rect">
            <a:avLst/>
          </a:prstGeom>
        </p:spPr>
      </p:pic>
    </p:spTree>
    <p:extLst>
      <p:ext uri="{BB962C8B-B14F-4D97-AF65-F5344CB8AC3E}">
        <p14:creationId xmlns:p14="http://schemas.microsoft.com/office/powerpoint/2010/main" val="169507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Zástupný symbol pro obsah 2">
            <a:extLst>
              <a:ext uri="{FF2B5EF4-FFF2-40B4-BE49-F238E27FC236}">
                <a16:creationId xmlns:a16="http://schemas.microsoft.com/office/drawing/2014/main" id="{1B114629-E3D7-45A8-8879-E3E87876C35A}"/>
              </a:ext>
            </a:extLst>
          </p:cNvPr>
          <p:cNvSpPr>
            <a:spLocks noGrp="1"/>
          </p:cNvSpPr>
          <p:nvPr>
            <p:ph idx="1"/>
          </p:nvPr>
        </p:nvSpPr>
        <p:spPr>
          <a:xfrm>
            <a:off x="270587" y="981076"/>
            <a:ext cx="11635273" cy="5876925"/>
          </a:xfrm>
        </p:spPr>
        <p:txBody>
          <a:bodyPr/>
          <a:lstStyle/>
          <a:p>
            <a:pPr eaLnBrk="1" hangingPunct="1">
              <a:buFont typeface="Arial" panose="020B0604020202020204" pitchFamily="34" charset="0"/>
              <a:buNone/>
            </a:pPr>
            <a:r>
              <a:rPr lang="cs-CZ" altLang="cs-CZ" sz="2400" b="1" dirty="0">
                <a:solidFill>
                  <a:srgbClr val="00A499"/>
                </a:solidFill>
              </a:rPr>
              <a:t>Anaerobní digesce s produkcí bioplynu</a:t>
            </a:r>
            <a:endParaRPr lang="cs-CZ" altLang="cs-CZ" sz="100" dirty="0">
              <a:solidFill>
                <a:srgbClr val="00A499"/>
              </a:solidFill>
            </a:endParaRPr>
          </a:p>
          <a:p>
            <a:pPr eaLnBrk="1" hangingPunct="1">
              <a:buFont typeface="Arial" panose="020B0604020202020204" pitchFamily="34" charset="0"/>
              <a:buNone/>
            </a:pPr>
            <a:r>
              <a:rPr lang="cs-CZ" altLang="cs-CZ" sz="1600" dirty="0"/>
              <a:t>Proces:		biochemická přeměna organického materiálu (biomasy nebo bioodpadu) na bioplyn a stabilizovanou biomasu</a:t>
            </a:r>
          </a:p>
          <a:p>
            <a:pPr eaLnBrk="1" hangingPunct="1">
              <a:buFont typeface="Arial" panose="020B0604020202020204" pitchFamily="34" charset="0"/>
              <a:buNone/>
            </a:pPr>
            <a:r>
              <a:rPr lang="cs-CZ" altLang="cs-CZ" sz="1600" dirty="0"/>
              <a:t>Podmínky:		anaerobní, rozmezí teplot 35-65 °C</a:t>
            </a:r>
          </a:p>
          <a:p>
            <a:r>
              <a:rPr lang="cs-CZ" altLang="cs-CZ" sz="1600" dirty="0"/>
              <a:t>Místo:		ČOV, skládky a především bioreaktory bioplynových stanic zemědělského, odpadového nebo průmyslového typu</a:t>
            </a:r>
            <a:endParaRPr lang="cs-CZ" altLang="cs-CZ" sz="1200" dirty="0"/>
          </a:p>
          <a:p>
            <a:endParaRPr lang="cs-CZ" altLang="cs-CZ" sz="1800" b="1" dirty="0"/>
          </a:p>
          <a:p>
            <a:r>
              <a:rPr lang="cs-CZ" altLang="cs-CZ" sz="1800" b="1" dirty="0">
                <a:solidFill>
                  <a:srgbClr val="00A499"/>
                </a:solidFill>
              </a:rPr>
              <a:t>Bioplyn</a:t>
            </a:r>
            <a:r>
              <a:rPr lang="cs-CZ" altLang="cs-CZ" sz="1800" b="1" dirty="0"/>
              <a:t>		</a:t>
            </a:r>
            <a:r>
              <a:rPr lang="cs-CZ" altLang="cs-CZ" sz="1600" dirty="0"/>
              <a:t>první nebo druhá generace biopaliv	    </a:t>
            </a:r>
            <a:r>
              <a:rPr lang="cs-CZ" altLang="cs-CZ" sz="1800" b="1" dirty="0">
                <a:solidFill>
                  <a:srgbClr val="00A499"/>
                </a:solidFill>
              </a:rPr>
              <a:t>Biomethan (Bio-CNG, Bio-LNG)</a:t>
            </a:r>
            <a:r>
              <a:rPr lang="cs-CZ" altLang="cs-CZ" sz="1600" dirty="0">
                <a:solidFill>
                  <a:srgbClr val="00A499"/>
                </a:solidFill>
              </a:rPr>
              <a:t> </a:t>
            </a:r>
            <a:r>
              <a:rPr lang="cs-CZ" altLang="cs-CZ" sz="1600" dirty="0"/>
              <a:t>CH</a:t>
            </a:r>
            <a:r>
              <a:rPr lang="cs-CZ" altLang="cs-CZ" sz="1600" baseline="-25000" dirty="0"/>
              <a:t>4</a:t>
            </a:r>
            <a:r>
              <a:rPr lang="cs-CZ" altLang="cs-CZ" sz="1600" dirty="0"/>
              <a:t> separace z bioplynu	</a:t>
            </a:r>
          </a:p>
          <a:p>
            <a:r>
              <a:rPr lang="cs-CZ" altLang="cs-CZ" sz="1600" dirty="0"/>
              <a:t>Typický obsah CH</a:t>
            </a:r>
            <a:r>
              <a:rPr lang="cs-CZ" altLang="cs-CZ" sz="1600" baseline="-25000" dirty="0"/>
              <a:t>4</a:t>
            </a:r>
            <a:r>
              <a:rPr lang="cs-CZ" altLang="cs-CZ" sz="1600" dirty="0"/>
              <a:t>:	50-65 vol. %		   	    Požadovaný obsah CH</a:t>
            </a:r>
            <a:r>
              <a:rPr lang="cs-CZ" altLang="cs-CZ" sz="1600" baseline="-25000" dirty="0"/>
              <a:t>4</a:t>
            </a:r>
            <a:r>
              <a:rPr lang="cs-CZ" altLang="cs-CZ" sz="1600" dirty="0"/>
              <a:t>: ˃96 vol. %</a:t>
            </a:r>
            <a:endParaRPr lang="cs-CZ" altLang="cs-CZ" sz="1800" dirty="0"/>
          </a:p>
          <a:p>
            <a:pPr eaLnBrk="1" hangingPunct="1">
              <a:buFont typeface="Arial" panose="020B0604020202020204" pitchFamily="34" charset="0"/>
              <a:buNone/>
            </a:pPr>
            <a:endParaRPr lang="cs-CZ" altLang="cs-CZ" sz="1200" dirty="0"/>
          </a:p>
        </p:txBody>
      </p:sp>
      <p:pic>
        <p:nvPicPr>
          <p:cNvPr id="34820" name="Picture 2">
            <a:extLst>
              <a:ext uri="{FF2B5EF4-FFF2-40B4-BE49-F238E27FC236}">
                <a16:creationId xmlns:a16="http://schemas.microsoft.com/office/drawing/2014/main" id="{C2C3A308-A0BB-4888-A5D8-3557B257B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06" y="3663009"/>
            <a:ext cx="5622092" cy="307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Obrázek 4">
            <a:extLst>
              <a:ext uri="{FF2B5EF4-FFF2-40B4-BE49-F238E27FC236}">
                <a16:creationId xmlns:a16="http://schemas.microsoft.com/office/drawing/2014/main" id="{754001B0-D290-430D-9617-3E6B97AAECA7}"/>
              </a:ext>
            </a:extLst>
          </p:cNvPr>
          <p:cNvPicPr>
            <a:picLocks noChangeAspect="1"/>
          </p:cNvPicPr>
          <p:nvPr/>
        </p:nvPicPr>
        <p:blipFill>
          <a:blip r:embed="rId3"/>
          <a:stretch>
            <a:fillRect/>
          </a:stretch>
        </p:blipFill>
        <p:spPr>
          <a:xfrm>
            <a:off x="6015917" y="3663009"/>
            <a:ext cx="5740654" cy="3079103"/>
          </a:xfrm>
          <a:prstGeom prst="rect">
            <a:avLst/>
          </a:prstGeom>
        </p:spPr>
      </p:pic>
      <p:pic>
        <p:nvPicPr>
          <p:cNvPr id="6" name="Obrázek 5"/>
          <p:cNvPicPr>
            <a:picLocks noChangeAspect="1"/>
          </p:cNvPicPr>
          <p:nvPr/>
        </p:nvPicPr>
        <p:blipFill rotWithShape="1">
          <a:blip r:embed="rId4"/>
          <a:srcRect l="19448" t="17823" r="52344" b="76626"/>
          <a:stretch/>
        </p:blipFill>
        <p:spPr>
          <a:xfrm>
            <a:off x="155279" y="162365"/>
            <a:ext cx="5183152" cy="5737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4F5B34-23AB-435F-A0F9-37DC29C85070}"/>
              </a:ext>
            </a:extLst>
          </p:cNvPr>
          <p:cNvSpPr>
            <a:spLocks noGrp="1"/>
          </p:cNvSpPr>
          <p:nvPr>
            <p:ph type="title"/>
          </p:nvPr>
        </p:nvSpPr>
        <p:spPr>
          <a:xfrm>
            <a:off x="392267" y="898732"/>
            <a:ext cx="11799733" cy="705327"/>
          </a:xfrm>
        </p:spPr>
        <p:txBody>
          <a:bodyPr>
            <a:normAutofit/>
          </a:bodyPr>
          <a:lstStyle/>
          <a:p>
            <a:r>
              <a:rPr lang="cs-CZ" sz="2800" dirty="0">
                <a:solidFill>
                  <a:srgbClr val="00A499"/>
                </a:solidFill>
              </a:rPr>
              <a:t>Metody separace CH</a:t>
            </a:r>
            <a:r>
              <a:rPr lang="cs-CZ" sz="2800" baseline="-25000" dirty="0">
                <a:solidFill>
                  <a:srgbClr val="00A499"/>
                </a:solidFill>
              </a:rPr>
              <a:t>4</a:t>
            </a:r>
            <a:r>
              <a:rPr lang="cs-CZ" sz="2800" dirty="0">
                <a:solidFill>
                  <a:srgbClr val="00A499"/>
                </a:solidFill>
              </a:rPr>
              <a:t> z bioplynu</a:t>
            </a:r>
            <a:endParaRPr lang="en-GB" sz="2800" dirty="0">
              <a:solidFill>
                <a:srgbClr val="00A499"/>
              </a:solidFill>
            </a:endParaRPr>
          </a:p>
        </p:txBody>
      </p:sp>
      <p:sp>
        <p:nvSpPr>
          <p:cNvPr id="3" name="Zástupný text 2">
            <a:extLst>
              <a:ext uri="{FF2B5EF4-FFF2-40B4-BE49-F238E27FC236}">
                <a16:creationId xmlns:a16="http://schemas.microsoft.com/office/drawing/2014/main" id="{26362FFE-8550-445D-B992-2F5C42B90DDF}"/>
              </a:ext>
            </a:extLst>
          </p:cNvPr>
          <p:cNvSpPr>
            <a:spLocks noGrp="1"/>
          </p:cNvSpPr>
          <p:nvPr>
            <p:ph type="body" idx="1"/>
          </p:nvPr>
        </p:nvSpPr>
        <p:spPr/>
        <p:txBody>
          <a:bodyPr>
            <a:normAutofit/>
          </a:bodyPr>
          <a:lstStyle/>
          <a:p>
            <a:pPr marL="342900" indent="-342900">
              <a:buClr>
                <a:srgbClr val="00A499"/>
              </a:buClr>
              <a:buFont typeface="Arial" panose="020B0604020202020204" pitchFamily="34" charset="0"/>
              <a:buChar char="•"/>
            </a:pPr>
            <a:r>
              <a:rPr lang="cs-CZ" sz="2000" dirty="0"/>
              <a:t>Adsorpce – metoda střídání tlaků (PSA – Pressure Swing </a:t>
            </a:r>
            <a:r>
              <a:rPr lang="cs-CZ" sz="2000" dirty="0" err="1"/>
              <a:t>Adsorption</a:t>
            </a:r>
            <a:r>
              <a:rPr lang="cs-CZ" sz="2000" dirty="0"/>
              <a:t>)</a:t>
            </a:r>
          </a:p>
          <a:p>
            <a:pPr marL="342900" indent="-342900">
              <a:buClr>
                <a:srgbClr val="00A499"/>
              </a:buClr>
              <a:buFont typeface="Arial" panose="020B0604020202020204" pitchFamily="34" charset="0"/>
              <a:buChar char="•"/>
            </a:pPr>
            <a:r>
              <a:rPr lang="cs-CZ" sz="2000" dirty="0"/>
              <a:t>Absorpce – tlaková vodní vypírka (PWA – Pressure Water Absorption), vodní vypírka (Water Scrubbing), vypírka organickým rozpouštědlem (např. methanol, polyethylen glykol aj.), chemická vypírka (Chemical Scrubbing), nízkotlaká absorpce (Low Pressure Absorption)</a:t>
            </a:r>
          </a:p>
          <a:p>
            <a:pPr marL="342900" indent="-342900">
              <a:buClr>
                <a:srgbClr val="00A499"/>
              </a:buClr>
              <a:buFont typeface="Arial" panose="020B0604020202020204" pitchFamily="34" charset="0"/>
              <a:buChar char="•"/>
            </a:pPr>
            <a:r>
              <a:rPr lang="cs-CZ" sz="2000" dirty="0"/>
              <a:t>Nízkotlaká rektifikace – vymrazování CO</a:t>
            </a:r>
            <a:r>
              <a:rPr lang="cs-CZ" sz="2000" baseline="-25000" dirty="0"/>
              <a:t>2</a:t>
            </a:r>
            <a:r>
              <a:rPr lang="cs-CZ" sz="2000" dirty="0"/>
              <a:t> (Cryogenic upgrading)</a:t>
            </a:r>
          </a:p>
          <a:p>
            <a:pPr marL="342900" indent="-342900">
              <a:buClr>
                <a:srgbClr val="00A499"/>
              </a:buClr>
              <a:buFont typeface="Arial" panose="020B0604020202020204" pitchFamily="34" charset="0"/>
              <a:buChar char="•"/>
            </a:pPr>
            <a:r>
              <a:rPr lang="cs-CZ" sz="2000" b="1" dirty="0">
                <a:solidFill>
                  <a:srgbClr val="00A499"/>
                </a:solidFill>
              </a:rPr>
              <a:t>Membránová separace (Membrane separation)</a:t>
            </a:r>
            <a:endParaRPr lang="en-GB" sz="2000" b="1" dirty="0">
              <a:solidFill>
                <a:srgbClr val="00A499"/>
              </a:solidFill>
            </a:endParaRPr>
          </a:p>
        </p:txBody>
      </p:sp>
      <p:sp>
        <p:nvSpPr>
          <p:cNvPr id="6" name="Zástupný symbol pro číslo snímku 5">
            <a:extLst>
              <a:ext uri="{FF2B5EF4-FFF2-40B4-BE49-F238E27FC236}">
                <a16:creationId xmlns:a16="http://schemas.microsoft.com/office/drawing/2014/main" id="{C1A978A2-05D4-429E-BE23-1DFC28977486}"/>
              </a:ext>
            </a:extLst>
          </p:cNvPr>
          <p:cNvSpPr>
            <a:spLocks noGrp="1"/>
          </p:cNvSpPr>
          <p:nvPr>
            <p:ph type="sldNum" sz="quarter" idx="12"/>
          </p:nvPr>
        </p:nvSpPr>
        <p:spPr/>
        <p:txBody>
          <a:bodyPr/>
          <a:lstStyle/>
          <a:p>
            <a:fld id="{E57EA1BE-92D9-9E4F-B3B9-F1A717F85676}" type="slidenum">
              <a:rPr lang="cs-CZ" smtClean="0"/>
              <a:t>3</a:t>
            </a:fld>
            <a:endParaRPr lang="cs-CZ"/>
          </a:p>
        </p:txBody>
      </p:sp>
      <p:sp>
        <p:nvSpPr>
          <p:cNvPr id="9" name="Obdélník 8">
            <a:extLst>
              <a:ext uri="{FF2B5EF4-FFF2-40B4-BE49-F238E27FC236}">
                <a16:creationId xmlns:a16="http://schemas.microsoft.com/office/drawing/2014/main" id="{74059467-F72C-45AC-BB75-B4E2456E813A}"/>
              </a:ext>
            </a:extLst>
          </p:cNvPr>
          <p:cNvSpPr/>
          <p:nvPr/>
        </p:nvSpPr>
        <p:spPr>
          <a:xfrm>
            <a:off x="301779" y="4951846"/>
            <a:ext cx="8252452" cy="430887"/>
          </a:xfrm>
          <a:prstGeom prst="rect">
            <a:avLst/>
          </a:prstGeom>
        </p:spPr>
        <p:txBody>
          <a:bodyPr wrap="none">
            <a:spAutoFit/>
          </a:bodyPr>
          <a:lstStyle/>
          <a:p>
            <a:r>
              <a:rPr lang="cs-CZ" sz="2200" b="1" dirty="0">
                <a:solidFill>
                  <a:srgbClr val="00A499"/>
                </a:solidFill>
                <a:latin typeface="+mj-lt"/>
              </a:rPr>
              <a:t>Separace pomocí tenkovrstvých membrán (např. </a:t>
            </a:r>
            <a:r>
              <a:rPr lang="cs-CZ" sz="2200" b="1" dirty="0">
                <a:solidFill>
                  <a:srgbClr val="00A499"/>
                </a:solidFill>
              </a:rPr>
              <a:t>kompozitních - TFC) </a:t>
            </a:r>
            <a:endParaRPr lang="cs-CZ" sz="2200" dirty="0">
              <a:solidFill>
                <a:srgbClr val="00A499"/>
              </a:solidFill>
              <a:latin typeface="+mj-lt"/>
            </a:endParaRPr>
          </a:p>
        </p:txBody>
      </p:sp>
      <p:sp>
        <p:nvSpPr>
          <p:cNvPr id="11" name="Obdélník 10">
            <a:extLst>
              <a:ext uri="{FF2B5EF4-FFF2-40B4-BE49-F238E27FC236}">
                <a16:creationId xmlns:a16="http://schemas.microsoft.com/office/drawing/2014/main" id="{04611233-C4C2-4609-AE47-D73451E4B482}"/>
              </a:ext>
            </a:extLst>
          </p:cNvPr>
          <p:cNvSpPr/>
          <p:nvPr/>
        </p:nvSpPr>
        <p:spPr>
          <a:xfrm>
            <a:off x="97169" y="5447565"/>
            <a:ext cx="10039287" cy="707886"/>
          </a:xfrm>
          <a:prstGeom prst="rect">
            <a:avLst/>
          </a:prstGeom>
        </p:spPr>
        <p:txBody>
          <a:bodyPr wrap="none">
            <a:spAutoFit/>
          </a:bodyPr>
          <a:lstStyle/>
          <a:p>
            <a:pPr marL="285750" indent="-285750">
              <a:buClr>
                <a:srgbClr val="00A499"/>
              </a:buClr>
              <a:buFont typeface="Arial" panose="020B0604020202020204" pitchFamily="34" charset="0"/>
              <a:buChar char="•"/>
            </a:pPr>
            <a:r>
              <a:rPr lang="cs-CZ" sz="2000" dirty="0"/>
              <a:t>Membrány jsou běžně používány např. pro desalinaci a čištění vod</a:t>
            </a:r>
          </a:p>
          <a:p>
            <a:pPr marL="285750" indent="-285750">
              <a:buClr>
                <a:srgbClr val="00A499"/>
              </a:buClr>
              <a:buFont typeface="Arial" panose="020B0604020202020204" pitchFamily="34" charset="0"/>
              <a:buChar char="•"/>
            </a:pPr>
            <a:r>
              <a:rPr lang="cs-CZ" sz="2000" dirty="0"/>
              <a:t>TFC membrány byly také testovány pro čištění bioplynu a vyvinutá metoda byla patentována</a:t>
            </a:r>
          </a:p>
        </p:txBody>
      </p:sp>
      <p:pic>
        <p:nvPicPr>
          <p:cNvPr id="7" name="Obrázek 6"/>
          <p:cNvPicPr>
            <a:picLocks noChangeAspect="1"/>
          </p:cNvPicPr>
          <p:nvPr/>
        </p:nvPicPr>
        <p:blipFill rotWithShape="1">
          <a:blip r:embed="rId3"/>
          <a:srcRect l="19448" t="17823" r="52344" b="76626"/>
          <a:stretch/>
        </p:blipFill>
        <p:spPr>
          <a:xfrm>
            <a:off x="155279" y="162365"/>
            <a:ext cx="5183152" cy="573761"/>
          </a:xfrm>
          <a:prstGeom prst="rect">
            <a:avLst/>
          </a:prstGeom>
        </p:spPr>
      </p:pic>
    </p:spTree>
    <p:extLst>
      <p:ext uri="{BB962C8B-B14F-4D97-AF65-F5344CB8AC3E}">
        <p14:creationId xmlns:p14="http://schemas.microsoft.com/office/powerpoint/2010/main" val="62115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5579" y="1309677"/>
            <a:ext cx="11807825" cy="719138"/>
          </a:xfrm>
        </p:spPr>
        <p:txBody>
          <a:bodyPr>
            <a:normAutofit/>
          </a:bodyPr>
          <a:lstStyle/>
          <a:p>
            <a:r>
              <a:rPr lang="cs-CZ" sz="3200" dirty="0">
                <a:solidFill>
                  <a:srgbClr val="00A499"/>
                </a:solidFill>
              </a:rPr>
              <a:t>Membránová separace</a:t>
            </a:r>
            <a:endParaRPr lang="en-GB" sz="3200" dirty="0">
              <a:solidFill>
                <a:srgbClr val="00A499"/>
              </a:solidFill>
            </a:endParaRPr>
          </a:p>
        </p:txBody>
      </p:sp>
      <p:sp>
        <p:nvSpPr>
          <p:cNvPr id="3" name="Zástupný symbol pro obsah 2"/>
          <p:cNvSpPr>
            <a:spLocks noGrp="1"/>
          </p:cNvSpPr>
          <p:nvPr>
            <p:ph idx="1"/>
          </p:nvPr>
        </p:nvSpPr>
        <p:spPr>
          <a:xfrm>
            <a:off x="505609" y="2336895"/>
            <a:ext cx="11005073" cy="5049950"/>
          </a:xfrm>
        </p:spPr>
        <p:txBody>
          <a:bodyPr>
            <a:normAutofit/>
          </a:bodyPr>
          <a:lstStyle/>
          <a:p>
            <a:pPr marL="342900" indent="-342900" algn="just">
              <a:buClr>
                <a:srgbClr val="00A499"/>
              </a:buClr>
              <a:buFont typeface="Arial" panose="020B0604020202020204" pitchFamily="34" charset="0"/>
              <a:buChar char="•"/>
            </a:pPr>
            <a:r>
              <a:rPr lang="cs-CZ" sz="2400" dirty="0"/>
              <a:t>nízká spotřeba elektrické energie, nízké investiční a provozní náklady ve srovnání s jinými technologiemi</a:t>
            </a:r>
          </a:p>
          <a:p>
            <a:pPr marL="342900" indent="-342900" algn="just">
              <a:buClr>
                <a:srgbClr val="00A499"/>
              </a:buClr>
              <a:buFont typeface="Arial" panose="020B0604020202020204" pitchFamily="34" charset="0"/>
              <a:buChar char="•"/>
            </a:pPr>
            <a:r>
              <a:rPr lang="cs-CZ" sz="2400" dirty="0"/>
              <a:t>při použití více membránových stupňů a kompresorů -&gt; výtěžnost CH</a:t>
            </a:r>
            <a:r>
              <a:rPr lang="cs-CZ" sz="1800" dirty="0"/>
              <a:t>4</a:t>
            </a:r>
            <a:r>
              <a:rPr lang="cs-CZ" sz="2400" dirty="0"/>
              <a:t> &gt;98 %</a:t>
            </a:r>
          </a:p>
          <a:p>
            <a:pPr marL="342900" indent="-342900" algn="just">
              <a:buClr>
                <a:srgbClr val="00A499"/>
              </a:buClr>
              <a:buFont typeface="Arial" panose="020B0604020202020204" pitchFamily="34" charset="0"/>
              <a:buChar char="•"/>
            </a:pPr>
            <a:r>
              <a:rPr lang="cs-CZ" sz="2400" dirty="0"/>
              <a:t>jednoduchost (kompaktnost) separačního systému (nepotřebuje pračky a adsorpční kolony)</a:t>
            </a:r>
          </a:p>
          <a:p>
            <a:pPr marL="342900" indent="-342900" algn="just">
              <a:buClr>
                <a:srgbClr val="00A499"/>
              </a:buClr>
              <a:buFont typeface="Arial" panose="020B0604020202020204" pitchFamily="34" charset="0"/>
              <a:buChar char="•"/>
            </a:pPr>
            <a:r>
              <a:rPr lang="cs-CZ" sz="2400" dirty="0"/>
              <a:t>membránovou separační jednotku lze  umístit do mobilního kontejneru a přesunout</a:t>
            </a:r>
          </a:p>
        </p:txBody>
      </p:sp>
      <p:sp>
        <p:nvSpPr>
          <p:cNvPr id="6" name="Zástupný symbol pro číslo snímku 5"/>
          <p:cNvSpPr>
            <a:spLocks noGrp="1"/>
          </p:cNvSpPr>
          <p:nvPr>
            <p:ph type="sldNum" sz="quarter" idx="12"/>
          </p:nvPr>
        </p:nvSpPr>
        <p:spPr/>
        <p:txBody>
          <a:bodyPr/>
          <a:lstStyle/>
          <a:p>
            <a:fld id="{E57EA1BE-92D9-9E4F-B3B9-F1A717F85676}" type="slidenum">
              <a:rPr lang="cs-CZ" smtClean="0"/>
              <a:t>4</a:t>
            </a:fld>
            <a:endParaRPr lang="cs-CZ"/>
          </a:p>
        </p:txBody>
      </p:sp>
      <p:pic>
        <p:nvPicPr>
          <p:cNvPr id="7" name="Obrázek 6"/>
          <p:cNvPicPr>
            <a:picLocks noChangeAspect="1"/>
          </p:cNvPicPr>
          <p:nvPr/>
        </p:nvPicPr>
        <p:blipFill rotWithShape="1">
          <a:blip r:embed="rId3"/>
          <a:srcRect l="19448" t="17823" r="52344" b="76626"/>
          <a:stretch/>
        </p:blipFill>
        <p:spPr>
          <a:xfrm>
            <a:off x="155279" y="162365"/>
            <a:ext cx="5183152" cy="573761"/>
          </a:xfrm>
          <a:prstGeom prst="rect">
            <a:avLst/>
          </a:prstGeom>
        </p:spPr>
      </p:pic>
    </p:spTree>
    <p:extLst>
      <p:ext uri="{BB962C8B-B14F-4D97-AF65-F5344CB8AC3E}">
        <p14:creationId xmlns:p14="http://schemas.microsoft.com/office/powerpoint/2010/main" val="140042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9298274-6BE1-42F6-8DEF-72E47FC419BE}"/>
              </a:ext>
            </a:extLst>
          </p:cNvPr>
          <p:cNvSpPr>
            <a:spLocks noGrp="1"/>
          </p:cNvSpPr>
          <p:nvPr>
            <p:ph type="sldNum" sz="quarter" idx="12"/>
          </p:nvPr>
        </p:nvSpPr>
        <p:spPr/>
        <p:txBody>
          <a:bodyPr/>
          <a:lstStyle/>
          <a:p>
            <a:fld id="{E57EA1BE-92D9-9E4F-B3B9-F1A717F85676}" type="slidenum">
              <a:rPr lang="cs-CZ" smtClean="0"/>
              <a:t>5</a:t>
            </a:fld>
            <a:endParaRPr lang="cs-CZ"/>
          </a:p>
        </p:txBody>
      </p:sp>
      <p:pic>
        <p:nvPicPr>
          <p:cNvPr id="7" name="Zástupný obsah 6">
            <a:extLst>
              <a:ext uri="{FF2B5EF4-FFF2-40B4-BE49-F238E27FC236}">
                <a16:creationId xmlns:a16="http://schemas.microsoft.com/office/drawing/2014/main" id="{B362E075-AAEC-44C6-9E87-B1B4FE62AC0F}"/>
              </a:ext>
            </a:extLst>
          </p:cNvPr>
          <p:cNvPicPr>
            <a:picLocks noGrp="1"/>
          </p:cNvPicPr>
          <p:nvPr>
            <p:ph idx="1"/>
          </p:nvPr>
        </p:nvPicPr>
        <p:blipFill rotWithShape="1">
          <a:blip r:embed="rId2"/>
          <a:srcRect l="11575" t="18274" r="18650" b="15106"/>
          <a:stretch/>
        </p:blipFill>
        <p:spPr bwMode="auto">
          <a:xfrm>
            <a:off x="6096000" y="969981"/>
            <a:ext cx="6096002" cy="3471165"/>
          </a:xfrm>
          <a:prstGeom prst="rect">
            <a:avLst/>
          </a:prstGeom>
          <a:ln>
            <a:noFill/>
          </a:ln>
          <a:extLst>
            <a:ext uri="{53640926-AAD7-44D8-BBD7-CCE9431645EC}">
              <a14:shadowObscured xmlns:a14="http://schemas.microsoft.com/office/drawing/2010/main"/>
            </a:ext>
          </a:extLst>
        </p:spPr>
      </p:pic>
      <p:sp>
        <p:nvSpPr>
          <p:cNvPr id="11" name="TextovéPole 10">
            <a:extLst>
              <a:ext uri="{FF2B5EF4-FFF2-40B4-BE49-F238E27FC236}">
                <a16:creationId xmlns:a16="http://schemas.microsoft.com/office/drawing/2014/main" id="{ECDE45B6-7BB0-400D-8DCC-A8C7DAFF97B4}"/>
              </a:ext>
            </a:extLst>
          </p:cNvPr>
          <p:cNvSpPr txBox="1"/>
          <p:nvPr/>
        </p:nvSpPr>
        <p:spPr>
          <a:xfrm>
            <a:off x="4582648" y="4426324"/>
            <a:ext cx="7543138" cy="3000821"/>
          </a:xfrm>
          <a:prstGeom prst="rect">
            <a:avLst/>
          </a:prstGeom>
          <a:noFill/>
        </p:spPr>
        <p:txBody>
          <a:bodyPr wrap="square" rtlCol="0">
            <a:spAutoFit/>
          </a:bodyPr>
          <a:lstStyle/>
          <a:p>
            <a:pPr algn="just"/>
            <a:r>
              <a:rPr lang="cs-CZ" sz="1500" b="1" dirty="0"/>
              <a:t>(1)</a:t>
            </a:r>
            <a:r>
              <a:rPr lang="cs-CZ" sz="1500" dirty="0"/>
              <a:t> Zásobník bioplynu; </a:t>
            </a:r>
            <a:r>
              <a:rPr lang="cs-CZ" sz="1500" b="1" dirty="0"/>
              <a:t>(2)</a:t>
            </a:r>
            <a:r>
              <a:rPr lang="cs-CZ" sz="1500" dirty="0"/>
              <a:t> Tlakový ventil; </a:t>
            </a:r>
            <a:r>
              <a:rPr lang="cs-CZ" sz="1500" b="1" dirty="0"/>
              <a:t>(3)</a:t>
            </a:r>
            <a:r>
              <a:rPr lang="cs-CZ" sz="1500" dirty="0"/>
              <a:t> Zásobník kondenzátu; </a:t>
            </a:r>
            <a:r>
              <a:rPr lang="cs-CZ" sz="1500" b="1" dirty="0"/>
              <a:t>(4)</a:t>
            </a:r>
            <a:r>
              <a:rPr lang="cs-CZ" sz="1500" dirty="0"/>
              <a:t> Manometr; </a:t>
            </a:r>
            <a:r>
              <a:rPr lang="cs-CZ" sz="1500" b="1" dirty="0"/>
              <a:t>(5)</a:t>
            </a:r>
            <a:r>
              <a:rPr lang="cs-CZ" sz="1500" dirty="0"/>
              <a:t> Ventil pro rychlé zablokování vstupu; </a:t>
            </a:r>
            <a:r>
              <a:rPr lang="cs-CZ" sz="1500" b="1" dirty="0"/>
              <a:t>(6) </a:t>
            </a:r>
            <a:r>
              <a:rPr lang="cs-CZ" sz="1500" dirty="0"/>
              <a:t>Vzorkovací ventil; </a:t>
            </a:r>
            <a:r>
              <a:rPr lang="cs-CZ" sz="1500" b="1" dirty="0"/>
              <a:t>(7)</a:t>
            </a:r>
            <a:r>
              <a:rPr lang="cs-CZ" sz="1500" dirty="0"/>
              <a:t> Zpětný tlakový ventil; </a:t>
            </a:r>
            <a:r>
              <a:rPr lang="cs-CZ" sz="1500" b="1" dirty="0"/>
              <a:t>(8)</a:t>
            </a:r>
            <a:r>
              <a:rPr lang="cs-CZ" sz="1500" dirty="0"/>
              <a:t> Filtrační nádoba; </a:t>
            </a:r>
            <a:r>
              <a:rPr lang="cs-CZ" sz="1500" b="1" dirty="0"/>
              <a:t>(9)</a:t>
            </a:r>
            <a:r>
              <a:rPr lang="cs-CZ" sz="1500" dirty="0"/>
              <a:t> Ventil pro nastavení průtoku retentátu; </a:t>
            </a:r>
            <a:r>
              <a:rPr lang="cs-CZ" sz="1500" b="1" dirty="0"/>
              <a:t>(10)</a:t>
            </a:r>
            <a:r>
              <a:rPr lang="cs-CZ" sz="1500" dirty="0"/>
              <a:t> Nádoba pro kondenzát; </a:t>
            </a:r>
            <a:r>
              <a:rPr lang="cs-CZ" sz="1500" b="1" dirty="0"/>
              <a:t>(11)</a:t>
            </a:r>
            <a:r>
              <a:rPr lang="cs-CZ" sz="1500" dirty="0"/>
              <a:t> Plynoměr retentátu; </a:t>
            </a:r>
            <a:r>
              <a:rPr lang="cs-CZ" sz="1500" b="1" dirty="0"/>
              <a:t>(12)</a:t>
            </a:r>
            <a:r>
              <a:rPr lang="cs-CZ" sz="1500" dirty="0"/>
              <a:t> Nádoba pro kondenzát; </a:t>
            </a:r>
            <a:r>
              <a:rPr lang="cs-CZ" sz="1500" b="1" dirty="0"/>
              <a:t>(13)</a:t>
            </a:r>
            <a:r>
              <a:rPr lang="cs-CZ" sz="1500" dirty="0"/>
              <a:t> Ventil; </a:t>
            </a:r>
            <a:r>
              <a:rPr lang="cs-CZ" sz="1500" b="1" dirty="0"/>
              <a:t>(14)</a:t>
            </a:r>
            <a:r>
              <a:rPr lang="cs-CZ" sz="1500" dirty="0"/>
              <a:t> Vývěva; </a:t>
            </a:r>
            <a:r>
              <a:rPr lang="cs-CZ" sz="1500" b="1" dirty="0"/>
              <a:t>(15)</a:t>
            </a:r>
            <a:r>
              <a:rPr lang="cs-CZ" sz="1500" dirty="0"/>
              <a:t> Plynoměr permeátu; </a:t>
            </a:r>
            <a:r>
              <a:rPr lang="cs-CZ" sz="1500" b="1" dirty="0"/>
              <a:t>(16)</a:t>
            </a:r>
            <a:r>
              <a:rPr lang="cs-CZ" sz="1500" dirty="0"/>
              <a:t> Vzorkovací ventil permeátu; </a:t>
            </a:r>
            <a:r>
              <a:rPr lang="cs-CZ" sz="1500" b="1" dirty="0"/>
              <a:t>(17)</a:t>
            </a:r>
            <a:r>
              <a:rPr lang="cs-CZ" sz="1500" dirty="0"/>
              <a:t> Vzorkovací ventil retentátu; </a:t>
            </a:r>
            <a:r>
              <a:rPr lang="cs-CZ" sz="1500" b="1" dirty="0"/>
              <a:t>(C)</a:t>
            </a:r>
            <a:r>
              <a:rPr lang="cs-CZ" sz="1500" dirty="0"/>
              <a:t> Kondenzát; </a:t>
            </a:r>
            <a:r>
              <a:rPr lang="cs-CZ" sz="1500" b="1" dirty="0"/>
              <a:t>(RB)</a:t>
            </a:r>
            <a:r>
              <a:rPr lang="cs-CZ" sz="1500" dirty="0"/>
              <a:t> Surový bioplyn; </a:t>
            </a:r>
            <a:r>
              <a:rPr lang="cs-CZ" sz="1500" b="1" dirty="0"/>
              <a:t>(P) </a:t>
            </a:r>
            <a:r>
              <a:rPr lang="cs-CZ" sz="1500" dirty="0"/>
              <a:t>Permeát; </a:t>
            </a:r>
            <a:r>
              <a:rPr lang="cs-CZ" sz="1500" b="1" dirty="0"/>
              <a:t>(R)</a:t>
            </a:r>
            <a:r>
              <a:rPr lang="cs-CZ" sz="1500" dirty="0"/>
              <a:t> Retentát; </a:t>
            </a:r>
            <a:r>
              <a:rPr lang="cs-CZ" sz="1500" b="1" dirty="0"/>
              <a:t>(FH)</a:t>
            </a:r>
            <a:r>
              <a:rPr lang="cs-CZ" sz="1500" dirty="0"/>
              <a:t> Digestoř; </a:t>
            </a:r>
            <a:r>
              <a:rPr lang="cs-CZ" sz="1500" b="1" dirty="0"/>
              <a:t>(PS)</a:t>
            </a:r>
            <a:r>
              <a:rPr lang="cs-CZ" sz="1500" dirty="0"/>
              <a:t> Vzorkování permeátu; </a:t>
            </a:r>
            <a:r>
              <a:rPr lang="cs-CZ" sz="1500" b="1" dirty="0"/>
              <a:t>(RS)</a:t>
            </a:r>
            <a:r>
              <a:rPr lang="cs-CZ" sz="1500" dirty="0"/>
              <a:t> Vzorkování retentátu; </a:t>
            </a:r>
            <a:r>
              <a:rPr lang="cs-CZ" sz="1500" b="1" dirty="0"/>
              <a:t>(LS)</a:t>
            </a:r>
            <a:r>
              <a:rPr lang="cs-CZ" sz="1500" dirty="0"/>
              <a:t> Senzor hladiny; </a:t>
            </a:r>
            <a:r>
              <a:rPr lang="cs-CZ" sz="1500" b="1" dirty="0"/>
              <a:t>(W </a:t>
            </a:r>
            <a:r>
              <a:rPr lang="cs-CZ" sz="1500" b="1" baseline="-25000" dirty="0"/>
              <a:t>I/O</a:t>
            </a:r>
            <a:r>
              <a:rPr lang="cs-CZ" sz="1500" b="1" dirty="0"/>
              <a:t>)</a:t>
            </a:r>
            <a:r>
              <a:rPr lang="cs-CZ" sz="1500" dirty="0"/>
              <a:t> Voda – vstup/výstup;  </a:t>
            </a:r>
            <a:r>
              <a:rPr lang="cs-CZ" sz="1500" b="1" dirty="0"/>
              <a:t>(T</a:t>
            </a:r>
            <a:r>
              <a:rPr lang="cs-CZ" sz="1500" b="1" baseline="-25000" dirty="0"/>
              <a:t>W</a:t>
            </a:r>
            <a:r>
              <a:rPr lang="cs-CZ" sz="1500" b="1" dirty="0"/>
              <a:t>)</a:t>
            </a:r>
            <a:r>
              <a:rPr lang="cs-CZ" sz="1500" dirty="0"/>
              <a:t> Teplota vody; </a:t>
            </a:r>
            <a:r>
              <a:rPr lang="cs-CZ" sz="1500" b="1" dirty="0"/>
              <a:t>(T</a:t>
            </a:r>
            <a:r>
              <a:rPr lang="cs-CZ" sz="1500" b="1" baseline="-25000" dirty="0"/>
              <a:t>f1</a:t>
            </a:r>
            <a:r>
              <a:rPr lang="cs-CZ" sz="1500" b="1" dirty="0"/>
              <a:t>) </a:t>
            </a:r>
            <a:r>
              <a:rPr lang="cs-CZ" sz="1500" dirty="0"/>
              <a:t>Teplota dolního konce filtru; </a:t>
            </a:r>
            <a:r>
              <a:rPr lang="cs-CZ" sz="1500" b="1" dirty="0"/>
              <a:t>(T</a:t>
            </a:r>
            <a:r>
              <a:rPr lang="cs-CZ" sz="1500" b="1" baseline="-25000" dirty="0"/>
              <a:t>f2</a:t>
            </a:r>
            <a:r>
              <a:rPr lang="cs-CZ" sz="1500" b="1" dirty="0"/>
              <a:t>)</a:t>
            </a:r>
            <a:r>
              <a:rPr lang="cs-CZ" sz="1500" dirty="0"/>
              <a:t> Teplota horního konce filtru; </a:t>
            </a:r>
            <a:r>
              <a:rPr lang="cs-CZ" sz="1500" b="1" dirty="0"/>
              <a:t>(P</a:t>
            </a:r>
            <a:r>
              <a:rPr lang="cs-CZ" sz="1500" b="1" baseline="-25000" dirty="0"/>
              <a:t>f</a:t>
            </a:r>
            <a:r>
              <a:rPr lang="cs-CZ" sz="1500" b="1" dirty="0"/>
              <a:t>) </a:t>
            </a:r>
            <a:r>
              <a:rPr lang="cs-CZ" sz="1500" dirty="0"/>
              <a:t>Tlak na dolním konci filtru; </a:t>
            </a:r>
            <a:r>
              <a:rPr lang="cs-CZ" sz="1500" b="1" dirty="0"/>
              <a:t>(HR)</a:t>
            </a:r>
            <a:r>
              <a:rPr lang="cs-CZ" sz="1500" dirty="0"/>
              <a:t> Topná tyč</a:t>
            </a:r>
          </a:p>
          <a:p>
            <a:pPr algn="just"/>
            <a:endParaRPr lang="cs-CZ" dirty="0"/>
          </a:p>
          <a:p>
            <a:pPr algn="just"/>
            <a:endParaRPr lang="cs-CZ" dirty="0"/>
          </a:p>
          <a:p>
            <a:pPr algn="just"/>
            <a:endParaRPr lang="en-GB" dirty="0"/>
          </a:p>
        </p:txBody>
      </p:sp>
      <p:sp>
        <p:nvSpPr>
          <p:cNvPr id="13" name="TextovéPole 12">
            <a:extLst>
              <a:ext uri="{FF2B5EF4-FFF2-40B4-BE49-F238E27FC236}">
                <a16:creationId xmlns:a16="http://schemas.microsoft.com/office/drawing/2014/main" id="{68B1A2E0-4D63-4040-80F1-104B9925027C}"/>
              </a:ext>
            </a:extLst>
          </p:cNvPr>
          <p:cNvSpPr txBox="1"/>
          <p:nvPr/>
        </p:nvSpPr>
        <p:spPr>
          <a:xfrm>
            <a:off x="0" y="1768677"/>
            <a:ext cx="7543138" cy="1492716"/>
          </a:xfrm>
          <a:prstGeom prst="rect">
            <a:avLst/>
          </a:prstGeom>
          <a:noFill/>
        </p:spPr>
        <p:txBody>
          <a:bodyPr wrap="square">
            <a:spAutoFit/>
          </a:bodyPr>
          <a:lstStyle/>
          <a:p>
            <a:pPr>
              <a:spcAft>
                <a:spcPts val="600"/>
              </a:spcAft>
            </a:pPr>
            <a:endParaRPr lang="en-GB" sz="2200" b="1" dirty="0">
              <a:solidFill>
                <a:srgbClr val="00A499"/>
              </a:solidFill>
            </a:endParaRPr>
          </a:p>
          <a:p>
            <a:pPr marL="285750" indent="-285750" algn="just">
              <a:buClr>
                <a:srgbClr val="00A499"/>
              </a:buClr>
              <a:buFont typeface="Arial" panose="020B0604020202020204" pitchFamily="34" charset="0"/>
              <a:buChar char="•"/>
            </a:pPr>
            <a:r>
              <a:rPr lang="cs-CZ" sz="2200" dirty="0"/>
              <a:t>Čištění surového mokrého bioplynu pomocí spirálově vinutého membránového filtru pokrytého vrstvou kondenzující vody.</a:t>
            </a:r>
            <a:r>
              <a:rPr lang="en-GB" sz="2200" dirty="0"/>
              <a:t> </a:t>
            </a:r>
            <a:endParaRPr lang="cs-CZ" sz="2200" dirty="0"/>
          </a:p>
          <a:p>
            <a:pPr marL="285750" indent="-285750" algn="just">
              <a:buFont typeface="Arial" panose="020B0604020202020204" pitchFamily="34" charset="0"/>
              <a:buChar char="•"/>
            </a:pPr>
            <a:endParaRPr lang="en-GB" sz="2000" dirty="0"/>
          </a:p>
        </p:txBody>
      </p:sp>
      <p:sp>
        <p:nvSpPr>
          <p:cNvPr id="15" name="TextovéPole 14">
            <a:extLst>
              <a:ext uri="{FF2B5EF4-FFF2-40B4-BE49-F238E27FC236}">
                <a16:creationId xmlns:a16="http://schemas.microsoft.com/office/drawing/2014/main" id="{9DDF17F3-69A0-4AC3-8026-559DEF1BF9F3}"/>
              </a:ext>
            </a:extLst>
          </p:cNvPr>
          <p:cNvSpPr txBox="1"/>
          <p:nvPr/>
        </p:nvSpPr>
        <p:spPr>
          <a:xfrm>
            <a:off x="66215" y="2651308"/>
            <a:ext cx="4516434" cy="2585323"/>
          </a:xfrm>
          <a:prstGeom prst="rect">
            <a:avLst/>
          </a:prstGeom>
          <a:noFill/>
        </p:spPr>
        <p:txBody>
          <a:bodyPr wrap="square">
            <a:spAutoFit/>
          </a:bodyPr>
          <a:lstStyle/>
          <a:p>
            <a:pPr>
              <a:spcAft>
                <a:spcPts val="600"/>
              </a:spcAft>
            </a:pPr>
            <a:endParaRPr lang="cs-CZ" sz="2000" b="1" dirty="0">
              <a:solidFill>
                <a:srgbClr val="00A499"/>
              </a:solidFill>
            </a:endParaRPr>
          </a:p>
          <a:p>
            <a:pPr marL="285750" indent="-285750" algn="just">
              <a:spcAft>
                <a:spcPts val="600"/>
              </a:spcAft>
              <a:buClr>
                <a:srgbClr val="00A499"/>
              </a:buClr>
              <a:buFont typeface="Arial" panose="020B0604020202020204" pitchFamily="34" charset="0"/>
              <a:buChar char="•"/>
            </a:pPr>
            <a:r>
              <a:rPr lang="cs-CZ" sz="2200" dirty="0"/>
              <a:t>Odstranění CO</a:t>
            </a:r>
            <a:r>
              <a:rPr lang="cs-CZ" sz="2200" baseline="-25000" dirty="0"/>
              <a:t>2</a:t>
            </a:r>
            <a:r>
              <a:rPr lang="cs-CZ" sz="2200" dirty="0"/>
              <a:t> a H</a:t>
            </a:r>
            <a:r>
              <a:rPr lang="cs-CZ" sz="2200" baseline="-25000" dirty="0"/>
              <a:t>2</a:t>
            </a:r>
            <a:r>
              <a:rPr lang="cs-CZ" sz="2200" dirty="0"/>
              <a:t>S z bioplynu</a:t>
            </a:r>
            <a:br>
              <a:rPr lang="cs-CZ" sz="2200" dirty="0"/>
            </a:br>
            <a:r>
              <a:rPr lang="cs-CZ" sz="2200" dirty="0"/>
              <a:t>a získání co možná nejčistšího CH</a:t>
            </a:r>
            <a:r>
              <a:rPr lang="cs-CZ" sz="2200" baseline="-25000" dirty="0"/>
              <a:t>4 </a:t>
            </a:r>
            <a:r>
              <a:rPr lang="cs-CZ" sz="2200" dirty="0"/>
              <a:t>(biomethan) pomocí membránové separace.</a:t>
            </a:r>
          </a:p>
          <a:p>
            <a:pPr marL="285750" indent="-285750" algn="just">
              <a:spcAft>
                <a:spcPts val="600"/>
              </a:spcAft>
              <a:buClr>
                <a:srgbClr val="00A499"/>
              </a:buClr>
              <a:buFont typeface="Arial" panose="020B0604020202020204" pitchFamily="34" charset="0"/>
              <a:buChar char="•"/>
            </a:pPr>
            <a:r>
              <a:rPr lang="cs-CZ" sz="2200" dirty="0"/>
              <a:t>Zvýšení využitelnost bioplynu jako obnovitelného zdroje energie.</a:t>
            </a:r>
          </a:p>
        </p:txBody>
      </p:sp>
      <p:sp>
        <p:nvSpPr>
          <p:cNvPr id="2" name="Nadpis 1">
            <a:extLst>
              <a:ext uri="{FF2B5EF4-FFF2-40B4-BE49-F238E27FC236}">
                <a16:creationId xmlns:a16="http://schemas.microsoft.com/office/drawing/2014/main" id="{120DCABE-1351-4A81-9F1B-A3353FC9CB21}"/>
              </a:ext>
            </a:extLst>
          </p:cNvPr>
          <p:cNvSpPr>
            <a:spLocks noGrp="1"/>
          </p:cNvSpPr>
          <p:nvPr>
            <p:ph type="title"/>
          </p:nvPr>
        </p:nvSpPr>
        <p:spPr>
          <a:xfrm>
            <a:off x="172422" y="611188"/>
            <a:ext cx="7330722" cy="1241424"/>
          </a:xfrm>
        </p:spPr>
        <p:txBody>
          <a:bodyPr>
            <a:noAutofit/>
          </a:bodyPr>
          <a:lstStyle/>
          <a:p>
            <a:pPr algn="just"/>
            <a:r>
              <a:rPr lang="cs-CZ" sz="2400" dirty="0">
                <a:solidFill>
                  <a:srgbClr val="00A499"/>
                </a:solidFill>
              </a:rPr>
              <a:t>Spirálově vinutý membránový filtr pokrytý vodním kondenzátem jako separátor CH</a:t>
            </a:r>
            <a:r>
              <a:rPr lang="cs-CZ" sz="2400" baseline="-25000" dirty="0">
                <a:solidFill>
                  <a:srgbClr val="00A499"/>
                </a:solidFill>
              </a:rPr>
              <a:t>4 </a:t>
            </a:r>
            <a:r>
              <a:rPr lang="cs-CZ" sz="2400" dirty="0">
                <a:solidFill>
                  <a:srgbClr val="00A499"/>
                </a:solidFill>
              </a:rPr>
              <a:t>ze surového bioplynu</a:t>
            </a:r>
            <a:endParaRPr lang="en-GB" sz="2400" dirty="0"/>
          </a:p>
        </p:txBody>
      </p:sp>
      <p:pic>
        <p:nvPicPr>
          <p:cNvPr id="8" name="Obrázek 7"/>
          <p:cNvPicPr>
            <a:picLocks noChangeAspect="1"/>
          </p:cNvPicPr>
          <p:nvPr/>
        </p:nvPicPr>
        <p:blipFill rotWithShape="1">
          <a:blip r:embed="rId3"/>
          <a:srcRect l="19448" t="17823" r="52344" b="76626"/>
          <a:stretch/>
        </p:blipFill>
        <p:spPr>
          <a:xfrm>
            <a:off x="155279" y="162365"/>
            <a:ext cx="5183152" cy="573761"/>
          </a:xfrm>
          <a:prstGeom prst="rect">
            <a:avLst/>
          </a:prstGeom>
        </p:spPr>
      </p:pic>
    </p:spTree>
    <p:extLst>
      <p:ext uri="{BB962C8B-B14F-4D97-AF65-F5344CB8AC3E}">
        <p14:creationId xmlns:p14="http://schemas.microsoft.com/office/powerpoint/2010/main" val="310046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79A2CF66-91E1-4E00-B902-D53246932F53}"/>
              </a:ext>
            </a:extLst>
          </p:cNvPr>
          <p:cNvSpPr>
            <a:spLocks noGrp="1"/>
          </p:cNvSpPr>
          <p:nvPr>
            <p:ph type="sldNum" sz="quarter" idx="12"/>
          </p:nvPr>
        </p:nvSpPr>
        <p:spPr>
          <a:xfrm>
            <a:off x="11706787" y="6344412"/>
            <a:ext cx="401782" cy="312740"/>
          </a:xfrm>
        </p:spPr>
        <p:txBody>
          <a:bodyPr/>
          <a:lstStyle/>
          <a:p>
            <a:fld id="{E57EA1BE-92D9-9E4F-B3B9-F1A717F85676}" type="slidenum">
              <a:rPr lang="cs-CZ" smtClean="0"/>
              <a:t>6</a:t>
            </a:fld>
            <a:endParaRPr lang="cs-CZ"/>
          </a:p>
        </p:txBody>
      </p:sp>
      <p:sp>
        <p:nvSpPr>
          <p:cNvPr id="6" name="Obdélník 5">
            <a:extLst>
              <a:ext uri="{FF2B5EF4-FFF2-40B4-BE49-F238E27FC236}">
                <a16:creationId xmlns:a16="http://schemas.microsoft.com/office/drawing/2014/main" id="{CDF6B530-D437-4054-ABF0-3380AD23C56F}"/>
              </a:ext>
            </a:extLst>
          </p:cNvPr>
          <p:cNvSpPr/>
          <p:nvPr/>
        </p:nvSpPr>
        <p:spPr>
          <a:xfrm>
            <a:off x="221263" y="802706"/>
            <a:ext cx="6240939" cy="523220"/>
          </a:xfrm>
          <a:prstGeom prst="rect">
            <a:avLst/>
          </a:prstGeom>
        </p:spPr>
        <p:txBody>
          <a:bodyPr wrap="none">
            <a:spAutoFit/>
          </a:bodyPr>
          <a:lstStyle/>
          <a:p>
            <a:r>
              <a:rPr lang="cs-CZ" sz="2800" b="1" dirty="0">
                <a:solidFill>
                  <a:srgbClr val="00A499"/>
                </a:solidFill>
              </a:rPr>
              <a:t>Tenkovrstvé kompozitní membrány (TFC)</a:t>
            </a:r>
            <a:endParaRPr lang="cs-CZ" sz="2800" dirty="0">
              <a:solidFill>
                <a:srgbClr val="00A499"/>
              </a:solidFill>
            </a:endParaRPr>
          </a:p>
        </p:txBody>
      </p:sp>
      <p:sp>
        <p:nvSpPr>
          <p:cNvPr id="7" name="Obdélník 6">
            <a:extLst>
              <a:ext uri="{FF2B5EF4-FFF2-40B4-BE49-F238E27FC236}">
                <a16:creationId xmlns:a16="http://schemas.microsoft.com/office/drawing/2014/main" id="{21FD676F-3605-48B1-B695-19C2CAE7159F}"/>
              </a:ext>
            </a:extLst>
          </p:cNvPr>
          <p:cNvSpPr/>
          <p:nvPr/>
        </p:nvSpPr>
        <p:spPr>
          <a:xfrm>
            <a:off x="221263" y="1325926"/>
            <a:ext cx="8618450" cy="430887"/>
          </a:xfrm>
          <a:prstGeom prst="rect">
            <a:avLst/>
          </a:prstGeom>
        </p:spPr>
        <p:txBody>
          <a:bodyPr wrap="none">
            <a:spAutoFit/>
          </a:bodyPr>
          <a:lstStyle/>
          <a:p>
            <a:pPr algn="just"/>
            <a:r>
              <a:rPr lang="cs-CZ" sz="2200" dirty="0"/>
              <a:t>Tyto filtry jsou vyvinuty především pro odsolování vody reverzní osmózou</a:t>
            </a:r>
            <a:r>
              <a:rPr lang="cs-CZ" dirty="0"/>
              <a:t>.</a:t>
            </a:r>
          </a:p>
        </p:txBody>
      </p:sp>
      <p:sp>
        <p:nvSpPr>
          <p:cNvPr id="2" name="Obdélník 1">
            <a:extLst>
              <a:ext uri="{FF2B5EF4-FFF2-40B4-BE49-F238E27FC236}">
                <a16:creationId xmlns:a16="http://schemas.microsoft.com/office/drawing/2014/main" id="{EA4023AA-8737-4B92-80FF-986451CBE5C6}"/>
              </a:ext>
            </a:extLst>
          </p:cNvPr>
          <p:cNvSpPr/>
          <p:nvPr/>
        </p:nvSpPr>
        <p:spPr>
          <a:xfrm>
            <a:off x="-1901989" y="5063960"/>
            <a:ext cx="11184447" cy="369332"/>
          </a:xfrm>
          <a:prstGeom prst="rect">
            <a:avLst/>
          </a:prstGeom>
        </p:spPr>
        <p:txBody>
          <a:bodyPr wrap="square">
            <a:spAutoFit/>
          </a:bodyPr>
          <a:lstStyle/>
          <a:p>
            <a:pPr algn="ctr">
              <a:spcAft>
                <a:spcPts val="600"/>
              </a:spcAft>
            </a:pPr>
            <a:r>
              <a:rPr lang="en-GB" b="1" dirty="0">
                <a:solidFill>
                  <a:srgbClr val="00A499"/>
                </a:solidFill>
              </a:rPr>
              <a:t>DUPONT DOW FILMTEC</a:t>
            </a:r>
            <a:r>
              <a:rPr lang="en-GB" b="1" baseline="30000" dirty="0">
                <a:solidFill>
                  <a:srgbClr val="00A499"/>
                </a:solidFill>
              </a:rPr>
              <a:t>TM</a:t>
            </a:r>
            <a:r>
              <a:rPr lang="en-GB" b="1" dirty="0">
                <a:solidFill>
                  <a:srgbClr val="00A499"/>
                </a:solidFill>
              </a:rPr>
              <a:t> </a:t>
            </a:r>
            <a:r>
              <a:rPr lang="cs-CZ" b="1" dirty="0">
                <a:solidFill>
                  <a:srgbClr val="00A499"/>
                </a:solidFill>
              </a:rPr>
              <a:t>XLE-2521 spirálově vinutý filtr</a:t>
            </a:r>
            <a:endParaRPr lang="cs-CZ" dirty="0">
              <a:solidFill>
                <a:srgbClr val="00A499"/>
              </a:solidFill>
            </a:endParaRPr>
          </a:p>
        </p:txBody>
      </p:sp>
      <p:sp>
        <p:nvSpPr>
          <p:cNvPr id="5" name="Obdélník 4">
            <a:extLst>
              <a:ext uri="{FF2B5EF4-FFF2-40B4-BE49-F238E27FC236}">
                <a16:creationId xmlns:a16="http://schemas.microsoft.com/office/drawing/2014/main" id="{58752AF5-3F8A-4F47-85CA-657898AD521C}"/>
              </a:ext>
            </a:extLst>
          </p:cNvPr>
          <p:cNvSpPr/>
          <p:nvPr/>
        </p:nvSpPr>
        <p:spPr>
          <a:xfrm>
            <a:off x="321143" y="5827349"/>
            <a:ext cx="11485508" cy="1046440"/>
          </a:xfrm>
          <a:prstGeom prst="rect">
            <a:avLst/>
          </a:prstGeom>
        </p:spPr>
        <p:txBody>
          <a:bodyPr wrap="square">
            <a:spAutoFit/>
          </a:bodyPr>
          <a:lstStyle/>
          <a:p>
            <a:pPr marL="285750" indent="-285750" algn="just">
              <a:buClr>
                <a:srgbClr val="00A499"/>
              </a:buClr>
              <a:buFont typeface="Arial" panose="020B0604020202020204" pitchFamily="34" charset="0"/>
              <a:buChar char="•"/>
            </a:pPr>
            <a:r>
              <a:rPr lang="en-GB" sz="2200" dirty="0"/>
              <a:t>TFC</a:t>
            </a:r>
            <a:r>
              <a:rPr lang="cs-CZ" sz="2200" dirty="0"/>
              <a:t> membrány</a:t>
            </a:r>
            <a:r>
              <a:rPr lang="en-GB" sz="2200" dirty="0"/>
              <a:t> (</a:t>
            </a:r>
            <a:r>
              <a:rPr lang="cs-CZ" sz="2200" dirty="0"/>
              <a:t>zejména polyamidové</a:t>
            </a:r>
            <a:r>
              <a:rPr lang="en-GB" sz="2200" dirty="0">
                <a:highlight>
                  <a:srgbClr val="FFFDF0"/>
                </a:highlight>
              </a:rPr>
              <a:t>)</a:t>
            </a:r>
            <a:r>
              <a:rPr lang="cs-CZ" sz="2200" dirty="0">
                <a:highlight>
                  <a:srgbClr val="FFFDF0"/>
                </a:highlight>
              </a:rPr>
              <a:t> v případě </a:t>
            </a:r>
            <a:r>
              <a:rPr lang="cs-CZ" sz="2200" dirty="0"/>
              <a:t>separace plynů:  membrána je porézní</a:t>
            </a:r>
            <a:br>
              <a:rPr lang="cs-CZ" sz="2200" dirty="0"/>
            </a:br>
            <a:r>
              <a:rPr lang="cs-CZ" sz="2200" dirty="0"/>
              <a:t>a hydrofilní a pokrytá tenkou vrstvou vody</a:t>
            </a:r>
          </a:p>
          <a:p>
            <a:r>
              <a:rPr lang="en-GB" dirty="0"/>
              <a:t> </a:t>
            </a:r>
          </a:p>
        </p:txBody>
      </p:sp>
      <p:pic>
        <p:nvPicPr>
          <p:cNvPr id="9" name="Obrázek 8"/>
          <p:cNvPicPr/>
          <p:nvPr/>
        </p:nvPicPr>
        <p:blipFill rotWithShape="1">
          <a:blip r:embed="rId3"/>
          <a:srcRect l="2646" t="14991" r="26091" b="19165"/>
          <a:stretch/>
        </p:blipFill>
        <p:spPr bwMode="auto">
          <a:xfrm>
            <a:off x="701482" y="2069935"/>
            <a:ext cx="5760720" cy="2994025"/>
          </a:xfrm>
          <a:prstGeom prst="rect">
            <a:avLst/>
          </a:prstGeom>
          <a:ln>
            <a:noFill/>
          </a:ln>
          <a:extLst>
            <a:ext uri="{53640926-AAD7-44D8-BBD7-CCE9431645EC}">
              <a14:shadowObscured xmlns:a14="http://schemas.microsoft.com/office/drawing/2010/main"/>
            </a:ext>
          </a:extLst>
        </p:spPr>
      </p:pic>
      <p:pic>
        <p:nvPicPr>
          <p:cNvPr id="10" name="Obrázek 9"/>
          <p:cNvPicPr/>
          <p:nvPr/>
        </p:nvPicPr>
        <p:blipFill rotWithShape="1">
          <a:blip r:embed="rId4">
            <a:extLst>
              <a:ext uri="{28A0092B-C50C-407E-A947-70E740481C1C}">
                <a14:useLocalDpi xmlns:a14="http://schemas.microsoft.com/office/drawing/2010/main" val="0"/>
              </a:ext>
            </a:extLst>
          </a:blip>
          <a:srcRect l="3988" t="3789" r="1015" b="1686"/>
          <a:stretch/>
        </p:blipFill>
        <p:spPr bwMode="auto">
          <a:xfrm>
            <a:off x="6462202" y="1827304"/>
            <a:ext cx="5183617" cy="3826244"/>
          </a:xfrm>
          <a:prstGeom prst="rect">
            <a:avLst/>
          </a:prstGeom>
          <a:noFill/>
          <a:ln>
            <a:noFill/>
          </a:ln>
          <a:extLst>
            <a:ext uri="{53640926-AAD7-44D8-BBD7-CCE9431645EC}">
              <a14:shadowObscured xmlns:a14="http://schemas.microsoft.com/office/drawing/2010/main"/>
            </a:ext>
          </a:extLst>
        </p:spPr>
      </p:pic>
      <p:pic>
        <p:nvPicPr>
          <p:cNvPr id="11" name="Obrázek 10"/>
          <p:cNvPicPr>
            <a:picLocks noChangeAspect="1"/>
          </p:cNvPicPr>
          <p:nvPr/>
        </p:nvPicPr>
        <p:blipFill rotWithShape="1">
          <a:blip r:embed="rId5"/>
          <a:srcRect l="19448" t="17823" r="52344" b="76626"/>
          <a:stretch/>
        </p:blipFill>
        <p:spPr>
          <a:xfrm>
            <a:off x="155279" y="162365"/>
            <a:ext cx="5183152" cy="573761"/>
          </a:xfrm>
          <a:prstGeom prst="rect">
            <a:avLst/>
          </a:prstGeom>
        </p:spPr>
      </p:pic>
    </p:spTree>
    <p:extLst>
      <p:ext uri="{BB962C8B-B14F-4D97-AF65-F5344CB8AC3E}">
        <p14:creationId xmlns:p14="http://schemas.microsoft.com/office/powerpoint/2010/main" val="35263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a:picLocks noChangeAspect="1"/>
          </p:cNvPicPr>
          <p:nvPr/>
        </p:nvPicPr>
        <p:blipFill rotWithShape="1">
          <a:blip r:embed="rId3"/>
          <a:srcRect l="5789" t="19591" r="10220" b="28784"/>
          <a:stretch/>
        </p:blipFill>
        <p:spPr>
          <a:xfrm>
            <a:off x="3345392" y="3454091"/>
            <a:ext cx="8846608" cy="3058629"/>
          </a:xfrm>
          <a:prstGeom prst="rect">
            <a:avLst/>
          </a:prstGeom>
        </p:spPr>
      </p:pic>
      <p:sp>
        <p:nvSpPr>
          <p:cNvPr id="4" name="Zástupný symbol pro číslo snímku 3">
            <a:extLst>
              <a:ext uri="{FF2B5EF4-FFF2-40B4-BE49-F238E27FC236}">
                <a16:creationId xmlns:a16="http://schemas.microsoft.com/office/drawing/2014/main" id="{C7ADABA2-41CB-4D1A-8773-92146B1421E2}"/>
              </a:ext>
            </a:extLst>
          </p:cNvPr>
          <p:cNvSpPr>
            <a:spLocks noGrp="1"/>
          </p:cNvSpPr>
          <p:nvPr>
            <p:ph type="sldNum" sz="quarter" idx="12"/>
          </p:nvPr>
        </p:nvSpPr>
        <p:spPr/>
        <p:txBody>
          <a:bodyPr/>
          <a:lstStyle/>
          <a:p>
            <a:fld id="{E57EA1BE-92D9-9E4F-B3B9-F1A717F85676}" type="slidenum">
              <a:rPr lang="cs-CZ" smtClean="0"/>
              <a:t>7</a:t>
            </a:fld>
            <a:endParaRPr lang="cs-CZ"/>
          </a:p>
        </p:txBody>
      </p:sp>
      <p:sp>
        <p:nvSpPr>
          <p:cNvPr id="5" name="Obdélník 4">
            <a:extLst>
              <a:ext uri="{FF2B5EF4-FFF2-40B4-BE49-F238E27FC236}">
                <a16:creationId xmlns:a16="http://schemas.microsoft.com/office/drawing/2014/main" id="{92B4F7BF-5737-4D90-9A15-43A775FFEC0E}"/>
              </a:ext>
            </a:extLst>
          </p:cNvPr>
          <p:cNvSpPr/>
          <p:nvPr/>
        </p:nvSpPr>
        <p:spPr>
          <a:xfrm>
            <a:off x="115865" y="1338681"/>
            <a:ext cx="12015136" cy="5533823"/>
          </a:xfrm>
          <a:prstGeom prst="rect">
            <a:avLst/>
          </a:prstGeom>
        </p:spPr>
        <p:txBody>
          <a:bodyPr wrap="square">
            <a:spAutoFit/>
          </a:bodyPr>
          <a:lstStyle/>
          <a:p>
            <a:pPr marL="342900" indent="-342900">
              <a:lnSpc>
                <a:spcPct val="120000"/>
              </a:lnSpc>
              <a:buClr>
                <a:srgbClr val="00A499"/>
              </a:buClr>
              <a:buFont typeface="Arial" panose="020B0604020202020204" pitchFamily="34" charset="0"/>
              <a:buChar char="•"/>
            </a:pPr>
            <a:r>
              <a:rPr lang="en-GB" sz="2000" dirty="0"/>
              <a:t>CH</a:t>
            </a:r>
            <a:r>
              <a:rPr lang="en-GB" sz="2000" baseline="-25000" dirty="0"/>
              <a:t>4</a:t>
            </a:r>
            <a:r>
              <a:rPr lang="en-GB" sz="2000" dirty="0"/>
              <a:t> </a:t>
            </a:r>
            <a:r>
              <a:rPr lang="cs-CZ" sz="2000" dirty="0"/>
              <a:t>je téměř nerozpustný v H</a:t>
            </a:r>
            <a:r>
              <a:rPr lang="cs-CZ" sz="2000" baseline="-25000" dirty="0"/>
              <a:t>2</a:t>
            </a:r>
            <a:r>
              <a:rPr lang="cs-CZ" sz="2000" dirty="0"/>
              <a:t>O</a:t>
            </a:r>
            <a:endParaRPr lang="en-GB" sz="2000" dirty="0"/>
          </a:p>
          <a:p>
            <a:pPr marL="342900" indent="-342900">
              <a:lnSpc>
                <a:spcPct val="120000"/>
              </a:lnSpc>
              <a:buClr>
                <a:srgbClr val="00A499"/>
              </a:buClr>
              <a:buFont typeface="Arial" panose="020B0604020202020204" pitchFamily="34" charset="0"/>
              <a:buChar char="•"/>
            </a:pPr>
            <a:r>
              <a:rPr lang="cs-CZ" sz="2000" dirty="0"/>
              <a:t>rozpustnost</a:t>
            </a:r>
            <a:r>
              <a:rPr lang="en-GB" sz="2000" dirty="0"/>
              <a:t> CO</a:t>
            </a:r>
            <a:r>
              <a:rPr lang="en-GB" sz="2000" baseline="-25000" dirty="0"/>
              <a:t>2</a:t>
            </a:r>
            <a:r>
              <a:rPr lang="en-GB" sz="2000" dirty="0"/>
              <a:t> a H</a:t>
            </a:r>
            <a:r>
              <a:rPr lang="en-GB" sz="2000" baseline="-25000" dirty="0"/>
              <a:t>2</a:t>
            </a:r>
            <a:r>
              <a:rPr lang="en-GB" sz="2000" dirty="0"/>
              <a:t>S </a:t>
            </a:r>
            <a:r>
              <a:rPr lang="cs-CZ" sz="2000" dirty="0"/>
              <a:t>je mnohonásobně vyšší</a:t>
            </a:r>
            <a:endParaRPr lang="en-GB" sz="2000" dirty="0"/>
          </a:p>
          <a:p>
            <a:pPr marL="342900" indent="-342900">
              <a:lnSpc>
                <a:spcPct val="120000"/>
              </a:lnSpc>
              <a:buClr>
                <a:srgbClr val="00A499"/>
              </a:buClr>
              <a:buFont typeface="Arial" panose="020B0604020202020204" pitchFamily="34" charset="0"/>
              <a:buChar char="•"/>
            </a:pPr>
            <a:r>
              <a:rPr lang="cs-CZ" sz="2000" dirty="0"/>
              <a:t>polyamidová </a:t>
            </a:r>
            <a:r>
              <a:rPr lang="en-GB" sz="2000" dirty="0"/>
              <a:t>TFC </a:t>
            </a:r>
            <a:r>
              <a:rPr lang="cs-CZ" sz="2000" dirty="0"/>
              <a:t>membrána je propustná pro plyn</a:t>
            </a:r>
          </a:p>
          <a:p>
            <a:pPr marL="342900" indent="-342900">
              <a:lnSpc>
                <a:spcPct val="120000"/>
              </a:lnSpc>
              <a:buClr>
                <a:srgbClr val="00A499"/>
              </a:buClr>
              <a:buFont typeface="Arial" panose="020B0604020202020204" pitchFamily="34" charset="0"/>
              <a:buChar char="•"/>
            </a:pPr>
            <a:r>
              <a:rPr lang="cs-CZ" sz="2000" dirty="0"/>
              <a:t>propustnost membrány se sníží (selektivita se zvýší), pokud ji pokryjeme souvislou vrstvou vodního kondenzátu</a:t>
            </a:r>
          </a:p>
          <a:p>
            <a:pPr marL="342900" indent="-342900">
              <a:lnSpc>
                <a:spcPct val="120000"/>
              </a:lnSpc>
              <a:buClr>
                <a:srgbClr val="00A499"/>
              </a:buClr>
              <a:buFont typeface="Arial" panose="020B0604020202020204" pitchFamily="34" charset="0"/>
              <a:buChar char="•"/>
            </a:pPr>
            <a:r>
              <a:rPr lang="en-GB" sz="2000" dirty="0"/>
              <a:t>CO</a:t>
            </a:r>
            <a:r>
              <a:rPr lang="en-GB" sz="2000" baseline="-25000" dirty="0"/>
              <a:t>2</a:t>
            </a:r>
            <a:r>
              <a:rPr lang="en-GB" sz="2000" dirty="0"/>
              <a:t> and H</a:t>
            </a:r>
            <a:r>
              <a:rPr lang="en-GB" sz="2000" baseline="-25000" dirty="0"/>
              <a:t>2</a:t>
            </a:r>
            <a:r>
              <a:rPr lang="en-GB" sz="2000" dirty="0"/>
              <a:t>S</a:t>
            </a:r>
            <a:r>
              <a:rPr lang="cs-CZ" sz="2000" dirty="0"/>
              <a:t> budou rozpuštěny a transportovány přes membránu (pomocí poklesu tlaku)</a:t>
            </a:r>
          </a:p>
          <a:p>
            <a:pPr marL="342900" indent="-342900">
              <a:lnSpc>
                <a:spcPct val="120000"/>
              </a:lnSpc>
              <a:buClr>
                <a:srgbClr val="00A499"/>
              </a:buClr>
              <a:buFont typeface="Arial" panose="020B0604020202020204" pitchFamily="34" charset="0"/>
              <a:buChar char="•"/>
            </a:pPr>
            <a:r>
              <a:rPr lang="en-GB" sz="2000" dirty="0"/>
              <a:t>CH</a:t>
            </a:r>
            <a:r>
              <a:rPr lang="en-GB" sz="2000" baseline="-25000" dirty="0"/>
              <a:t>4</a:t>
            </a:r>
            <a:r>
              <a:rPr lang="en-GB" sz="2000" dirty="0"/>
              <a:t> </a:t>
            </a:r>
            <a:r>
              <a:rPr lang="cs-CZ" sz="2000" dirty="0"/>
              <a:t>zůstává před membránou </a:t>
            </a:r>
          </a:p>
          <a:p>
            <a:pPr marL="342900" indent="-342900">
              <a:lnSpc>
                <a:spcPct val="120000"/>
              </a:lnSpc>
              <a:buClr>
                <a:srgbClr val="00A499"/>
              </a:buClr>
              <a:buFont typeface="Arial" panose="020B0604020202020204" pitchFamily="34" charset="0"/>
              <a:buChar char="•"/>
            </a:pPr>
            <a:endParaRPr lang="cs-CZ" sz="2000" dirty="0"/>
          </a:p>
          <a:p>
            <a:pPr marL="342900" indent="-342900">
              <a:lnSpc>
                <a:spcPct val="120000"/>
              </a:lnSpc>
              <a:buClr>
                <a:srgbClr val="00A499"/>
              </a:buClr>
              <a:buFont typeface="Arial" panose="020B0604020202020204" pitchFamily="34" charset="0"/>
              <a:buChar char="•"/>
            </a:pPr>
            <a:endParaRPr lang="cs-CZ" sz="2000" dirty="0"/>
          </a:p>
          <a:p>
            <a:pPr marL="342900" indent="-342900">
              <a:lnSpc>
                <a:spcPct val="120000"/>
              </a:lnSpc>
              <a:buClr>
                <a:srgbClr val="00A499"/>
              </a:buClr>
              <a:buFont typeface="Arial" panose="020B0604020202020204" pitchFamily="34" charset="0"/>
              <a:buChar char="•"/>
            </a:pPr>
            <a:endParaRPr lang="cs-CZ" sz="2000" dirty="0"/>
          </a:p>
          <a:p>
            <a:pPr marL="342900" indent="-342900">
              <a:lnSpc>
                <a:spcPct val="120000"/>
              </a:lnSpc>
              <a:buClr>
                <a:srgbClr val="00A499"/>
              </a:buClr>
              <a:buFont typeface="Arial" panose="020B0604020202020204" pitchFamily="34" charset="0"/>
              <a:buChar char="•"/>
            </a:pPr>
            <a:endParaRPr lang="cs-CZ" sz="2000" dirty="0"/>
          </a:p>
          <a:p>
            <a:pPr marL="342900" indent="-342900">
              <a:lnSpc>
                <a:spcPct val="120000"/>
              </a:lnSpc>
              <a:buClr>
                <a:srgbClr val="00A499"/>
              </a:buClr>
              <a:buFont typeface="Arial" panose="020B0604020202020204" pitchFamily="34" charset="0"/>
              <a:buChar char="•"/>
            </a:pPr>
            <a:endParaRPr lang="cs-CZ" sz="2000" dirty="0"/>
          </a:p>
          <a:p>
            <a:pPr>
              <a:lnSpc>
                <a:spcPct val="120000"/>
              </a:lnSpc>
              <a:buClr>
                <a:srgbClr val="00A499"/>
              </a:buClr>
            </a:pPr>
            <a:endParaRPr lang="en-GB" sz="2000" dirty="0"/>
          </a:p>
          <a:p>
            <a:pPr>
              <a:lnSpc>
                <a:spcPct val="120000"/>
              </a:lnSpc>
              <a:buClr>
                <a:srgbClr val="00A499"/>
              </a:buClr>
            </a:pPr>
            <a:r>
              <a:rPr lang="cs-CZ" sz="2000" b="1" dirty="0">
                <a:solidFill>
                  <a:srgbClr val="00A499"/>
                </a:solidFill>
              </a:rPr>
              <a:t>Výhoda</a:t>
            </a:r>
            <a:r>
              <a:rPr lang="en-GB" sz="2000" b="1" dirty="0"/>
              <a:t>					</a:t>
            </a:r>
          </a:p>
          <a:p>
            <a:pPr marL="342900" indent="-342900">
              <a:lnSpc>
                <a:spcPct val="120000"/>
              </a:lnSpc>
              <a:buClr>
                <a:srgbClr val="00A499"/>
              </a:buClr>
              <a:buFont typeface="Arial" panose="020B0604020202020204" pitchFamily="34" charset="0"/>
              <a:buChar char="•"/>
            </a:pPr>
            <a:r>
              <a:rPr lang="cs-CZ" dirty="0"/>
              <a:t>bez předúpravu s odstraněním </a:t>
            </a:r>
            <a:r>
              <a:rPr lang="en-GB" dirty="0"/>
              <a:t> H</a:t>
            </a:r>
            <a:r>
              <a:rPr lang="en-GB" baseline="-25000" dirty="0"/>
              <a:t>2</a:t>
            </a:r>
            <a:r>
              <a:rPr lang="en-GB" dirty="0"/>
              <a:t>S   </a:t>
            </a:r>
            <a:r>
              <a:rPr lang="en-GB" sz="1700" dirty="0"/>
              <a:t>	</a:t>
            </a:r>
            <a:endParaRPr lang="en-GB" dirty="0"/>
          </a:p>
          <a:p>
            <a:pPr marL="342900" indent="-342900">
              <a:buFont typeface="Arial" panose="020B0604020202020204" pitchFamily="34" charset="0"/>
              <a:buChar char="•"/>
            </a:pPr>
            <a:endParaRPr lang="en-GB" sz="2000" b="1" dirty="0"/>
          </a:p>
        </p:txBody>
      </p:sp>
      <p:sp>
        <p:nvSpPr>
          <p:cNvPr id="2" name="Obdélník 1">
            <a:extLst>
              <a:ext uri="{FF2B5EF4-FFF2-40B4-BE49-F238E27FC236}">
                <a16:creationId xmlns:a16="http://schemas.microsoft.com/office/drawing/2014/main" id="{95B15FE4-C55C-43E3-9627-F416182D85BD}"/>
              </a:ext>
            </a:extLst>
          </p:cNvPr>
          <p:cNvSpPr/>
          <p:nvPr/>
        </p:nvSpPr>
        <p:spPr>
          <a:xfrm>
            <a:off x="155279" y="842573"/>
            <a:ext cx="3317639" cy="461665"/>
          </a:xfrm>
          <a:prstGeom prst="rect">
            <a:avLst/>
          </a:prstGeom>
        </p:spPr>
        <p:txBody>
          <a:bodyPr wrap="none">
            <a:spAutoFit/>
          </a:bodyPr>
          <a:lstStyle/>
          <a:p>
            <a:r>
              <a:rPr lang="cs-CZ" sz="2400" b="1" dirty="0">
                <a:solidFill>
                  <a:srgbClr val="00A499"/>
                </a:solidFill>
              </a:rPr>
              <a:t>Model separace molekul</a:t>
            </a:r>
            <a:endParaRPr lang="en-GB" sz="2400" b="1" dirty="0">
              <a:solidFill>
                <a:srgbClr val="00A499"/>
              </a:solidFill>
            </a:endParaRPr>
          </a:p>
        </p:txBody>
      </p:sp>
      <p:sp>
        <p:nvSpPr>
          <p:cNvPr id="3" name="Obdélník 2">
            <a:extLst>
              <a:ext uri="{FF2B5EF4-FFF2-40B4-BE49-F238E27FC236}">
                <a16:creationId xmlns:a16="http://schemas.microsoft.com/office/drawing/2014/main" id="{4E1AD392-E6AA-415A-9E53-0620350D3551}"/>
              </a:ext>
            </a:extLst>
          </p:cNvPr>
          <p:cNvSpPr/>
          <p:nvPr/>
        </p:nvSpPr>
        <p:spPr>
          <a:xfrm>
            <a:off x="5601486" y="187635"/>
            <a:ext cx="7120128" cy="523220"/>
          </a:xfrm>
          <a:prstGeom prst="rect">
            <a:avLst/>
          </a:prstGeom>
        </p:spPr>
        <p:txBody>
          <a:bodyPr wrap="square">
            <a:spAutoFit/>
          </a:bodyPr>
          <a:lstStyle/>
          <a:p>
            <a:r>
              <a:rPr lang="cs-CZ" sz="2800" b="1" dirty="0">
                <a:solidFill>
                  <a:srgbClr val="00A499"/>
                </a:solidFill>
              </a:rPr>
              <a:t>TFC membránový filtr pro čištění bioplynu</a:t>
            </a:r>
            <a:endParaRPr lang="en-GB" sz="2800" b="1" dirty="0">
              <a:solidFill>
                <a:srgbClr val="00A499"/>
              </a:solidFill>
            </a:endParaRPr>
          </a:p>
        </p:txBody>
      </p:sp>
      <p:pic>
        <p:nvPicPr>
          <p:cNvPr id="8" name="Obrázek 7"/>
          <p:cNvPicPr>
            <a:picLocks noChangeAspect="1"/>
          </p:cNvPicPr>
          <p:nvPr/>
        </p:nvPicPr>
        <p:blipFill rotWithShape="1">
          <a:blip r:embed="rId4"/>
          <a:srcRect l="19448" t="17823" r="52344" b="76626"/>
          <a:stretch/>
        </p:blipFill>
        <p:spPr>
          <a:xfrm>
            <a:off x="155279" y="162365"/>
            <a:ext cx="5183152" cy="573761"/>
          </a:xfrm>
          <a:prstGeom prst="rect">
            <a:avLst/>
          </a:prstGeom>
        </p:spPr>
      </p:pic>
      <p:sp>
        <p:nvSpPr>
          <p:cNvPr id="10" name="Šipka doprava 9"/>
          <p:cNvSpPr/>
          <p:nvPr/>
        </p:nvSpPr>
        <p:spPr>
          <a:xfrm>
            <a:off x="3265715" y="4607457"/>
            <a:ext cx="793819" cy="25063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50" b="1" dirty="0">
                <a:solidFill>
                  <a:srgbClr val="0047BB"/>
                </a:solidFill>
              </a:rPr>
              <a:t>H</a:t>
            </a:r>
            <a:r>
              <a:rPr lang="cs-CZ" sz="1050" b="1" baseline="-25000" dirty="0">
                <a:solidFill>
                  <a:srgbClr val="0047BB"/>
                </a:solidFill>
              </a:rPr>
              <a:t>2</a:t>
            </a:r>
            <a:r>
              <a:rPr lang="cs-CZ" sz="1050" b="1" dirty="0">
                <a:solidFill>
                  <a:srgbClr val="0047BB"/>
                </a:solidFill>
              </a:rPr>
              <a:t>O</a:t>
            </a:r>
            <a:endParaRPr lang="en-GB" sz="1050" b="1" dirty="0">
              <a:solidFill>
                <a:srgbClr val="0047BB"/>
              </a:solidFill>
            </a:endParaRPr>
          </a:p>
        </p:txBody>
      </p:sp>
    </p:spTree>
    <p:extLst>
      <p:ext uri="{BB962C8B-B14F-4D97-AF65-F5344CB8AC3E}">
        <p14:creationId xmlns:p14="http://schemas.microsoft.com/office/powerpoint/2010/main" val="34228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B72FA8A2-B72B-45DE-A2C5-376522674142}"/>
              </a:ext>
            </a:extLst>
          </p:cNvPr>
          <p:cNvSpPr>
            <a:spLocks noGrp="1"/>
          </p:cNvSpPr>
          <p:nvPr>
            <p:ph type="sldNum" sz="quarter" idx="12"/>
          </p:nvPr>
        </p:nvSpPr>
        <p:spPr/>
        <p:txBody>
          <a:bodyPr/>
          <a:lstStyle/>
          <a:p>
            <a:fld id="{E57EA1BE-92D9-9E4F-B3B9-F1A717F85676}" type="slidenum">
              <a:rPr lang="cs-CZ" smtClean="0"/>
              <a:t>8</a:t>
            </a:fld>
            <a:endParaRPr lang="cs-CZ"/>
          </a:p>
        </p:txBody>
      </p:sp>
      <p:sp>
        <p:nvSpPr>
          <p:cNvPr id="6" name="Obdélník 5">
            <a:extLst>
              <a:ext uri="{FF2B5EF4-FFF2-40B4-BE49-F238E27FC236}">
                <a16:creationId xmlns:a16="http://schemas.microsoft.com/office/drawing/2014/main" id="{606C6D11-78F4-4ED9-B609-C98FE41966DA}"/>
              </a:ext>
            </a:extLst>
          </p:cNvPr>
          <p:cNvSpPr/>
          <p:nvPr/>
        </p:nvSpPr>
        <p:spPr>
          <a:xfrm>
            <a:off x="384306" y="911990"/>
            <a:ext cx="8010394" cy="461665"/>
          </a:xfrm>
          <a:prstGeom prst="rect">
            <a:avLst/>
          </a:prstGeom>
        </p:spPr>
        <p:txBody>
          <a:bodyPr wrap="square">
            <a:spAutoFit/>
          </a:bodyPr>
          <a:lstStyle/>
          <a:p>
            <a:r>
              <a:rPr lang="cs-CZ" sz="2400" b="1" dirty="0">
                <a:solidFill>
                  <a:srgbClr val="00A499"/>
                </a:solidFill>
              </a:rPr>
              <a:t>Spirálově vinutý TFC membránový filtr pro čištění bioplynu</a:t>
            </a:r>
          </a:p>
        </p:txBody>
      </p:sp>
      <p:sp>
        <p:nvSpPr>
          <p:cNvPr id="9" name="Obdélník 8">
            <a:extLst>
              <a:ext uri="{FF2B5EF4-FFF2-40B4-BE49-F238E27FC236}">
                <a16:creationId xmlns:a16="http://schemas.microsoft.com/office/drawing/2014/main" id="{C2460ABA-A7A2-4351-8176-E7A4991DFBFF}"/>
              </a:ext>
            </a:extLst>
          </p:cNvPr>
          <p:cNvSpPr/>
          <p:nvPr/>
        </p:nvSpPr>
        <p:spPr>
          <a:xfrm>
            <a:off x="8207887" y="6156295"/>
            <a:ext cx="4815208" cy="400110"/>
          </a:xfrm>
          <a:prstGeom prst="rect">
            <a:avLst/>
          </a:prstGeom>
        </p:spPr>
        <p:txBody>
          <a:bodyPr wrap="square">
            <a:spAutoFit/>
          </a:bodyPr>
          <a:lstStyle/>
          <a:p>
            <a:r>
              <a:rPr lang="en-GB" sz="2000" b="1" dirty="0"/>
              <a:t>Filt</a:t>
            </a:r>
            <a:r>
              <a:rPr lang="cs-CZ" sz="2000" b="1" dirty="0"/>
              <a:t>r a horká voda v ocelové trubce</a:t>
            </a:r>
            <a:endParaRPr lang="en-GB" sz="2000" b="1" dirty="0"/>
          </a:p>
        </p:txBody>
      </p:sp>
      <p:sp>
        <p:nvSpPr>
          <p:cNvPr id="10" name="Obdélník 9">
            <a:extLst>
              <a:ext uri="{FF2B5EF4-FFF2-40B4-BE49-F238E27FC236}">
                <a16:creationId xmlns:a16="http://schemas.microsoft.com/office/drawing/2014/main" id="{74F6F52E-DC03-4C3E-B92A-7649FD0AF0C2}"/>
              </a:ext>
            </a:extLst>
          </p:cNvPr>
          <p:cNvSpPr/>
          <p:nvPr/>
        </p:nvSpPr>
        <p:spPr>
          <a:xfrm>
            <a:off x="176667" y="1826829"/>
            <a:ext cx="4384920" cy="1200329"/>
          </a:xfrm>
          <a:prstGeom prst="rect">
            <a:avLst/>
          </a:prstGeom>
        </p:spPr>
        <p:txBody>
          <a:bodyPr wrap="square">
            <a:spAutoFit/>
          </a:bodyPr>
          <a:lstStyle/>
          <a:p>
            <a:pPr marL="342900" indent="-342900">
              <a:lnSpc>
                <a:spcPct val="120000"/>
              </a:lnSpc>
              <a:buFont typeface="Arial" panose="020B0604020202020204" pitchFamily="34" charset="0"/>
              <a:buChar char="•"/>
            </a:pPr>
            <a:r>
              <a:rPr lang="en-GB" sz="2000" dirty="0"/>
              <a:t>DUPONT DOW FILMTEC</a:t>
            </a:r>
            <a:r>
              <a:rPr lang="en-GB" sz="2000" baseline="30000" dirty="0"/>
              <a:t>TM</a:t>
            </a:r>
            <a:r>
              <a:rPr lang="en-GB" sz="2000" dirty="0"/>
              <a:t> XLE-2521</a:t>
            </a:r>
            <a:r>
              <a:rPr lang="cs-CZ" sz="2000" dirty="0"/>
              <a:t> spirálově vinutý </a:t>
            </a:r>
            <a:r>
              <a:rPr lang="en-GB" sz="2000" dirty="0"/>
              <a:t> TFC polyami</a:t>
            </a:r>
            <a:r>
              <a:rPr lang="cs-CZ" sz="2000" dirty="0"/>
              <a:t>dový filtr</a:t>
            </a:r>
          </a:p>
        </p:txBody>
      </p:sp>
      <p:pic>
        <p:nvPicPr>
          <p:cNvPr id="3" name="Obrázek 2"/>
          <p:cNvPicPr>
            <a:picLocks noChangeAspect="1"/>
          </p:cNvPicPr>
          <p:nvPr/>
        </p:nvPicPr>
        <p:blipFill rotWithShape="1">
          <a:blip r:embed="rId3"/>
          <a:srcRect l="26546" t="29616" r="50182" b="10662"/>
          <a:stretch/>
        </p:blipFill>
        <p:spPr>
          <a:xfrm>
            <a:off x="5160465" y="1432280"/>
            <a:ext cx="3194597" cy="4611330"/>
          </a:xfrm>
          <a:prstGeom prst="rect">
            <a:avLst/>
          </a:prstGeom>
          <a:ln w="9525" cap="sq">
            <a:solidFill>
              <a:srgbClr val="000000"/>
            </a:solidFill>
            <a:prstDash val="solid"/>
            <a:miter lim="800000"/>
          </a:ln>
          <a:effectLst/>
        </p:spPr>
      </p:pic>
      <p:pic>
        <p:nvPicPr>
          <p:cNvPr id="13" name="Obrázek 12"/>
          <p:cNvPicPr>
            <a:picLocks noChangeAspect="1"/>
          </p:cNvPicPr>
          <p:nvPr/>
        </p:nvPicPr>
        <p:blipFill rotWithShape="1">
          <a:blip r:embed="rId3"/>
          <a:srcRect l="52883" t="29067" r="28360" b="9624"/>
          <a:stretch/>
        </p:blipFill>
        <p:spPr>
          <a:xfrm>
            <a:off x="8591344" y="605966"/>
            <a:ext cx="2997582" cy="5511144"/>
          </a:xfrm>
          <a:prstGeom prst="rect">
            <a:avLst/>
          </a:prstGeom>
        </p:spPr>
      </p:pic>
      <p:pic>
        <p:nvPicPr>
          <p:cNvPr id="14" name="Obrázek 13"/>
          <p:cNvPicPr>
            <a:picLocks noChangeAspect="1"/>
          </p:cNvPicPr>
          <p:nvPr/>
        </p:nvPicPr>
        <p:blipFill rotWithShape="1">
          <a:blip r:embed="rId4"/>
          <a:srcRect l="19448" t="17823" r="52344" b="76626"/>
          <a:stretch/>
        </p:blipFill>
        <p:spPr>
          <a:xfrm>
            <a:off x="155279" y="162365"/>
            <a:ext cx="5183152" cy="573761"/>
          </a:xfrm>
          <a:prstGeom prst="rect">
            <a:avLst/>
          </a:prstGeom>
        </p:spPr>
      </p:pic>
      <p:pic>
        <p:nvPicPr>
          <p:cNvPr id="11" name="Obrázek 10" descr="D:\Users\WOJ0043\Desktop\filtr_nový.png"/>
          <p:cNvPicPr/>
          <p:nvPr/>
        </p:nvPicPr>
        <p:blipFill>
          <a:blip r:embed="rId5">
            <a:extLst>
              <a:ext uri="{28A0092B-C50C-407E-A947-70E740481C1C}">
                <a14:useLocalDpi xmlns:a14="http://schemas.microsoft.com/office/drawing/2010/main" val="0"/>
              </a:ext>
            </a:extLst>
          </a:blip>
          <a:srcRect/>
          <a:stretch>
            <a:fillRect/>
          </a:stretch>
        </p:blipFill>
        <p:spPr bwMode="auto">
          <a:xfrm>
            <a:off x="118141" y="3361538"/>
            <a:ext cx="4924183" cy="2626356"/>
          </a:xfrm>
          <a:prstGeom prst="rect">
            <a:avLst/>
          </a:prstGeom>
          <a:noFill/>
          <a:ln>
            <a:noFill/>
          </a:ln>
        </p:spPr>
      </p:pic>
    </p:spTree>
    <p:extLst>
      <p:ext uri="{BB962C8B-B14F-4D97-AF65-F5344CB8AC3E}">
        <p14:creationId xmlns:p14="http://schemas.microsoft.com/office/powerpoint/2010/main" val="236860277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 id="{9D2C78AB-A455-E741-85CA-C11055A2E6DB}" vid="{95D3B5E3-3CBF-A545-94D4-D2BA6EC21C9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1_Custom Design</Template>
  <TotalTime>4479</TotalTime>
  <Words>1681</Words>
  <Application>Microsoft Office PowerPoint</Application>
  <PresentationFormat>Širokoúhlá obrazovka</PresentationFormat>
  <Paragraphs>122</Paragraphs>
  <Slides>14</Slides>
  <Notes>9</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14</vt:i4>
      </vt:variant>
    </vt:vector>
  </HeadingPairs>
  <TitlesOfParts>
    <vt:vector size="17" baseType="lpstr">
      <vt:lpstr>Arial</vt:lpstr>
      <vt:lpstr>Calibri</vt:lpstr>
      <vt:lpstr>1_Custom Design</vt:lpstr>
      <vt:lpstr>Prezentace aplikace PowerPoint</vt:lpstr>
      <vt:lpstr>Prezentace aplikace PowerPoint</vt:lpstr>
      <vt:lpstr>Prezentace aplikace PowerPoint</vt:lpstr>
      <vt:lpstr>Metody separace CH4 z bioplynu</vt:lpstr>
      <vt:lpstr>Membránová separace</vt:lpstr>
      <vt:lpstr>Spirálově vinutý membránový filtr pokrytý vodním kondenzátem jako separátor CH4 ze surového bioplynu</vt:lpstr>
      <vt:lpstr>Prezentace aplikace PowerPoint</vt:lpstr>
      <vt:lpstr>Prezentace aplikace PowerPoint</vt:lpstr>
      <vt:lpstr>Prezentace aplikace PowerPoint</vt:lpstr>
      <vt:lpstr>Výsledky měření: upgrading bioplynu se zapojením 1 filtračního modulu</vt:lpstr>
      <vt:lpstr>Závislost složení na vstupním tlaku bioplynu</vt:lpstr>
      <vt:lpstr>Plány – snížení ztrát methanu</vt:lpstr>
      <vt:lpstr>Závěry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Ziovsky Argir</dc:creator>
  <cp:lastModifiedBy>Wojnarova Petra</cp:lastModifiedBy>
  <cp:revision>195</cp:revision>
  <dcterms:created xsi:type="dcterms:W3CDTF">2019-09-01T08:00:02Z</dcterms:created>
  <dcterms:modified xsi:type="dcterms:W3CDTF">2022-09-21T06:48:31Z</dcterms:modified>
</cp:coreProperties>
</file>