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ír Študent" userId="190405fb-f1b9-41d0-b65d-3e61fdf7a3c0" providerId="ADAL" clId="{2991C7F8-AA4F-4345-A7AD-3F39E7DA2F6E}"/>
    <pc:docChg chg="custSel addSld delSld modSld">
      <pc:chgData name="Vladimír Študent" userId="190405fb-f1b9-41d0-b65d-3e61fdf7a3c0" providerId="ADAL" clId="{2991C7F8-AA4F-4345-A7AD-3F39E7DA2F6E}" dt="2022-10-19T09:21:41.258" v="82" actId="2696"/>
      <pc:docMkLst>
        <pc:docMk/>
      </pc:docMkLst>
      <pc:sldChg chg="addSp delSp modSp add">
        <pc:chgData name="Vladimír Študent" userId="190405fb-f1b9-41d0-b65d-3e61fdf7a3c0" providerId="ADAL" clId="{2991C7F8-AA4F-4345-A7AD-3F39E7DA2F6E}" dt="2022-10-19T09:14:54.270" v="13" actId="931"/>
        <pc:sldMkLst>
          <pc:docMk/>
          <pc:sldMk cId="2383671474" sldId="257"/>
        </pc:sldMkLst>
        <pc:spChg chg="del">
          <ac:chgData name="Vladimír Študent" userId="190405fb-f1b9-41d0-b65d-3e61fdf7a3c0" providerId="ADAL" clId="{2991C7F8-AA4F-4345-A7AD-3F39E7DA2F6E}" dt="2022-10-19T09:14:09.410" v="3" actId="478"/>
          <ac:spMkLst>
            <pc:docMk/>
            <pc:sldMk cId="2383671474" sldId="257"/>
            <ac:spMk id="2" creationId="{D8F15D49-39E0-483C-B37A-5DA10BE5B705}"/>
          </ac:spMkLst>
        </pc:spChg>
        <pc:spChg chg="add del">
          <ac:chgData name="Vladimír Študent" userId="190405fb-f1b9-41d0-b65d-3e61fdf7a3c0" providerId="ADAL" clId="{2991C7F8-AA4F-4345-A7AD-3F39E7DA2F6E}" dt="2022-10-19T09:14:10.685" v="4" actId="478"/>
          <ac:spMkLst>
            <pc:docMk/>
            <pc:sldMk cId="2383671474" sldId="257"/>
            <ac:spMk id="3" creationId="{505ECC59-0A80-4C38-BD73-C459E3512140}"/>
          </ac:spMkLst>
        </pc:spChg>
        <pc:picChg chg="add del mod">
          <ac:chgData name="Vladimír Študent" userId="190405fb-f1b9-41d0-b65d-3e61fdf7a3c0" providerId="ADAL" clId="{2991C7F8-AA4F-4345-A7AD-3F39E7DA2F6E}" dt="2022-10-19T09:14:06.694" v="2" actId="931"/>
          <ac:picMkLst>
            <pc:docMk/>
            <pc:sldMk cId="2383671474" sldId="257"/>
            <ac:picMk id="5" creationId="{2302A8F6-43C9-457C-AF17-DA9D481742AC}"/>
          </ac:picMkLst>
        </pc:picChg>
        <pc:picChg chg="add mod">
          <ac:chgData name="Vladimír Študent" userId="190405fb-f1b9-41d0-b65d-3e61fdf7a3c0" providerId="ADAL" clId="{2991C7F8-AA4F-4345-A7AD-3F39E7DA2F6E}" dt="2022-10-19T09:14:54.270" v="13" actId="931"/>
          <ac:picMkLst>
            <pc:docMk/>
            <pc:sldMk cId="2383671474" sldId="257"/>
            <ac:picMk id="7" creationId="{CE0FE2F1-39D6-4A89-AB62-14004756D580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02.743" v="14" actId="931"/>
        <pc:sldMkLst>
          <pc:docMk/>
          <pc:sldMk cId="211128714" sldId="258"/>
        </pc:sldMkLst>
        <pc:picChg chg="add mod">
          <ac:chgData name="Vladimír Študent" userId="190405fb-f1b9-41d0-b65d-3e61fdf7a3c0" providerId="ADAL" clId="{2991C7F8-AA4F-4345-A7AD-3F39E7DA2F6E}" dt="2022-10-19T09:15:02.743" v="14" actId="931"/>
          <ac:picMkLst>
            <pc:docMk/>
            <pc:sldMk cId="211128714" sldId="258"/>
            <ac:picMk id="3" creationId="{20BBDB26-5896-4A68-96C2-C6695CDFFC85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10.883" v="15" actId="931"/>
        <pc:sldMkLst>
          <pc:docMk/>
          <pc:sldMk cId="1896485931" sldId="259"/>
        </pc:sldMkLst>
        <pc:picChg chg="add mod">
          <ac:chgData name="Vladimír Študent" userId="190405fb-f1b9-41d0-b65d-3e61fdf7a3c0" providerId="ADAL" clId="{2991C7F8-AA4F-4345-A7AD-3F39E7DA2F6E}" dt="2022-10-19T09:15:10.883" v="15" actId="931"/>
          <ac:picMkLst>
            <pc:docMk/>
            <pc:sldMk cId="1896485931" sldId="259"/>
            <ac:picMk id="3" creationId="{10F373B2-D1B9-40F2-8798-8798C00CEDC7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17.861" v="16" actId="931"/>
        <pc:sldMkLst>
          <pc:docMk/>
          <pc:sldMk cId="798155312" sldId="260"/>
        </pc:sldMkLst>
        <pc:picChg chg="add mod">
          <ac:chgData name="Vladimír Študent" userId="190405fb-f1b9-41d0-b65d-3e61fdf7a3c0" providerId="ADAL" clId="{2991C7F8-AA4F-4345-A7AD-3F39E7DA2F6E}" dt="2022-10-19T09:15:17.861" v="16" actId="931"/>
          <ac:picMkLst>
            <pc:docMk/>
            <pc:sldMk cId="798155312" sldId="260"/>
            <ac:picMk id="3" creationId="{6129ADE8-909C-4441-9EA9-6CBEFAE966A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25.015" v="17" actId="931"/>
        <pc:sldMkLst>
          <pc:docMk/>
          <pc:sldMk cId="2926693415" sldId="261"/>
        </pc:sldMkLst>
        <pc:picChg chg="add mod">
          <ac:chgData name="Vladimír Študent" userId="190405fb-f1b9-41d0-b65d-3e61fdf7a3c0" providerId="ADAL" clId="{2991C7F8-AA4F-4345-A7AD-3F39E7DA2F6E}" dt="2022-10-19T09:15:25.015" v="17" actId="931"/>
          <ac:picMkLst>
            <pc:docMk/>
            <pc:sldMk cId="2926693415" sldId="261"/>
            <ac:picMk id="3" creationId="{72013972-C71B-4D76-98EA-DBCE9775333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30.855" v="18" actId="931"/>
        <pc:sldMkLst>
          <pc:docMk/>
          <pc:sldMk cId="2601209998" sldId="262"/>
        </pc:sldMkLst>
        <pc:picChg chg="add mod">
          <ac:chgData name="Vladimír Študent" userId="190405fb-f1b9-41d0-b65d-3e61fdf7a3c0" providerId="ADAL" clId="{2991C7F8-AA4F-4345-A7AD-3F39E7DA2F6E}" dt="2022-10-19T09:15:30.855" v="18" actId="931"/>
          <ac:picMkLst>
            <pc:docMk/>
            <pc:sldMk cId="2601209998" sldId="262"/>
            <ac:picMk id="3" creationId="{8861A1EB-24A8-4B23-84A6-499CFD271488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36.548" v="19" actId="931"/>
        <pc:sldMkLst>
          <pc:docMk/>
          <pc:sldMk cId="1558307673" sldId="263"/>
        </pc:sldMkLst>
        <pc:picChg chg="add mod">
          <ac:chgData name="Vladimír Študent" userId="190405fb-f1b9-41d0-b65d-3e61fdf7a3c0" providerId="ADAL" clId="{2991C7F8-AA4F-4345-A7AD-3F39E7DA2F6E}" dt="2022-10-19T09:15:36.548" v="19" actId="931"/>
          <ac:picMkLst>
            <pc:docMk/>
            <pc:sldMk cId="1558307673" sldId="263"/>
            <ac:picMk id="3" creationId="{F11875D2-1335-4F18-B5DC-D66ECC8E93A8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43.674" v="20" actId="931"/>
        <pc:sldMkLst>
          <pc:docMk/>
          <pc:sldMk cId="3887241878" sldId="264"/>
        </pc:sldMkLst>
        <pc:picChg chg="add mod">
          <ac:chgData name="Vladimír Študent" userId="190405fb-f1b9-41d0-b65d-3e61fdf7a3c0" providerId="ADAL" clId="{2991C7F8-AA4F-4345-A7AD-3F39E7DA2F6E}" dt="2022-10-19T09:15:43.674" v="20" actId="931"/>
          <ac:picMkLst>
            <pc:docMk/>
            <pc:sldMk cId="3887241878" sldId="264"/>
            <ac:picMk id="3" creationId="{EED38741-BFD6-4B2C-B822-7E0D84234405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49.858" v="21" actId="931"/>
        <pc:sldMkLst>
          <pc:docMk/>
          <pc:sldMk cId="4151071362" sldId="265"/>
        </pc:sldMkLst>
        <pc:picChg chg="add mod">
          <ac:chgData name="Vladimír Študent" userId="190405fb-f1b9-41d0-b65d-3e61fdf7a3c0" providerId="ADAL" clId="{2991C7F8-AA4F-4345-A7AD-3F39E7DA2F6E}" dt="2022-10-19T09:15:49.858" v="21" actId="931"/>
          <ac:picMkLst>
            <pc:docMk/>
            <pc:sldMk cId="4151071362" sldId="265"/>
            <ac:picMk id="3" creationId="{9B32D7C2-B377-4178-907D-F0BBDA13185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5:54.981" v="22" actId="931"/>
        <pc:sldMkLst>
          <pc:docMk/>
          <pc:sldMk cId="1245187096" sldId="266"/>
        </pc:sldMkLst>
        <pc:picChg chg="add mod">
          <ac:chgData name="Vladimír Študent" userId="190405fb-f1b9-41d0-b65d-3e61fdf7a3c0" providerId="ADAL" clId="{2991C7F8-AA4F-4345-A7AD-3F39E7DA2F6E}" dt="2022-10-19T09:15:54.981" v="22" actId="931"/>
          <ac:picMkLst>
            <pc:docMk/>
            <pc:sldMk cId="1245187096" sldId="266"/>
            <ac:picMk id="3" creationId="{6956902C-A105-45CC-AAC6-70F75CBD8DA8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00.858" v="23" actId="931"/>
        <pc:sldMkLst>
          <pc:docMk/>
          <pc:sldMk cId="4003180800" sldId="267"/>
        </pc:sldMkLst>
        <pc:picChg chg="add mod">
          <ac:chgData name="Vladimír Študent" userId="190405fb-f1b9-41d0-b65d-3e61fdf7a3c0" providerId="ADAL" clId="{2991C7F8-AA4F-4345-A7AD-3F39E7DA2F6E}" dt="2022-10-19T09:16:00.858" v="23" actId="931"/>
          <ac:picMkLst>
            <pc:docMk/>
            <pc:sldMk cId="4003180800" sldId="267"/>
            <ac:picMk id="3" creationId="{520915DE-58BE-484A-BA80-B590176ED436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07.381" v="24" actId="931"/>
        <pc:sldMkLst>
          <pc:docMk/>
          <pc:sldMk cId="380765872" sldId="268"/>
        </pc:sldMkLst>
        <pc:picChg chg="add mod">
          <ac:chgData name="Vladimír Študent" userId="190405fb-f1b9-41d0-b65d-3e61fdf7a3c0" providerId="ADAL" clId="{2991C7F8-AA4F-4345-A7AD-3F39E7DA2F6E}" dt="2022-10-19T09:16:07.381" v="24" actId="931"/>
          <ac:picMkLst>
            <pc:docMk/>
            <pc:sldMk cId="380765872" sldId="268"/>
            <ac:picMk id="3" creationId="{DCFF4369-6385-4D8B-8AD3-2AB816C8BC15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11.959" v="25" actId="931"/>
        <pc:sldMkLst>
          <pc:docMk/>
          <pc:sldMk cId="1588293025" sldId="269"/>
        </pc:sldMkLst>
        <pc:picChg chg="add mod">
          <ac:chgData name="Vladimír Študent" userId="190405fb-f1b9-41d0-b65d-3e61fdf7a3c0" providerId="ADAL" clId="{2991C7F8-AA4F-4345-A7AD-3F39E7DA2F6E}" dt="2022-10-19T09:16:11.959" v="25" actId="931"/>
          <ac:picMkLst>
            <pc:docMk/>
            <pc:sldMk cId="1588293025" sldId="269"/>
            <ac:picMk id="3" creationId="{CF3A214A-2EE4-4C8B-998F-7F0A876DA27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17.079" v="26" actId="931"/>
        <pc:sldMkLst>
          <pc:docMk/>
          <pc:sldMk cId="4037798534" sldId="270"/>
        </pc:sldMkLst>
        <pc:picChg chg="add mod">
          <ac:chgData name="Vladimír Študent" userId="190405fb-f1b9-41d0-b65d-3e61fdf7a3c0" providerId="ADAL" clId="{2991C7F8-AA4F-4345-A7AD-3F39E7DA2F6E}" dt="2022-10-19T09:16:17.079" v="26" actId="931"/>
          <ac:picMkLst>
            <pc:docMk/>
            <pc:sldMk cId="4037798534" sldId="270"/>
            <ac:picMk id="3" creationId="{7C32CCD7-C2B6-4E36-B936-31485932B63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23.769" v="27" actId="931"/>
        <pc:sldMkLst>
          <pc:docMk/>
          <pc:sldMk cId="3229227085" sldId="271"/>
        </pc:sldMkLst>
        <pc:picChg chg="add mod">
          <ac:chgData name="Vladimír Študent" userId="190405fb-f1b9-41d0-b65d-3e61fdf7a3c0" providerId="ADAL" clId="{2991C7F8-AA4F-4345-A7AD-3F39E7DA2F6E}" dt="2022-10-19T09:16:23.769" v="27" actId="931"/>
          <ac:picMkLst>
            <pc:docMk/>
            <pc:sldMk cId="3229227085" sldId="271"/>
            <ac:picMk id="3" creationId="{A4F32215-ED2A-4A2B-9D9D-DB365C4B947C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28.660" v="28" actId="931"/>
        <pc:sldMkLst>
          <pc:docMk/>
          <pc:sldMk cId="4108538074" sldId="272"/>
        </pc:sldMkLst>
        <pc:picChg chg="add mod">
          <ac:chgData name="Vladimír Študent" userId="190405fb-f1b9-41d0-b65d-3e61fdf7a3c0" providerId="ADAL" clId="{2991C7F8-AA4F-4345-A7AD-3F39E7DA2F6E}" dt="2022-10-19T09:16:28.660" v="28" actId="931"/>
          <ac:picMkLst>
            <pc:docMk/>
            <pc:sldMk cId="4108538074" sldId="272"/>
            <ac:picMk id="3" creationId="{D50E0AC7-1707-4299-8D65-5BEBA8403012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33.990" v="29" actId="931"/>
        <pc:sldMkLst>
          <pc:docMk/>
          <pc:sldMk cId="321357660" sldId="273"/>
        </pc:sldMkLst>
        <pc:picChg chg="add mod">
          <ac:chgData name="Vladimír Študent" userId="190405fb-f1b9-41d0-b65d-3e61fdf7a3c0" providerId="ADAL" clId="{2991C7F8-AA4F-4345-A7AD-3F39E7DA2F6E}" dt="2022-10-19T09:16:33.990" v="29" actId="931"/>
          <ac:picMkLst>
            <pc:docMk/>
            <pc:sldMk cId="321357660" sldId="273"/>
            <ac:picMk id="3" creationId="{FAF30B8C-D65B-4496-A3AE-EB1C23FADAE2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38.624" v="30" actId="931"/>
        <pc:sldMkLst>
          <pc:docMk/>
          <pc:sldMk cId="1737103897" sldId="274"/>
        </pc:sldMkLst>
        <pc:picChg chg="add mod">
          <ac:chgData name="Vladimír Študent" userId="190405fb-f1b9-41d0-b65d-3e61fdf7a3c0" providerId="ADAL" clId="{2991C7F8-AA4F-4345-A7AD-3F39E7DA2F6E}" dt="2022-10-19T09:16:38.624" v="30" actId="931"/>
          <ac:picMkLst>
            <pc:docMk/>
            <pc:sldMk cId="1737103897" sldId="274"/>
            <ac:picMk id="3" creationId="{620773DB-71CD-40EE-B77B-0DB25FF3DB0B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43.676" v="31" actId="931"/>
        <pc:sldMkLst>
          <pc:docMk/>
          <pc:sldMk cId="1655939759" sldId="275"/>
        </pc:sldMkLst>
        <pc:picChg chg="add mod">
          <ac:chgData name="Vladimír Študent" userId="190405fb-f1b9-41d0-b65d-3e61fdf7a3c0" providerId="ADAL" clId="{2991C7F8-AA4F-4345-A7AD-3F39E7DA2F6E}" dt="2022-10-19T09:16:43.676" v="31" actId="931"/>
          <ac:picMkLst>
            <pc:docMk/>
            <pc:sldMk cId="1655939759" sldId="275"/>
            <ac:picMk id="3" creationId="{28448E03-2DBD-41AE-98DD-CA20586E557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49.970" v="32" actId="931"/>
        <pc:sldMkLst>
          <pc:docMk/>
          <pc:sldMk cId="3544147065" sldId="276"/>
        </pc:sldMkLst>
        <pc:picChg chg="add mod">
          <ac:chgData name="Vladimír Študent" userId="190405fb-f1b9-41d0-b65d-3e61fdf7a3c0" providerId="ADAL" clId="{2991C7F8-AA4F-4345-A7AD-3F39E7DA2F6E}" dt="2022-10-19T09:16:49.970" v="32" actId="931"/>
          <ac:picMkLst>
            <pc:docMk/>
            <pc:sldMk cId="3544147065" sldId="276"/>
            <ac:picMk id="3" creationId="{940E7CAC-0C66-4AC9-8FEB-74D039F5C52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6:57.025" v="33" actId="931"/>
        <pc:sldMkLst>
          <pc:docMk/>
          <pc:sldMk cId="3088430046" sldId="277"/>
        </pc:sldMkLst>
        <pc:picChg chg="add mod">
          <ac:chgData name="Vladimír Študent" userId="190405fb-f1b9-41d0-b65d-3e61fdf7a3c0" providerId="ADAL" clId="{2991C7F8-AA4F-4345-A7AD-3F39E7DA2F6E}" dt="2022-10-19T09:16:57.025" v="33" actId="931"/>
          <ac:picMkLst>
            <pc:docMk/>
            <pc:sldMk cId="3088430046" sldId="277"/>
            <ac:picMk id="3" creationId="{F272CDDF-04D5-42F7-B4B0-242170520D1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01.901" v="34" actId="931"/>
        <pc:sldMkLst>
          <pc:docMk/>
          <pc:sldMk cId="2478385974" sldId="278"/>
        </pc:sldMkLst>
        <pc:picChg chg="add mod">
          <ac:chgData name="Vladimír Študent" userId="190405fb-f1b9-41d0-b65d-3e61fdf7a3c0" providerId="ADAL" clId="{2991C7F8-AA4F-4345-A7AD-3F39E7DA2F6E}" dt="2022-10-19T09:17:01.901" v="34" actId="931"/>
          <ac:picMkLst>
            <pc:docMk/>
            <pc:sldMk cId="2478385974" sldId="278"/>
            <ac:picMk id="3" creationId="{55B056C7-AAFB-4BF4-8E16-55D6B92D528A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06.667" v="35" actId="931"/>
        <pc:sldMkLst>
          <pc:docMk/>
          <pc:sldMk cId="2029949868" sldId="279"/>
        </pc:sldMkLst>
        <pc:picChg chg="add mod">
          <ac:chgData name="Vladimír Študent" userId="190405fb-f1b9-41d0-b65d-3e61fdf7a3c0" providerId="ADAL" clId="{2991C7F8-AA4F-4345-A7AD-3F39E7DA2F6E}" dt="2022-10-19T09:17:06.667" v="35" actId="931"/>
          <ac:picMkLst>
            <pc:docMk/>
            <pc:sldMk cId="2029949868" sldId="279"/>
            <ac:picMk id="3" creationId="{7530FC26-097C-4996-80DE-327704CAE58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11.152" v="36" actId="931"/>
        <pc:sldMkLst>
          <pc:docMk/>
          <pc:sldMk cId="1789387542" sldId="280"/>
        </pc:sldMkLst>
        <pc:picChg chg="add mod">
          <ac:chgData name="Vladimír Študent" userId="190405fb-f1b9-41d0-b65d-3e61fdf7a3c0" providerId="ADAL" clId="{2991C7F8-AA4F-4345-A7AD-3F39E7DA2F6E}" dt="2022-10-19T09:17:11.152" v="36" actId="931"/>
          <ac:picMkLst>
            <pc:docMk/>
            <pc:sldMk cId="1789387542" sldId="280"/>
            <ac:picMk id="3" creationId="{0F233198-0AA3-4D76-88BC-5D36A0A365B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15.332" v="37" actId="931"/>
        <pc:sldMkLst>
          <pc:docMk/>
          <pc:sldMk cId="336352740" sldId="281"/>
        </pc:sldMkLst>
        <pc:picChg chg="add mod">
          <ac:chgData name="Vladimír Študent" userId="190405fb-f1b9-41d0-b65d-3e61fdf7a3c0" providerId="ADAL" clId="{2991C7F8-AA4F-4345-A7AD-3F39E7DA2F6E}" dt="2022-10-19T09:17:15.332" v="37" actId="931"/>
          <ac:picMkLst>
            <pc:docMk/>
            <pc:sldMk cId="336352740" sldId="281"/>
            <ac:picMk id="3" creationId="{36DA58B1-5D5F-4899-B103-45B642D08280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21.381" v="38" actId="931"/>
        <pc:sldMkLst>
          <pc:docMk/>
          <pc:sldMk cId="2652259962" sldId="282"/>
        </pc:sldMkLst>
        <pc:picChg chg="add mod">
          <ac:chgData name="Vladimír Študent" userId="190405fb-f1b9-41d0-b65d-3e61fdf7a3c0" providerId="ADAL" clId="{2991C7F8-AA4F-4345-A7AD-3F39E7DA2F6E}" dt="2022-10-19T09:17:21.381" v="38" actId="931"/>
          <ac:picMkLst>
            <pc:docMk/>
            <pc:sldMk cId="2652259962" sldId="282"/>
            <ac:picMk id="3" creationId="{3ECD77DD-A793-4BE2-819B-65427738E8D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27.300" v="39" actId="931"/>
        <pc:sldMkLst>
          <pc:docMk/>
          <pc:sldMk cId="346670969" sldId="283"/>
        </pc:sldMkLst>
        <pc:picChg chg="add mod">
          <ac:chgData name="Vladimír Študent" userId="190405fb-f1b9-41d0-b65d-3e61fdf7a3c0" providerId="ADAL" clId="{2991C7F8-AA4F-4345-A7AD-3F39E7DA2F6E}" dt="2022-10-19T09:17:27.300" v="39" actId="931"/>
          <ac:picMkLst>
            <pc:docMk/>
            <pc:sldMk cId="346670969" sldId="283"/>
            <ac:picMk id="3" creationId="{14B69536-B989-4669-AF16-67A56A9F2F2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37.348" v="40" actId="931"/>
        <pc:sldMkLst>
          <pc:docMk/>
          <pc:sldMk cId="633434857" sldId="284"/>
        </pc:sldMkLst>
        <pc:picChg chg="add mod">
          <ac:chgData name="Vladimír Študent" userId="190405fb-f1b9-41d0-b65d-3e61fdf7a3c0" providerId="ADAL" clId="{2991C7F8-AA4F-4345-A7AD-3F39E7DA2F6E}" dt="2022-10-19T09:17:37.348" v="40" actId="931"/>
          <ac:picMkLst>
            <pc:docMk/>
            <pc:sldMk cId="633434857" sldId="284"/>
            <ac:picMk id="3" creationId="{E79B73B1-14A1-4B3D-87EB-8090CBC055A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42.532" v="41" actId="931"/>
        <pc:sldMkLst>
          <pc:docMk/>
          <pc:sldMk cId="298500086" sldId="285"/>
        </pc:sldMkLst>
        <pc:picChg chg="add mod">
          <ac:chgData name="Vladimír Študent" userId="190405fb-f1b9-41d0-b65d-3e61fdf7a3c0" providerId="ADAL" clId="{2991C7F8-AA4F-4345-A7AD-3F39E7DA2F6E}" dt="2022-10-19T09:17:42.532" v="41" actId="931"/>
          <ac:picMkLst>
            <pc:docMk/>
            <pc:sldMk cId="298500086" sldId="285"/>
            <ac:picMk id="3" creationId="{27141635-00C0-4962-B916-A29F9A76DB7A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47.469" v="42" actId="931"/>
        <pc:sldMkLst>
          <pc:docMk/>
          <pc:sldMk cId="822629015" sldId="286"/>
        </pc:sldMkLst>
        <pc:picChg chg="add mod">
          <ac:chgData name="Vladimír Študent" userId="190405fb-f1b9-41d0-b65d-3e61fdf7a3c0" providerId="ADAL" clId="{2991C7F8-AA4F-4345-A7AD-3F39E7DA2F6E}" dt="2022-10-19T09:17:47.469" v="42" actId="931"/>
          <ac:picMkLst>
            <pc:docMk/>
            <pc:sldMk cId="822629015" sldId="286"/>
            <ac:picMk id="3" creationId="{9B8325B5-FA9F-440D-AEF3-19ACCA287023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53.276" v="43" actId="931"/>
        <pc:sldMkLst>
          <pc:docMk/>
          <pc:sldMk cId="1839909480" sldId="287"/>
        </pc:sldMkLst>
        <pc:picChg chg="add mod">
          <ac:chgData name="Vladimír Študent" userId="190405fb-f1b9-41d0-b65d-3e61fdf7a3c0" providerId="ADAL" clId="{2991C7F8-AA4F-4345-A7AD-3F39E7DA2F6E}" dt="2022-10-19T09:17:53.276" v="43" actId="931"/>
          <ac:picMkLst>
            <pc:docMk/>
            <pc:sldMk cId="1839909480" sldId="287"/>
            <ac:picMk id="3" creationId="{6011E64C-2F8D-416F-99A8-0D07C1898347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7:57.266" v="44" actId="931"/>
        <pc:sldMkLst>
          <pc:docMk/>
          <pc:sldMk cId="2446395601" sldId="288"/>
        </pc:sldMkLst>
        <pc:picChg chg="add mod">
          <ac:chgData name="Vladimír Študent" userId="190405fb-f1b9-41d0-b65d-3e61fdf7a3c0" providerId="ADAL" clId="{2991C7F8-AA4F-4345-A7AD-3F39E7DA2F6E}" dt="2022-10-19T09:17:57.266" v="44" actId="931"/>
          <ac:picMkLst>
            <pc:docMk/>
            <pc:sldMk cId="2446395601" sldId="288"/>
            <ac:picMk id="3" creationId="{2FC53F7D-1705-48FA-A196-B0F70D889CB5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02.780" v="45" actId="931"/>
        <pc:sldMkLst>
          <pc:docMk/>
          <pc:sldMk cId="3707932005" sldId="289"/>
        </pc:sldMkLst>
        <pc:picChg chg="add mod">
          <ac:chgData name="Vladimír Študent" userId="190405fb-f1b9-41d0-b65d-3e61fdf7a3c0" providerId="ADAL" clId="{2991C7F8-AA4F-4345-A7AD-3F39E7DA2F6E}" dt="2022-10-19T09:18:02.780" v="45" actId="931"/>
          <ac:picMkLst>
            <pc:docMk/>
            <pc:sldMk cId="3707932005" sldId="289"/>
            <ac:picMk id="3" creationId="{B4622BA9-2D91-42DC-AB15-673AF9313DC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08.078" v="46" actId="931"/>
        <pc:sldMkLst>
          <pc:docMk/>
          <pc:sldMk cId="2285296222" sldId="290"/>
        </pc:sldMkLst>
        <pc:picChg chg="add mod">
          <ac:chgData name="Vladimír Študent" userId="190405fb-f1b9-41d0-b65d-3e61fdf7a3c0" providerId="ADAL" clId="{2991C7F8-AA4F-4345-A7AD-3F39E7DA2F6E}" dt="2022-10-19T09:18:08.078" v="46" actId="931"/>
          <ac:picMkLst>
            <pc:docMk/>
            <pc:sldMk cId="2285296222" sldId="290"/>
            <ac:picMk id="3" creationId="{E3B20B55-027F-4F51-8FFB-52AE8934ACB1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12.905" v="47" actId="931"/>
        <pc:sldMkLst>
          <pc:docMk/>
          <pc:sldMk cId="2978499938" sldId="291"/>
        </pc:sldMkLst>
        <pc:picChg chg="add mod">
          <ac:chgData name="Vladimír Študent" userId="190405fb-f1b9-41d0-b65d-3e61fdf7a3c0" providerId="ADAL" clId="{2991C7F8-AA4F-4345-A7AD-3F39E7DA2F6E}" dt="2022-10-19T09:18:12.905" v="47" actId="931"/>
          <ac:picMkLst>
            <pc:docMk/>
            <pc:sldMk cId="2978499938" sldId="291"/>
            <ac:picMk id="3" creationId="{447C2ACB-9851-472C-B0DA-9AD94E9BC3C0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20.762" v="48" actId="931"/>
        <pc:sldMkLst>
          <pc:docMk/>
          <pc:sldMk cId="206353917" sldId="292"/>
        </pc:sldMkLst>
        <pc:picChg chg="add mod">
          <ac:chgData name="Vladimír Študent" userId="190405fb-f1b9-41d0-b65d-3e61fdf7a3c0" providerId="ADAL" clId="{2991C7F8-AA4F-4345-A7AD-3F39E7DA2F6E}" dt="2022-10-19T09:18:20.762" v="48" actId="931"/>
          <ac:picMkLst>
            <pc:docMk/>
            <pc:sldMk cId="206353917" sldId="292"/>
            <ac:picMk id="3" creationId="{737DBB2D-6966-4526-BF13-91A4AD3FFF12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29.287" v="49" actId="931"/>
        <pc:sldMkLst>
          <pc:docMk/>
          <pc:sldMk cId="112954843" sldId="293"/>
        </pc:sldMkLst>
        <pc:picChg chg="add mod">
          <ac:chgData name="Vladimír Študent" userId="190405fb-f1b9-41d0-b65d-3e61fdf7a3c0" providerId="ADAL" clId="{2991C7F8-AA4F-4345-A7AD-3F39E7DA2F6E}" dt="2022-10-19T09:18:29.287" v="49" actId="931"/>
          <ac:picMkLst>
            <pc:docMk/>
            <pc:sldMk cId="112954843" sldId="293"/>
            <ac:picMk id="3" creationId="{115476AD-0EDA-4E34-84EF-113E65397605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35.564" v="50" actId="931"/>
        <pc:sldMkLst>
          <pc:docMk/>
          <pc:sldMk cId="2163617864" sldId="294"/>
        </pc:sldMkLst>
        <pc:picChg chg="add mod">
          <ac:chgData name="Vladimír Študent" userId="190405fb-f1b9-41d0-b65d-3e61fdf7a3c0" providerId="ADAL" clId="{2991C7F8-AA4F-4345-A7AD-3F39E7DA2F6E}" dt="2022-10-19T09:18:35.564" v="50" actId="931"/>
          <ac:picMkLst>
            <pc:docMk/>
            <pc:sldMk cId="2163617864" sldId="294"/>
            <ac:picMk id="3" creationId="{77D370F0-AFF1-45E9-9FBA-62FC0BCCB34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42.386" v="51" actId="931"/>
        <pc:sldMkLst>
          <pc:docMk/>
          <pc:sldMk cId="1890033115" sldId="295"/>
        </pc:sldMkLst>
        <pc:picChg chg="add mod">
          <ac:chgData name="Vladimír Študent" userId="190405fb-f1b9-41d0-b65d-3e61fdf7a3c0" providerId="ADAL" clId="{2991C7F8-AA4F-4345-A7AD-3F39E7DA2F6E}" dt="2022-10-19T09:18:42.386" v="51" actId="931"/>
          <ac:picMkLst>
            <pc:docMk/>
            <pc:sldMk cId="1890033115" sldId="295"/>
            <ac:picMk id="3" creationId="{AFE6C89F-3D48-48A9-BE66-A0006D4E4B51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48.396" v="52" actId="931"/>
        <pc:sldMkLst>
          <pc:docMk/>
          <pc:sldMk cId="1844816484" sldId="296"/>
        </pc:sldMkLst>
        <pc:picChg chg="add mod">
          <ac:chgData name="Vladimír Študent" userId="190405fb-f1b9-41d0-b65d-3e61fdf7a3c0" providerId="ADAL" clId="{2991C7F8-AA4F-4345-A7AD-3F39E7DA2F6E}" dt="2022-10-19T09:18:48.396" v="52" actId="931"/>
          <ac:picMkLst>
            <pc:docMk/>
            <pc:sldMk cId="1844816484" sldId="296"/>
            <ac:picMk id="3" creationId="{53BFACB0-8C03-4E00-994E-8B9619236E19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8:53.955" v="53" actId="931"/>
        <pc:sldMkLst>
          <pc:docMk/>
          <pc:sldMk cId="52670058" sldId="297"/>
        </pc:sldMkLst>
        <pc:picChg chg="add mod">
          <ac:chgData name="Vladimír Študent" userId="190405fb-f1b9-41d0-b65d-3e61fdf7a3c0" providerId="ADAL" clId="{2991C7F8-AA4F-4345-A7AD-3F39E7DA2F6E}" dt="2022-10-19T09:18:53.955" v="53" actId="931"/>
          <ac:picMkLst>
            <pc:docMk/>
            <pc:sldMk cId="52670058" sldId="297"/>
            <ac:picMk id="3" creationId="{651A3A52-00F3-4F14-A388-46428F7C4A67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01.762" v="54" actId="931"/>
        <pc:sldMkLst>
          <pc:docMk/>
          <pc:sldMk cId="2809112344" sldId="298"/>
        </pc:sldMkLst>
        <pc:picChg chg="add mod">
          <ac:chgData name="Vladimír Študent" userId="190405fb-f1b9-41d0-b65d-3e61fdf7a3c0" providerId="ADAL" clId="{2991C7F8-AA4F-4345-A7AD-3F39E7DA2F6E}" dt="2022-10-19T09:19:01.762" v="54" actId="931"/>
          <ac:picMkLst>
            <pc:docMk/>
            <pc:sldMk cId="2809112344" sldId="298"/>
            <ac:picMk id="3" creationId="{1B0A9E8B-39D5-49D6-8A2D-1937F630D5F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07.381" v="55" actId="931"/>
        <pc:sldMkLst>
          <pc:docMk/>
          <pc:sldMk cId="2266808875" sldId="299"/>
        </pc:sldMkLst>
        <pc:picChg chg="add mod">
          <ac:chgData name="Vladimír Študent" userId="190405fb-f1b9-41d0-b65d-3e61fdf7a3c0" providerId="ADAL" clId="{2991C7F8-AA4F-4345-A7AD-3F39E7DA2F6E}" dt="2022-10-19T09:19:07.381" v="55" actId="931"/>
          <ac:picMkLst>
            <pc:docMk/>
            <pc:sldMk cId="2266808875" sldId="299"/>
            <ac:picMk id="3" creationId="{1031BF81-068F-4E4D-A0FE-E4E806695D56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12.377" v="56" actId="931"/>
        <pc:sldMkLst>
          <pc:docMk/>
          <pc:sldMk cId="2896282022" sldId="300"/>
        </pc:sldMkLst>
        <pc:picChg chg="add mod">
          <ac:chgData name="Vladimír Študent" userId="190405fb-f1b9-41d0-b65d-3e61fdf7a3c0" providerId="ADAL" clId="{2991C7F8-AA4F-4345-A7AD-3F39E7DA2F6E}" dt="2022-10-19T09:19:12.377" v="56" actId="931"/>
          <ac:picMkLst>
            <pc:docMk/>
            <pc:sldMk cId="2896282022" sldId="300"/>
            <ac:picMk id="3" creationId="{DF87D8F2-71C2-45B0-97BF-9EAABF7148C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17.671" v="57" actId="931"/>
        <pc:sldMkLst>
          <pc:docMk/>
          <pc:sldMk cId="3095351964" sldId="301"/>
        </pc:sldMkLst>
        <pc:picChg chg="add mod">
          <ac:chgData name="Vladimír Študent" userId="190405fb-f1b9-41d0-b65d-3e61fdf7a3c0" providerId="ADAL" clId="{2991C7F8-AA4F-4345-A7AD-3F39E7DA2F6E}" dt="2022-10-19T09:19:17.671" v="57" actId="931"/>
          <ac:picMkLst>
            <pc:docMk/>
            <pc:sldMk cId="3095351964" sldId="301"/>
            <ac:picMk id="3" creationId="{9196CB52-BCCE-4A3A-98E6-F083DEEFB04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25.838" v="58" actId="931"/>
        <pc:sldMkLst>
          <pc:docMk/>
          <pc:sldMk cId="736014843" sldId="302"/>
        </pc:sldMkLst>
        <pc:picChg chg="add mod">
          <ac:chgData name="Vladimír Študent" userId="190405fb-f1b9-41d0-b65d-3e61fdf7a3c0" providerId="ADAL" clId="{2991C7F8-AA4F-4345-A7AD-3F39E7DA2F6E}" dt="2022-10-19T09:19:25.838" v="58" actId="931"/>
          <ac:picMkLst>
            <pc:docMk/>
            <pc:sldMk cId="736014843" sldId="302"/>
            <ac:picMk id="3" creationId="{571AD4D9-1AFA-4B32-8F29-B042EB940959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32.903" v="59" actId="931"/>
        <pc:sldMkLst>
          <pc:docMk/>
          <pc:sldMk cId="2702473904" sldId="303"/>
        </pc:sldMkLst>
        <pc:picChg chg="add mod">
          <ac:chgData name="Vladimír Študent" userId="190405fb-f1b9-41d0-b65d-3e61fdf7a3c0" providerId="ADAL" clId="{2991C7F8-AA4F-4345-A7AD-3F39E7DA2F6E}" dt="2022-10-19T09:19:32.903" v="59" actId="931"/>
          <ac:picMkLst>
            <pc:docMk/>
            <pc:sldMk cId="2702473904" sldId="303"/>
            <ac:picMk id="3" creationId="{C2BA0DD8-085E-4CCB-BF2E-A5BC020A183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37.950" v="60" actId="931"/>
        <pc:sldMkLst>
          <pc:docMk/>
          <pc:sldMk cId="1636189770" sldId="304"/>
        </pc:sldMkLst>
        <pc:picChg chg="add mod">
          <ac:chgData name="Vladimír Študent" userId="190405fb-f1b9-41d0-b65d-3e61fdf7a3c0" providerId="ADAL" clId="{2991C7F8-AA4F-4345-A7AD-3F39E7DA2F6E}" dt="2022-10-19T09:19:37.950" v="60" actId="931"/>
          <ac:picMkLst>
            <pc:docMk/>
            <pc:sldMk cId="1636189770" sldId="304"/>
            <ac:picMk id="3" creationId="{36DF621D-3A1A-47BB-8936-C18CD5903D80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43.027" v="61" actId="931"/>
        <pc:sldMkLst>
          <pc:docMk/>
          <pc:sldMk cId="1723258259" sldId="305"/>
        </pc:sldMkLst>
        <pc:picChg chg="add mod">
          <ac:chgData name="Vladimír Študent" userId="190405fb-f1b9-41d0-b65d-3e61fdf7a3c0" providerId="ADAL" clId="{2991C7F8-AA4F-4345-A7AD-3F39E7DA2F6E}" dt="2022-10-19T09:19:43.027" v="61" actId="931"/>
          <ac:picMkLst>
            <pc:docMk/>
            <pc:sldMk cId="1723258259" sldId="305"/>
            <ac:picMk id="3" creationId="{937C66E6-A292-4D2D-9803-3B023E7B35BC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48.290" v="62" actId="931"/>
        <pc:sldMkLst>
          <pc:docMk/>
          <pc:sldMk cId="2957119341" sldId="306"/>
        </pc:sldMkLst>
        <pc:picChg chg="add mod">
          <ac:chgData name="Vladimír Študent" userId="190405fb-f1b9-41d0-b65d-3e61fdf7a3c0" providerId="ADAL" clId="{2991C7F8-AA4F-4345-A7AD-3F39E7DA2F6E}" dt="2022-10-19T09:19:48.290" v="62" actId="931"/>
          <ac:picMkLst>
            <pc:docMk/>
            <pc:sldMk cId="2957119341" sldId="306"/>
            <ac:picMk id="3" creationId="{23F02C29-3C43-4553-8C02-561B96269B60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19:53.970" v="63" actId="931"/>
        <pc:sldMkLst>
          <pc:docMk/>
          <pc:sldMk cId="1940489698" sldId="307"/>
        </pc:sldMkLst>
        <pc:picChg chg="add mod">
          <ac:chgData name="Vladimír Študent" userId="190405fb-f1b9-41d0-b65d-3e61fdf7a3c0" providerId="ADAL" clId="{2991C7F8-AA4F-4345-A7AD-3F39E7DA2F6E}" dt="2022-10-19T09:19:53.970" v="63" actId="931"/>
          <ac:picMkLst>
            <pc:docMk/>
            <pc:sldMk cId="1940489698" sldId="307"/>
            <ac:picMk id="3" creationId="{2263FF1B-8A1C-4AD8-ABE8-F999F6B74D7C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01.094" v="64" actId="931"/>
        <pc:sldMkLst>
          <pc:docMk/>
          <pc:sldMk cId="2341191447" sldId="308"/>
        </pc:sldMkLst>
        <pc:picChg chg="add mod">
          <ac:chgData name="Vladimír Študent" userId="190405fb-f1b9-41d0-b65d-3e61fdf7a3c0" providerId="ADAL" clId="{2991C7F8-AA4F-4345-A7AD-3F39E7DA2F6E}" dt="2022-10-19T09:20:01.094" v="64" actId="931"/>
          <ac:picMkLst>
            <pc:docMk/>
            <pc:sldMk cId="2341191447" sldId="308"/>
            <ac:picMk id="3" creationId="{EA6DE2CB-329B-45B2-8D5B-A0AEDD069E93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10.237" v="65" actId="931"/>
        <pc:sldMkLst>
          <pc:docMk/>
          <pc:sldMk cId="2778909050" sldId="309"/>
        </pc:sldMkLst>
        <pc:picChg chg="add mod">
          <ac:chgData name="Vladimír Študent" userId="190405fb-f1b9-41d0-b65d-3e61fdf7a3c0" providerId="ADAL" clId="{2991C7F8-AA4F-4345-A7AD-3F39E7DA2F6E}" dt="2022-10-19T09:20:10.237" v="65" actId="931"/>
          <ac:picMkLst>
            <pc:docMk/>
            <pc:sldMk cId="2778909050" sldId="309"/>
            <ac:picMk id="3" creationId="{7F4AF236-0563-4040-B92B-F09646E990D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16.533" v="66" actId="931"/>
        <pc:sldMkLst>
          <pc:docMk/>
          <pc:sldMk cId="1585631626" sldId="310"/>
        </pc:sldMkLst>
        <pc:picChg chg="add mod">
          <ac:chgData name="Vladimír Študent" userId="190405fb-f1b9-41d0-b65d-3e61fdf7a3c0" providerId="ADAL" clId="{2991C7F8-AA4F-4345-A7AD-3F39E7DA2F6E}" dt="2022-10-19T09:20:16.533" v="66" actId="931"/>
          <ac:picMkLst>
            <pc:docMk/>
            <pc:sldMk cId="1585631626" sldId="310"/>
            <ac:picMk id="3" creationId="{AF996CE7-87FC-46E3-9B02-5D6104D45C83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21.489" v="67" actId="931"/>
        <pc:sldMkLst>
          <pc:docMk/>
          <pc:sldMk cId="1087230277" sldId="311"/>
        </pc:sldMkLst>
        <pc:picChg chg="add mod">
          <ac:chgData name="Vladimír Študent" userId="190405fb-f1b9-41d0-b65d-3e61fdf7a3c0" providerId="ADAL" clId="{2991C7F8-AA4F-4345-A7AD-3F39E7DA2F6E}" dt="2022-10-19T09:20:21.489" v="67" actId="931"/>
          <ac:picMkLst>
            <pc:docMk/>
            <pc:sldMk cId="1087230277" sldId="311"/>
            <ac:picMk id="3" creationId="{4EDD651B-84D2-48C6-92DF-ED3AE5670F0C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27.324" v="68" actId="931"/>
        <pc:sldMkLst>
          <pc:docMk/>
          <pc:sldMk cId="2003041851" sldId="312"/>
        </pc:sldMkLst>
        <pc:picChg chg="add mod">
          <ac:chgData name="Vladimír Študent" userId="190405fb-f1b9-41d0-b65d-3e61fdf7a3c0" providerId="ADAL" clId="{2991C7F8-AA4F-4345-A7AD-3F39E7DA2F6E}" dt="2022-10-19T09:20:27.324" v="68" actId="931"/>
          <ac:picMkLst>
            <pc:docMk/>
            <pc:sldMk cId="2003041851" sldId="312"/>
            <ac:picMk id="3" creationId="{DAB02B98-F2EC-4FEE-BEC4-6B3E0941102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32.927" v="69" actId="931"/>
        <pc:sldMkLst>
          <pc:docMk/>
          <pc:sldMk cId="3260841405" sldId="313"/>
        </pc:sldMkLst>
        <pc:picChg chg="add mod">
          <ac:chgData name="Vladimír Študent" userId="190405fb-f1b9-41d0-b65d-3e61fdf7a3c0" providerId="ADAL" clId="{2991C7F8-AA4F-4345-A7AD-3F39E7DA2F6E}" dt="2022-10-19T09:20:32.927" v="69" actId="931"/>
          <ac:picMkLst>
            <pc:docMk/>
            <pc:sldMk cId="3260841405" sldId="313"/>
            <ac:picMk id="3" creationId="{3F6B2D58-46FF-4339-AD6E-8FEB3CD51F34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39.274" v="70" actId="931"/>
        <pc:sldMkLst>
          <pc:docMk/>
          <pc:sldMk cId="1408465509" sldId="314"/>
        </pc:sldMkLst>
        <pc:picChg chg="add mod">
          <ac:chgData name="Vladimír Študent" userId="190405fb-f1b9-41d0-b65d-3e61fdf7a3c0" providerId="ADAL" clId="{2991C7F8-AA4F-4345-A7AD-3F39E7DA2F6E}" dt="2022-10-19T09:20:39.274" v="70" actId="931"/>
          <ac:picMkLst>
            <pc:docMk/>
            <pc:sldMk cId="1408465509" sldId="314"/>
            <ac:picMk id="3" creationId="{D3DD4848-BFF0-4ABE-9850-789B94727260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45.323" v="71" actId="931"/>
        <pc:sldMkLst>
          <pc:docMk/>
          <pc:sldMk cId="260961879" sldId="315"/>
        </pc:sldMkLst>
        <pc:picChg chg="add mod">
          <ac:chgData name="Vladimír Študent" userId="190405fb-f1b9-41d0-b65d-3e61fdf7a3c0" providerId="ADAL" clId="{2991C7F8-AA4F-4345-A7AD-3F39E7DA2F6E}" dt="2022-10-19T09:20:45.323" v="71" actId="931"/>
          <ac:picMkLst>
            <pc:docMk/>
            <pc:sldMk cId="260961879" sldId="315"/>
            <ac:picMk id="3" creationId="{936E64EA-47F5-4E05-A457-B5F3A91D7ADA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52.456" v="72" actId="931"/>
        <pc:sldMkLst>
          <pc:docMk/>
          <pc:sldMk cId="2686540988" sldId="316"/>
        </pc:sldMkLst>
        <pc:picChg chg="add mod">
          <ac:chgData name="Vladimír Študent" userId="190405fb-f1b9-41d0-b65d-3e61fdf7a3c0" providerId="ADAL" clId="{2991C7F8-AA4F-4345-A7AD-3F39E7DA2F6E}" dt="2022-10-19T09:20:52.456" v="72" actId="931"/>
          <ac:picMkLst>
            <pc:docMk/>
            <pc:sldMk cId="2686540988" sldId="316"/>
            <ac:picMk id="3" creationId="{D9405C54-0E45-4B37-BF31-3302C48FE0FF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0:59.319" v="73" actId="931"/>
        <pc:sldMkLst>
          <pc:docMk/>
          <pc:sldMk cId="4188474929" sldId="317"/>
        </pc:sldMkLst>
        <pc:picChg chg="add mod">
          <ac:chgData name="Vladimír Študent" userId="190405fb-f1b9-41d0-b65d-3e61fdf7a3c0" providerId="ADAL" clId="{2991C7F8-AA4F-4345-A7AD-3F39E7DA2F6E}" dt="2022-10-19T09:20:59.319" v="73" actId="931"/>
          <ac:picMkLst>
            <pc:docMk/>
            <pc:sldMk cId="4188474929" sldId="317"/>
            <ac:picMk id="3" creationId="{CC8F29B6-144D-4AA1-A610-FFB3D319A973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04.233" v="74" actId="931"/>
        <pc:sldMkLst>
          <pc:docMk/>
          <pc:sldMk cId="2166969133" sldId="318"/>
        </pc:sldMkLst>
        <pc:picChg chg="add mod">
          <ac:chgData name="Vladimír Študent" userId="190405fb-f1b9-41d0-b65d-3e61fdf7a3c0" providerId="ADAL" clId="{2991C7F8-AA4F-4345-A7AD-3F39E7DA2F6E}" dt="2022-10-19T09:21:04.233" v="74" actId="931"/>
          <ac:picMkLst>
            <pc:docMk/>
            <pc:sldMk cId="2166969133" sldId="318"/>
            <ac:picMk id="3" creationId="{F58D9BA5-C19D-4567-9C12-5924D6B6FABC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08.903" v="75" actId="931"/>
        <pc:sldMkLst>
          <pc:docMk/>
          <pc:sldMk cId="2285867692" sldId="319"/>
        </pc:sldMkLst>
        <pc:picChg chg="add mod">
          <ac:chgData name="Vladimír Študent" userId="190405fb-f1b9-41d0-b65d-3e61fdf7a3c0" providerId="ADAL" clId="{2991C7F8-AA4F-4345-A7AD-3F39E7DA2F6E}" dt="2022-10-19T09:21:08.903" v="75" actId="931"/>
          <ac:picMkLst>
            <pc:docMk/>
            <pc:sldMk cId="2285867692" sldId="319"/>
            <ac:picMk id="3" creationId="{3523B776-006B-4D03-835E-35B7335C7A25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14.125" v="76" actId="931"/>
        <pc:sldMkLst>
          <pc:docMk/>
          <pc:sldMk cId="3889933912" sldId="320"/>
        </pc:sldMkLst>
        <pc:picChg chg="add mod">
          <ac:chgData name="Vladimír Študent" userId="190405fb-f1b9-41d0-b65d-3e61fdf7a3c0" providerId="ADAL" clId="{2991C7F8-AA4F-4345-A7AD-3F39E7DA2F6E}" dt="2022-10-19T09:21:14.125" v="76" actId="931"/>
          <ac:picMkLst>
            <pc:docMk/>
            <pc:sldMk cId="3889933912" sldId="320"/>
            <ac:picMk id="3" creationId="{7F5D788C-21BD-4684-BAC7-685496E7122A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18.511" v="77" actId="931"/>
        <pc:sldMkLst>
          <pc:docMk/>
          <pc:sldMk cId="1253540249" sldId="321"/>
        </pc:sldMkLst>
        <pc:picChg chg="add mod">
          <ac:chgData name="Vladimír Študent" userId="190405fb-f1b9-41d0-b65d-3e61fdf7a3c0" providerId="ADAL" clId="{2991C7F8-AA4F-4345-A7AD-3F39E7DA2F6E}" dt="2022-10-19T09:21:18.511" v="77" actId="931"/>
          <ac:picMkLst>
            <pc:docMk/>
            <pc:sldMk cId="1253540249" sldId="321"/>
            <ac:picMk id="3" creationId="{AFB797B9-6248-4A4D-AD1E-F6654F04DAD2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22.794" v="78" actId="931"/>
        <pc:sldMkLst>
          <pc:docMk/>
          <pc:sldMk cId="4146709820" sldId="322"/>
        </pc:sldMkLst>
        <pc:picChg chg="add mod">
          <ac:chgData name="Vladimír Študent" userId="190405fb-f1b9-41d0-b65d-3e61fdf7a3c0" providerId="ADAL" clId="{2991C7F8-AA4F-4345-A7AD-3F39E7DA2F6E}" dt="2022-10-19T09:21:22.794" v="78" actId="931"/>
          <ac:picMkLst>
            <pc:docMk/>
            <pc:sldMk cId="4146709820" sldId="322"/>
            <ac:picMk id="3" creationId="{055175B0-C821-48AB-A607-B0D3C63FDAF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28.218" v="79" actId="931"/>
        <pc:sldMkLst>
          <pc:docMk/>
          <pc:sldMk cId="1463125887" sldId="323"/>
        </pc:sldMkLst>
        <pc:picChg chg="add mod">
          <ac:chgData name="Vladimír Študent" userId="190405fb-f1b9-41d0-b65d-3e61fdf7a3c0" providerId="ADAL" clId="{2991C7F8-AA4F-4345-A7AD-3F39E7DA2F6E}" dt="2022-10-19T09:21:28.218" v="79" actId="931"/>
          <ac:picMkLst>
            <pc:docMk/>
            <pc:sldMk cId="1463125887" sldId="323"/>
            <ac:picMk id="3" creationId="{5CFD033B-D075-4559-A3DC-92513A312ADD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32.441" v="80" actId="931"/>
        <pc:sldMkLst>
          <pc:docMk/>
          <pc:sldMk cId="4011263530" sldId="324"/>
        </pc:sldMkLst>
        <pc:picChg chg="add mod">
          <ac:chgData name="Vladimír Študent" userId="190405fb-f1b9-41d0-b65d-3e61fdf7a3c0" providerId="ADAL" clId="{2991C7F8-AA4F-4345-A7AD-3F39E7DA2F6E}" dt="2022-10-19T09:21:32.441" v="80" actId="931"/>
          <ac:picMkLst>
            <pc:docMk/>
            <pc:sldMk cId="4011263530" sldId="324"/>
            <ac:picMk id="3" creationId="{5474EB5D-E5F4-430C-976D-124C796E6E0E}"/>
          </ac:picMkLst>
        </pc:picChg>
      </pc:sldChg>
      <pc:sldChg chg="addSp modSp add">
        <pc:chgData name="Vladimír Študent" userId="190405fb-f1b9-41d0-b65d-3e61fdf7a3c0" providerId="ADAL" clId="{2991C7F8-AA4F-4345-A7AD-3F39E7DA2F6E}" dt="2022-10-19T09:21:37.930" v="81" actId="931"/>
        <pc:sldMkLst>
          <pc:docMk/>
          <pc:sldMk cId="124510574" sldId="325"/>
        </pc:sldMkLst>
        <pc:picChg chg="add mod">
          <ac:chgData name="Vladimír Študent" userId="190405fb-f1b9-41d0-b65d-3e61fdf7a3c0" providerId="ADAL" clId="{2991C7F8-AA4F-4345-A7AD-3F39E7DA2F6E}" dt="2022-10-19T09:21:37.930" v="81" actId="931"/>
          <ac:picMkLst>
            <pc:docMk/>
            <pc:sldMk cId="124510574" sldId="325"/>
            <ac:picMk id="3" creationId="{6EF0221A-6A6A-46D2-8081-0D61B59DC2AF}"/>
          </ac:picMkLst>
        </pc:picChg>
      </pc:sldChg>
      <pc:sldChg chg="add del">
        <pc:chgData name="Vladimír Študent" userId="190405fb-f1b9-41d0-b65d-3e61fdf7a3c0" providerId="ADAL" clId="{2991C7F8-AA4F-4345-A7AD-3F39E7DA2F6E}" dt="2022-10-19T09:21:41.258" v="82" actId="2696"/>
        <pc:sldMkLst>
          <pc:docMk/>
          <pc:sldMk cId="1648954764" sldId="32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E2BAA-6733-47F3-880F-27382FA1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A43FCB-E29F-4538-894C-336A8DA5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65878-57C7-436B-83D2-0B20A725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FE5393-93E8-4375-A105-6618BA01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9843F-C431-47A7-900A-861C79D1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35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FD83E-1A8D-4080-B1BF-88E15BBF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B46B58-5648-4D39-BDC0-0CC9C0811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EAD98D-9C6F-46A8-B14F-734AE5D7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DE91BC-30CE-4284-9FCB-C7567774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887AD3-43F2-403F-8F26-526A3AE6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7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22BAAB4-8202-4CE4-90B3-3011D4625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5FED5-073A-4631-B289-E7A0AB40C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20CFFF-9A44-4E82-9D36-EA60C7F9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12B597-6012-45AD-B0B3-E068C978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95976D-A362-417A-9B82-51F92E5E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9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F523E-6B4C-4220-BE67-C863ABE5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1190AC-F2ED-4CF3-8163-0796E5B4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C70C44-D64C-425A-9D71-BA836866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AB0076-D5B5-4704-950D-C6C55FFA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0E0B98-D439-4257-AF2D-D13755DB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7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08669-A420-43FD-8C8E-5425C786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DF8044-09F7-452E-B841-3277DB98B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F144B7-EDF7-4DB2-9691-77933F6F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F0044D-97A8-4266-9292-9026691B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D9D570-582A-40B2-8B0A-080D3263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61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3191F-B78A-4DE1-89B9-7D4C3C34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522CED-3717-4CC5-84BC-6B75EEA26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4E0E4A-6FD0-4A63-9007-0CE425553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547613-B5FE-43C3-B7E9-539B92C9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D4B749-771D-40D8-9D7E-34EBA873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E9A42D-5A4B-4D30-809C-8DAC0583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22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FDF96-45F9-498B-A5BE-3F53AD68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FFD250E-9EE9-458D-A4FE-F57D9F2E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D634F8-3B70-4FBC-876D-853D022A4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2EBA8B2-1CEE-4279-98FE-D2DA97171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2F46E0-A339-407A-BC80-3BF28CE07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3F39E6-4A0F-44A6-8376-1F1A4272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37B29A-8058-4644-850B-80A07F62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054501-6DAF-4E51-8AD9-03078397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7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0D350-1160-4331-981B-86A82B37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937A4A-5844-4AFA-8DC7-59609279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CF4598-7A5E-4A98-80DB-D0D04F7B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5E1483-5546-4AFC-AB5C-3853BC16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1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27E54ED-A00E-4166-8822-21451782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692F56-CEBA-49E6-BF83-C498C308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33A207-34FC-45BD-8FC8-69D25B28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39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7D138-A1AC-45DC-98BF-4ECADF9D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1CC34B-C6A8-4396-84AE-645FF780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2FD8A97-AE02-4F42-8471-EA71EE9B6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7BE743-6E46-466B-AA4A-160023F2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E12654-B682-4A80-A8BC-E0CE128F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BF57D4-FC2E-4524-AFF3-BFA5A3BE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5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CA789-09F5-4C38-8DD7-C93010C3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328DB33-348A-42BA-A215-922725B62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13BD4AE-396E-426C-B4D0-6FD3B9C20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8C197D-4CA2-4188-BD71-32594AF6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28E48F-D97B-4CDC-B72C-817C8E4A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EB334E-D785-46AC-87B2-E5B82DF6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297051-7570-47D4-A906-D4E590B5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B1A7B3-43C3-4414-8BFF-B76B6C25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BB0C0A-B85C-4285-9EC1-B798FDFBA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230F-A999-4760-B3CC-66A3B088CBA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E0C96B-0DAA-4BE2-8110-28CFA7563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5CA4A1-E35E-4A6C-AD2B-A8F944DE1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2253-058C-49CB-B2CE-8329A202B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6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B982A64-79C1-4BC7-B378-0F4029750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7262"/>
            <a:ext cx="105156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32D7C2-B377-4178-907D-F0BBDA131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56902C-A105-45CC-AAC6-70F75CBD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8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0915DE-58BE-484A-BA80-B590176ED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8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CFF4369-6385-4D8B-8AD3-2AB816C8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3A214A-2EE4-4C8B-998F-7F0A876DA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9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32CCD7-C2B6-4E36-B936-31485932B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4F32215-ED2A-4A2B-9D9D-DB365C4B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0"/>
            <a:ext cx="10572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2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50E0AC7-1707-4299-8D65-5BEBA8403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942975"/>
            <a:ext cx="105537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F30B8C-D65B-4496-A3AE-EB1C23FA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666750"/>
            <a:ext cx="95821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0773DB-71CD-40EE-B77B-0DB25FF3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57212"/>
            <a:ext cx="95821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E0FE2F1-39D6-4A89-AB62-14004756D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962025"/>
            <a:ext cx="105441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71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448E03-2DBD-41AE-98DD-CA20586E5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533400"/>
            <a:ext cx="95726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3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0E7CAC-0C66-4AC9-8FEB-74D039F5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47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72CDDF-04D5-42F7-B4B0-24217052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36" y="2179320"/>
            <a:ext cx="21671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5B056C7-AAFB-4BF4-8E16-55D6B92D5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466344"/>
            <a:ext cx="7900416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530FC26-097C-4996-80DE-327704CAE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4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F233198-0AA3-4D76-88BC-5D36A0A36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743075"/>
            <a:ext cx="60007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8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6DA58B1-5D5F-4899-B103-45B642D08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952500"/>
            <a:ext cx="105822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ECD77DD-A793-4BE2-819B-65427738E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952500"/>
            <a:ext cx="105251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4B69536-B989-4669-AF16-67A56A9F2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733425"/>
            <a:ext cx="104870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0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9B73B1-14A1-4B3D-87EB-8090CBC05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833437"/>
            <a:ext cx="112966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3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BBDB26-5896-4A68-96C2-C6695CDFF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425700"/>
            <a:ext cx="4038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8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7141635-00C0-4962-B916-A29F9A76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833437"/>
            <a:ext cx="112966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0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8325B5-FA9F-440D-AEF3-19ACCA28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933450"/>
            <a:ext cx="105441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9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11E64C-2F8D-416F-99A8-0D07C1898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952500"/>
            <a:ext cx="105441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9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FC53F7D-1705-48FA-A196-B0F70D889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4150"/>
            <a:ext cx="97536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4622BA9-2D91-42DC-AB15-673AF9313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2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B20B55-027F-4F51-8FFB-52AE8934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04925"/>
            <a:ext cx="5334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6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47C2ACB-9851-472C-B0DA-9AD94E9B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952500"/>
            <a:ext cx="105441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9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7DBB2D-6966-4526-BF13-91A4AD3F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19250"/>
            <a:ext cx="5334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3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15476AD-0EDA-4E34-84EF-113E6539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952500"/>
            <a:ext cx="105441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D370F0-AFF1-45E9-9FBA-62FC0BCC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957262"/>
            <a:ext cx="105822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F373B2-D1B9-40F2-8798-8798C00CE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24037"/>
            <a:ext cx="5334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5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E6C89F-3D48-48A9-BE66-A0006D4E4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914525"/>
            <a:ext cx="87820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3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3BFACB0-8C03-4E00-994E-8B961923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614362"/>
            <a:ext cx="40005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1A3A52-00F3-4F14-A388-46428F7C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957262"/>
            <a:ext cx="1058227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0A9E8B-39D5-49D6-8A2D-1937F630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2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31BF81-068F-4E4D-A0FE-E4E806695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08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F87D8F2-71C2-45B0-97BF-9EAABF714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82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196CB52-BCCE-4A3A-98E6-F083DEEF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1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71AD4D9-1AFA-4B32-8F29-B042EB940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14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2BA0DD8-085E-4CCB-BF2E-A5BC020A1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73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6DF621D-3A1A-47BB-8936-C18CD5903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8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29ADE8-909C-4441-9EA9-6CBEFAE9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4" y="371856"/>
            <a:ext cx="9430512" cy="61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55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37C66E6-A292-4D2D-9803-3B023E7B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58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F02C29-3C43-4553-8C02-561B9626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19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63FF1B-8A1C-4AD8-ABE8-F999F6B7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9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6DE2CB-329B-45B2-8D5B-A0AEDD06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1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4AF236-0563-4040-B92B-F09646E99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09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996CE7-87FC-46E3-9B02-5D6104D4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1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DD651B-84D2-48C6-92DF-ED3AE567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0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AB02B98-F2EC-4FEE-BEC4-6B3E09411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18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6B2D58-46FF-4339-AD6E-8FEB3CD5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41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DD4848-BFF0-4ABE-9850-789B94727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6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013972-C71B-4D76-98EA-DBCE9775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3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36E64EA-47F5-4E05-A457-B5F3A91D7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1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405C54-0E45-4B37-BF31-3302C48F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40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8F29B6-144D-4AA1-A610-FFB3D319A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749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58D9BA5-C19D-4567-9C12-5924D6B6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9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23B776-006B-4D03-835E-35B7335C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7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5D788C-21BD-4684-BAC7-685496E71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33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B797B9-6248-4A4D-AD1E-F6654F04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402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55175B0-C821-48AB-A607-B0D3C63F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9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FD033B-D075-4559-A3DC-92513A31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5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474EB5D-E5F4-430C-976D-124C796E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861A1EB-24A8-4B23-84A6-499CFD271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1136650"/>
            <a:ext cx="7759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099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F0221A-6A6A-46D2-8081-0D61B59D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7"/>
            <a:ext cx="12192000" cy="6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11875D2-1335-4F18-B5DC-D66ECC8E9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D38741-BFD6-4B2C-B822-7E0D8423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18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52741DD6EEAB43A73B179256D7AF13" ma:contentTypeVersion="14" ma:contentTypeDescription="Vytvoří nový dokument" ma:contentTypeScope="" ma:versionID="388a881253de1e68e71f39023440ace4">
  <xsd:schema xmlns:xsd="http://www.w3.org/2001/XMLSchema" xmlns:xs="http://www.w3.org/2001/XMLSchema" xmlns:p="http://schemas.microsoft.com/office/2006/metadata/properties" xmlns:ns3="12c693ff-5441-4d64-8437-2364782a9519" xmlns:ns4="02e5d380-2cbe-4064-9a86-dc5905c9c13a" targetNamespace="http://schemas.microsoft.com/office/2006/metadata/properties" ma:root="true" ma:fieldsID="b5d70b13642451fcec6a126c74ac0897" ns3:_="" ns4:_="">
    <xsd:import namespace="12c693ff-5441-4d64-8437-2364782a9519"/>
    <xsd:import namespace="02e5d380-2cbe-4064-9a86-dc5905c9c1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693ff-5441-4d64-8437-2364782a95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5d380-2cbe-4064-9a86-dc5905c9c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0EDBF2-284E-4E97-BEC8-3296034B64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693ff-5441-4d64-8437-2364782a9519"/>
    <ds:schemaRef ds:uri="02e5d380-2cbe-4064-9a86-dc5905c9c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89BF0D-F220-4EAB-BAAF-C40E132A5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727FAB-8D32-47D6-AEF6-49903832579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2e5d380-2cbe-4064-9a86-dc5905c9c13a"/>
    <ds:schemaRef ds:uri="12c693ff-5441-4d64-8437-2364782a951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Širokoúhlá obrazovka</PresentationFormat>
  <Paragraphs>0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Študent</dc:creator>
  <cp:lastModifiedBy>Vladimír Študent</cp:lastModifiedBy>
  <cp:revision>1</cp:revision>
  <dcterms:created xsi:type="dcterms:W3CDTF">2022-10-19T09:12:21Z</dcterms:created>
  <dcterms:modified xsi:type="dcterms:W3CDTF">2022-10-19T09:21:42Z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0x0101003152741DD6EEAB43A73B179256D7AF13</vt:lpwstr>
  </property>
</Properties>
</file>