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Matůšů" userId="f22e1442-87d8-4234-98ee-551b118ed419" providerId="ADAL" clId="{3866ECB7-9CE6-4DAB-AB21-C24EC9D51BAD}"/>
    <pc:docChg chg="undo redo custSel addSld delSld modSld">
      <pc:chgData name="Veronika Matůšů" userId="f22e1442-87d8-4234-98ee-551b118ed419" providerId="ADAL" clId="{3866ECB7-9CE6-4DAB-AB21-C24EC9D51BAD}" dt="2023-10-18T21:34:50.530" v="3283" actId="20577"/>
      <pc:docMkLst>
        <pc:docMk/>
      </pc:docMkLst>
      <pc:sldChg chg="addSp delSp modSp">
        <pc:chgData name="Veronika Matůšů" userId="f22e1442-87d8-4234-98ee-551b118ed419" providerId="ADAL" clId="{3866ECB7-9CE6-4DAB-AB21-C24EC9D51BAD}" dt="2023-10-17T21:48:19.358" v="2810" actId="20577"/>
        <pc:sldMkLst>
          <pc:docMk/>
          <pc:sldMk cId="4186161289" sldId="256"/>
        </pc:sldMkLst>
        <pc:spChg chg="mod">
          <ac:chgData name="Veronika Matůšů" userId="f22e1442-87d8-4234-98ee-551b118ed419" providerId="ADAL" clId="{3866ECB7-9CE6-4DAB-AB21-C24EC9D51BAD}" dt="2023-10-17T21:48:19.358" v="2810" actId="20577"/>
          <ac:spMkLst>
            <pc:docMk/>
            <pc:sldMk cId="4186161289" sldId="256"/>
            <ac:spMk id="3" creationId="{BB653056-E1AA-48AE-BA33-39D9852CA3DB}"/>
          </ac:spMkLst>
        </pc:spChg>
        <pc:picChg chg="add mod">
          <ac:chgData name="Veronika Matůšů" userId="f22e1442-87d8-4234-98ee-551b118ed419" providerId="ADAL" clId="{3866ECB7-9CE6-4DAB-AB21-C24EC9D51BAD}" dt="2023-10-17T21:47:42.951" v="2806" actId="1076"/>
          <ac:picMkLst>
            <pc:docMk/>
            <pc:sldMk cId="4186161289" sldId="256"/>
            <ac:picMk id="4" creationId="{A53F60F8-F1F7-4841-B90A-B94115F28B58}"/>
          </ac:picMkLst>
        </pc:picChg>
        <pc:picChg chg="del">
          <ac:chgData name="Veronika Matůšů" userId="f22e1442-87d8-4234-98ee-551b118ed419" providerId="ADAL" clId="{3866ECB7-9CE6-4DAB-AB21-C24EC9D51BAD}" dt="2023-10-17T21:46:58.291" v="2796" actId="478"/>
          <ac:picMkLst>
            <pc:docMk/>
            <pc:sldMk cId="4186161289" sldId="256"/>
            <ac:picMk id="5" creationId="{60B4CD4D-2BB2-48AC-9B2D-C98F700C992E}"/>
          </ac:picMkLst>
        </pc:picChg>
        <pc:picChg chg="mod">
          <ac:chgData name="Veronika Matůšů" userId="f22e1442-87d8-4234-98ee-551b118ed419" providerId="ADAL" clId="{3866ECB7-9CE6-4DAB-AB21-C24EC9D51BAD}" dt="2023-10-16T12:07:31.874" v="69" actId="1076"/>
          <ac:picMkLst>
            <pc:docMk/>
            <pc:sldMk cId="4186161289" sldId="256"/>
            <ac:picMk id="6" creationId="{5DCCDAEA-1F05-4D0F-9A04-1647B447BA9A}"/>
          </ac:picMkLst>
        </pc:picChg>
      </pc:sldChg>
      <pc:sldChg chg="addSp modSp add">
        <pc:chgData name="Veronika Matůšů" userId="f22e1442-87d8-4234-98ee-551b118ed419" providerId="ADAL" clId="{3866ECB7-9CE6-4DAB-AB21-C24EC9D51BAD}" dt="2023-10-17T21:26:05.736" v="2501" actId="20577"/>
        <pc:sldMkLst>
          <pc:docMk/>
          <pc:sldMk cId="1291556755" sldId="257"/>
        </pc:sldMkLst>
        <pc:spChg chg="mod">
          <ac:chgData name="Veronika Matůšů" userId="f22e1442-87d8-4234-98ee-551b118ed419" providerId="ADAL" clId="{3866ECB7-9CE6-4DAB-AB21-C24EC9D51BAD}" dt="2023-10-16T12:03:16.829" v="68" actId="14100"/>
          <ac:spMkLst>
            <pc:docMk/>
            <pc:sldMk cId="1291556755" sldId="257"/>
            <ac:spMk id="2" creationId="{E0225965-0E07-4F78-87E2-7223B1497384}"/>
          </ac:spMkLst>
        </pc:spChg>
        <pc:spChg chg="mod">
          <ac:chgData name="Veronika Matůšů" userId="f22e1442-87d8-4234-98ee-551b118ed419" providerId="ADAL" clId="{3866ECB7-9CE6-4DAB-AB21-C24EC9D51BAD}" dt="2023-10-17T21:26:05.736" v="2501" actId="20577"/>
          <ac:spMkLst>
            <pc:docMk/>
            <pc:sldMk cId="1291556755" sldId="257"/>
            <ac:spMk id="3" creationId="{DB815013-7128-4979-AF6A-BCDC40B560D2}"/>
          </ac:spMkLst>
        </pc:spChg>
        <pc:picChg chg="add mod">
          <ac:chgData name="Veronika Matůšů" userId="f22e1442-87d8-4234-98ee-551b118ed419" providerId="ADAL" clId="{3866ECB7-9CE6-4DAB-AB21-C24EC9D51BAD}" dt="2023-10-17T10:24:23.266" v="170" actId="1076"/>
          <ac:picMkLst>
            <pc:docMk/>
            <pc:sldMk cId="1291556755" sldId="257"/>
            <ac:picMk id="4" creationId="{58777DDF-9030-4AF9-87DC-4A8C72B43265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0:24:12.923" v="2896" actId="20577"/>
        <pc:sldMkLst>
          <pc:docMk/>
          <pc:sldMk cId="4073918973" sldId="258"/>
        </pc:sldMkLst>
        <pc:spChg chg="mod">
          <ac:chgData name="Veronika Matůšů" userId="f22e1442-87d8-4234-98ee-551b118ed419" providerId="ADAL" clId="{3866ECB7-9CE6-4DAB-AB21-C24EC9D51BAD}" dt="2023-10-18T20:16:39.782" v="2835" actId="14100"/>
          <ac:spMkLst>
            <pc:docMk/>
            <pc:sldMk cId="4073918973" sldId="258"/>
            <ac:spMk id="2" creationId="{E0225965-0E07-4F78-87E2-7223B1497384}"/>
          </ac:spMkLst>
        </pc:spChg>
        <pc:spChg chg="mod">
          <ac:chgData name="Veronika Matůšů" userId="f22e1442-87d8-4234-98ee-551b118ed419" providerId="ADAL" clId="{3866ECB7-9CE6-4DAB-AB21-C24EC9D51BAD}" dt="2023-10-18T20:24:12.923" v="2896" actId="20577"/>
          <ac:spMkLst>
            <pc:docMk/>
            <pc:sldMk cId="4073918973" sldId="258"/>
            <ac:spMk id="3" creationId="{DB815013-7128-4979-AF6A-BCDC40B560D2}"/>
          </ac:spMkLst>
        </pc:spChg>
        <pc:picChg chg="del">
          <ac:chgData name="Veronika Matůšů" userId="f22e1442-87d8-4234-98ee-551b118ed419" providerId="ADAL" clId="{3866ECB7-9CE6-4DAB-AB21-C24EC9D51BAD}" dt="2023-10-17T21:47:03.517" v="2797" actId="478"/>
          <ac:picMkLst>
            <pc:docMk/>
            <pc:sldMk cId="4073918973" sldId="258"/>
            <ac:picMk id="4" creationId="{58777DDF-9030-4AF9-87DC-4A8C72B43265}"/>
          </ac:picMkLst>
        </pc:picChg>
        <pc:picChg chg="add mod">
          <ac:chgData name="Veronika Matůšů" userId="f22e1442-87d8-4234-98ee-551b118ed419" providerId="ADAL" clId="{3866ECB7-9CE6-4DAB-AB21-C24EC9D51BAD}" dt="2023-10-18T20:14:44.125" v="2824" actId="1076"/>
          <ac:picMkLst>
            <pc:docMk/>
            <pc:sldMk cId="4073918973" sldId="258"/>
            <ac:picMk id="4" creationId="{A4BA9036-D863-452F-8251-E027ABC8AAB5}"/>
          </ac:picMkLst>
        </pc:picChg>
        <pc:picChg chg="add mod">
          <ac:chgData name="Veronika Matůšů" userId="f22e1442-87d8-4234-98ee-551b118ed419" providerId="ADAL" clId="{3866ECB7-9CE6-4DAB-AB21-C24EC9D51BAD}" dt="2023-10-18T20:17:19.256" v="2841" actId="1076"/>
          <ac:picMkLst>
            <pc:docMk/>
            <pc:sldMk cId="4073918973" sldId="258"/>
            <ac:picMk id="5" creationId="{216DE3B1-9B6F-4FA7-BDE2-BAC5B454D70E}"/>
          </ac:picMkLst>
        </pc:picChg>
        <pc:picChg chg="add mod">
          <ac:chgData name="Veronika Matůšů" userId="f22e1442-87d8-4234-98ee-551b118ed419" providerId="ADAL" clId="{3866ECB7-9CE6-4DAB-AB21-C24EC9D51BAD}" dt="2023-10-18T20:17:10.369" v="2840" actId="14100"/>
          <ac:picMkLst>
            <pc:docMk/>
            <pc:sldMk cId="4073918973" sldId="258"/>
            <ac:picMk id="6" creationId="{8AE9A889-E3DD-4D6E-A078-31D1D4BA16AC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0:32:19.361" v="2939" actId="1076"/>
        <pc:sldMkLst>
          <pc:docMk/>
          <pc:sldMk cId="1851783327" sldId="259"/>
        </pc:sldMkLst>
        <pc:spChg chg="mod">
          <ac:chgData name="Veronika Matůšů" userId="f22e1442-87d8-4234-98ee-551b118ed419" providerId="ADAL" clId="{3866ECB7-9CE6-4DAB-AB21-C24EC9D51BAD}" dt="2023-10-18T20:19:14.767" v="2892" actId="14100"/>
          <ac:spMkLst>
            <pc:docMk/>
            <pc:sldMk cId="1851783327" sldId="259"/>
            <ac:spMk id="2" creationId="{D058F838-0324-4405-90A1-EC8CE674E2D5}"/>
          </ac:spMkLst>
        </pc:spChg>
        <pc:spChg chg="mod">
          <ac:chgData name="Veronika Matůšů" userId="f22e1442-87d8-4234-98ee-551b118ed419" providerId="ADAL" clId="{3866ECB7-9CE6-4DAB-AB21-C24EC9D51BAD}" dt="2023-10-18T20:32:09.700" v="2938" actId="27636"/>
          <ac:spMkLst>
            <pc:docMk/>
            <pc:sldMk cId="1851783327" sldId="259"/>
            <ac:spMk id="3" creationId="{6CF9742B-2795-49F0-BE3A-88977F6B0F71}"/>
          </ac:spMkLst>
        </pc:spChg>
        <pc:picChg chg="add mod">
          <ac:chgData name="Veronika Matůšů" userId="f22e1442-87d8-4234-98ee-551b118ed419" providerId="ADAL" clId="{3866ECB7-9CE6-4DAB-AB21-C24EC9D51BAD}" dt="2023-10-18T20:32:19.361" v="2939" actId="1076"/>
          <ac:picMkLst>
            <pc:docMk/>
            <pc:sldMk cId="1851783327" sldId="259"/>
            <ac:picMk id="4" creationId="{110A991C-07AE-4BB7-9826-13F20DB52862}"/>
          </ac:picMkLst>
        </pc:picChg>
        <pc:picChg chg="add del mod">
          <ac:chgData name="Veronika Matůšů" userId="f22e1442-87d8-4234-98ee-551b118ed419" providerId="ADAL" clId="{3866ECB7-9CE6-4DAB-AB21-C24EC9D51BAD}" dt="2023-10-17T21:47:06.378" v="2798" actId="478"/>
          <ac:picMkLst>
            <pc:docMk/>
            <pc:sldMk cId="1851783327" sldId="259"/>
            <ac:picMk id="4" creationId="{931AC7F5-19E4-4C4B-8C32-876473CA938B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1:18:03.643" v="3084" actId="20577"/>
        <pc:sldMkLst>
          <pc:docMk/>
          <pc:sldMk cId="4109469037" sldId="260"/>
        </pc:sldMkLst>
        <pc:spChg chg="mod">
          <ac:chgData name="Veronika Matůšů" userId="f22e1442-87d8-4234-98ee-551b118ed419" providerId="ADAL" clId="{3866ECB7-9CE6-4DAB-AB21-C24EC9D51BAD}" dt="2023-10-17T19:45:07.816" v="1120" actId="113"/>
          <ac:spMkLst>
            <pc:docMk/>
            <pc:sldMk cId="4109469037" sldId="260"/>
            <ac:spMk id="2" creationId="{637A8115-C13C-4851-ACB3-199F10F26DBF}"/>
          </ac:spMkLst>
        </pc:spChg>
        <pc:spChg chg="mod">
          <ac:chgData name="Veronika Matůšů" userId="f22e1442-87d8-4234-98ee-551b118ed419" providerId="ADAL" clId="{3866ECB7-9CE6-4DAB-AB21-C24EC9D51BAD}" dt="2023-10-18T21:18:03.643" v="3084" actId="20577"/>
          <ac:spMkLst>
            <pc:docMk/>
            <pc:sldMk cId="4109469037" sldId="260"/>
            <ac:spMk id="3" creationId="{836B28F7-340B-4998-863C-E9C3E56DCE64}"/>
          </ac:spMkLst>
        </pc:spChg>
        <pc:picChg chg="add del mod">
          <ac:chgData name="Veronika Matůšů" userId="f22e1442-87d8-4234-98ee-551b118ed419" providerId="ADAL" clId="{3866ECB7-9CE6-4DAB-AB21-C24EC9D51BAD}" dt="2023-10-17T21:47:08.599" v="2799" actId="478"/>
          <ac:picMkLst>
            <pc:docMk/>
            <pc:sldMk cId="4109469037" sldId="260"/>
            <ac:picMk id="4" creationId="{22FA0729-5B19-400C-89E0-E09C33D824C6}"/>
          </ac:picMkLst>
        </pc:picChg>
        <pc:picChg chg="add mod">
          <ac:chgData name="Veronika Matůšů" userId="f22e1442-87d8-4234-98ee-551b118ed419" providerId="ADAL" clId="{3866ECB7-9CE6-4DAB-AB21-C24EC9D51BAD}" dt="2023-10-18T20:23:37.501" v="2895" actId="1076"/>
          <ac:picMkLst>
            <pc:docMk/>
            <pc:sldMk cId="4109469037" sldId="260"/>
            <ac:picMk id="4" creationId="{651EC119-E3B0-4AE7-8CFF-1D99E6232CDB}"/>
          </ac:picMkLst>
        </pc:picChg>
        <pc:picChg chg="add mod">
          <ac:chgData name="Veronika Matůšů" userId="f22e1442-87d8-4234-98ee-551b118ed419" providerId="ADAL" clId="{3866ECB7-9CE6-4DAB-AB21-C24EC9D51BAD}" dt="2023-10-17T19:38:25.904" v="1070" actId="1076"/>
          <ac:picMkLst>
            <pc:docMk/>
            <pc:sldMk cId="4109469037" sldId="260"/>
            <ac:picMk id="5" creationId="{DFED4DC0-A8E6-45BC-AC76-1C2B5A379463}"/>
          </ac:picMkLst>
        </pc:picChg>
      </pc:sldChg>
      <pc:sldChg chg="addSp delSp modSp add del">
        <pc:chgData name="Veronika Matůšů" userId="f22e1442-87d8-4234-98ee-551b118ed419" providerId="ADAL" clId="{3866ECB7-9CE6-4DAB-AB21-C24EC9D51BAD}" dt="2023-10-17T20:22:50.298" v="1371" actId="2696"/>
        <pc:sldMkLst>
          <pc:docMk/>
          <pc:sldMk cId="1682588148" sldId="261"/>
        </pc:sldMkLst>
        <pc:spChg chg="mod">
          <ac:chgData name="Veronika Matůšů" userId="f22e1442-87d8-4234-98ee-551b118ed419" providerId="ADAL" clId="{3866ECB7-9CE6-4DAB-AB21-C24EC9D51BAD}" dt="2023-10-17T19:44:57.638" v="1118" actId="113"/>
          <ac:spMkLst>
            <pc:docMk/>
            <pc:sldMk cId="1682588148" sldId="261"/>
            <ac:spMk id="2" creationId="{4352782E-D52D-4445-9946-8D59A3C9B16F}"/>
          </ac:spMkLst>
        </pc:spChg>
        <pc:spChg chg="del">
          <ac:chgData name="Veronika Matůšů" userId="f22e1442-87d8-4234-98ee-551b118ed419" providerId="ADAL" clId="{3866ECB7-9CE6-4DAB-AB21-C24EC9D51BAD}" dt="2023-10-17T19:42:15.996" v="1101"/>
          <ac:spMkLst>
            <pc:docMk/>
            <pc:sldMk cId="1682588148" sldId="261"/>
            <ac:spMk id="3" creationId="{9328A098-0231-4EEC-BDD0-18087CD0CDAA}"/>
          </ac:spMkLst>
        </pc:spChg>
        <pc:spChg chg="add mod">
          <ac:chgData name="Veronika Matůšů" userId="f22e1442-87d8-4234-98ee-551b118ed419" providerId="ADAL" clId="{3866ECB7-9CE6-4DAB-AB21-C24EC9D51BAD}" dt="2023-10-17T19:51:51.347" v="1151" actId="14100"/>
          <ac:spMkLst>
            <pc:docMk/>
            <pc:sldMk cId="1682588148" sldId="261"/>
            <ac:spMk id="5" creationId="{926C34E5-759E-443C-B4EC-C89787ED3759}"/>
          </ac:spMkLst>
        </pc:spChg>
        <pc:picChg chg="add mod">
          <ac:chgData name="Veronika Matůšů" userId="f22e1442-87d8-4234-98ee-551b118ed419" providerId="ADAL" clId="{3866ECB7-9CE6-4DAB-AB21-C24EC9D51BAD}" dt="2023-10-17T19:43:00.839" v="1111" actId="1076"/>
          <ac:picMkLst>
            <pc:docMk/>
            <pc:sldMk cId="1682588148" sldId="261"/>
            <ac:picMk id="4" creationId="{D9494C81-D935-46C0-99AD-67DFAC267309}"/>
          </ac:picMkLst>
        </pc:picChg>
        <pc:picChg chg="add mod">
          <ac:chgData name="Veronika Matůšů" userId="f22e1442-87d8-4234-98ee-551b118ed419" providerId="ADAL" clId="{3866ECB7-9CE6-4DAB-AB21-C24EC9D51BAD}" dt="2023-10-17T19:50:06.460" v="1132" actId="1076"/>
          <ac:picMkLst>
            <pc:docMk/>
            <pc:sldMk cId="1682588148" sldId="261"/>
            <ac:picMk id="6" creationId="{0CE62F9F-187F-4709-B529-D0CA2B58CE1E}"/>
          </ac:picMkLst>
        </pc:picChg>
      </pc:sldChg>
      <pc:sldChg chg="delSp modSp add del">
        <pc:chgData name="Veronika Matůšů" userId="f22e1442-87d8-4234-98ee-551b118ed419" providerId="ADAL" clId="{3866ECB7-9CE6-4DAB-AB21-C24EC9D51BAD}" dt="2023-10-17T19:40:05.326" v="1079" actId="2696"/>
        <pc:sldMkLst>
          <pc:docMk/>
          <pc:sldMk cId="1904175887" sldId="261"/>
        </pc:sldMkLst>
        <pc:spChg chg="mod">
          <ac:chgData name="Veronika Matůšů" userId="f22e1442-87d8-4234-98ee-551b118ed419" providerId="ADAL" clId="{3866ECB7-9CE6-4DAB-AB21-C24EC9D51BAD}" dt="2023-10-17T19:38:39.853" v="1072" actId="20577"/>
          <ac:spMkLst>
            <pc:docMk/>
            <pc:sldMk cId="1904175887" sldId="261"/>
            <ac:spMk id="3" creationId="{836B28F7-340B-4998-863C-E9C3E56DCE64}"/>
          </ac:spMkLst>
        </pc:spChg>
        <pc:picChg chg="del">
          <ac:chgData name="Veronika Matůšů" userId="f22e1442-87d8-4234-98ee-551b118ed419" providerId="ADAL" clId="{3866ECB7-9CE6-4DAB-AB21-C24EC9D51BAD}" dt="2023-10-17T19:38:42.702" v="1073"/>
          <ac:picMkLst>
            <pc:docMk/>
            <pc:sldMk cId="1904175887" sldId="261"/>
            <ac:picMk id="5" creationId="{DFED4DC0-A8E6-45BC-AC76-1C2B5A379463}"/>
          </ac:picMkLst>
        </pc:picChg>
      </pc:sldChg>
      <pc:sldChg chg="add del">
        <pc:chgData name="Veronika Matůšů" userId="f22e1442-87d8-4234-98ee-551b118ed419" providerId="ADAL" clId="{3866ECB7-9CE6-4DAB-AB21-C24EC9D51BAD}" dt="2023-10-17T19:41:59.346" v="1098" actId="2696"/>
        <pc:sldMkLst>
          <pc:docMk/>
          <pc:sldMk cId="2536513014" sldId="261"/>
        </pc:sldMkLst>
      </pc:sldChg>
      <pc:sldChg chg="add del">
        <pc:chgData name="Veronika Matůšů" userId="f22e1442-87d8-4234-98ee-551b118ed419" providerId="ADAL" clId="{3866ECB7-9CE6-4DAB-AB21-C24EC9D51BAD}" dt="2023-10-17T19:40:01.788" v="1077" actId="2696"/>
        <pc:sldMkLst>
          <pc:docMk/>
          <pc:sldMk cId="105381223" sldId="262"/>
        </pc:sldMkLst>
      </pc:sldChg>
      <pc:sldChg chg="addSp delSp modSp add del">
        <pc:chgData name="Veronika Matůšů" userId="f22e1442-87d8-4234-98ee-551b118ed419" providerId="ADAL" clId="{3866ECB7-9CE6-4DAB-AB21-C24EC9D51BAD}" dt="2023-10-17T19:49:37.638" v="1127" actId="2696"/>
        <pc:sldMkLst>
          <pc:docMk/>
          <pc:sldMk cId="639598628" sldId="262"/>
        </pc:sldMkLst>
        <pc:spChg chg="add del mod">
          <ac:chgData name="Veronika Matůšů" userId="f22e1442-87d8-4234-98ee-551b118ed419" providerId="ADAL" clId="{3866ECB7-9CE6-4DAB-AB21-C24EC9D51BAD}" dt="2023-10-17T19:49:24.042" v="1123"/>
          <ac:spMkLst>
            <pc:docMk/>
            <pc:sldMk cId="639598628" sldId="262"/>
            <ac:spMk id="3" creationId="{5F540A75-0A2E-4686-A270-2815A8C0407A}"/>
          </ac:spMkLst>
        </pc:spChg>
        <pc:spChg chg="add del mod">
          <ac:chgData name="Veronika Matůšů" userId="f22e1442-87d8-4234-98ee-551b118ed419" providerId="ADAL" clId="{3866ECB7-9CE6-4DAB-AB21-C24EC9D51BAD}" dt="2023-10-17T19:49:31.292" v="1125" actId="478"/>
          <ac:spMkLst>
            <pc:docMk/>
            <pc:sldMk cId="639598628" sldId="262"/>
            <ac:spMk id="7" creationId="{3CBD9CCE-2842-4869-9A28-80B89B3C2BD6}"/>
          </ac:spMkLst>
        </pc:spChg>
        <pc:spChg chg="add mod">
          <ac:chgData name="Veronika Matůšů" userId="f22e1442-87d8-4234-98ee-551b118ed419" providerId="ADAL" clId="{3866ECB7-9CE6-4DAB-AB21-C24EC9D51BAD}" dt="2023-10-17T19:49:34.841" v="1126" actId="478"/>
          <ac:spMkLst>
            <pc:docMk/>
            <pc:sldMk cId="639598628" sldId="262"/>
            <ac:spMk id="9" creationId="{C081B60E-7492-4907-A71C-B38B5553CF4C}"/>
          </ac:spMkLst>
        </pc:spChg>
        <pc:picChg chg="add del">
          <ac:chgData name="Veronika Matůšů" userId="f22e1442-87d8-4234-98ee-551b118ed419" providerId="ADAL" clId="{3866ECB7-9CE6-4DAB-AB21-C24EC9D51BAD}" dt="2023-10-17T19:49:34.841" v="1126" actId="478"/>
          <ac:picMkLst>
            <pc:docMk/>
            <pc:sldMk cId="639598628" sldId="262"/>
            <ac:picMk id="4" creationId="{D9494C81-D935-46C0-99AD-67DFAC267309}"/>
          </ac:picMkLst>
        </pc:picChg>
      </pc:sldChg>
      <pc:sldChg chg="addSp delSp modSp add del">
        <pc:chgData name="Veronika Matůšů" userId="f22e1442-87d8-4234-98ee-551b118ed419" providerId="ADAL" clId="{3866ECB7-9CE6-4DAB-AB21-C24EC9D51BAD}" dt="2023-10-17T19:41:58.552" v="1097" actId="2696"/>
        <pc:sldMkLst>
          <pc:docMk/>
          <pc:sldMk cId="2898874553" sldId="262"/>
        </pc:sldMkLst>
        <pc:spChg chg="add del mod">
          <ac:chgData name="Veronika Matůšů" userId="f22e1442-87d8-4234-98ee-551b118ed419" providerId="ADAL" clId="{3866ECB7-9CE6-4DAB-AB21-C24EC9D51BAD}" dt="2023-10-17T19:41:16.766" v="1091" actId="1076"/>
          <ac:spMkLst>
            <pc:docMk/>
            <pc:sldMk cId="2898874553" sldId="262"/>
            <ac:spMk id="3" creationId="{BD05BC46-B348-4AED-8896-B99856FD7417}"/>
          </ac:spMkLst>
        </pc:spChg>
        <pc:picChg chg="add del mod">
          <ac:chgData name="Veronika Matůšů" userId="f22e1442-87d8-4234-98ee-551b118ed419" providerId="ADAL" clId="{3866ECB7-9CE6-4DAB-AB21-C24EC9D51BAD}" dt="2023-10-17T19:41:03.919" v="1087"/>
          <ac:picMkLst>
            <pc:docMk/>
            <pc:sldMk cId="2898874553" sldId="262"/>
            <ac:picMk id="5" creationId="{D10EF897-41B8-4A80-A619-8B286336DCF7}"/>
          </ac:picMkLst>
        </pc:picChg>
        <pc:picChg chg="add del mod">
          <ac:chgData name="Veronika Matůšů" userId="f22e1442-87d8-4234-98ee-551b118ed419" providerId="ADAL" clId="{3866ECB7-9CE6-4DAB-AB21-C24EC9D51BAD}" dt="2023-10-17T19:41:27.690" v="1093"/>
          <ac:picMkLst>
            <pc:docMk/>
            <pc:sldMk cId="2898874553" sldId="262"/>
            <ac:picMk id="6" creationId="{4B50F0B1-5A5A-42C0-B66F-1126A87A6C81}"/>
          </ac:picMkLst>
        </pc:picChg>
      </pc:sldChg>
      <pc:sldChg chg="addSp delSp modSp add del">
        <pc:chgData name="Veronika Matůšů" userId="f22e1442-87d8-4234-98ee-551b118ed419" providerId="ADAL" clId="{3866ECB7-9CE6-4DAB-AB21-C24EC9D51BAD}" dt="2023-10-17T20:23:44.118" v="1380" actId="2696"/>
        <pc:sldMkLst>
          <pc:docMk/>
          <pc:sldMk cId="4263589840" sldId="262"/>
        </pc:sldMkLst>
        <pc:spChg chg="mod">
          <ac:chgData name="Veronika Matůšů" userId="f22e1442-87d8-4234-98ee-551b118ed419" providerId="ADAL" clId="{3866ECB7-9CE6-4DAB-AB21-C24EC9D51BAD}" dt="2023-10-17T20:04:08.717" v="1211" actId="14100"/>
          <ac:spMkLst>
            <pc:docMk/>
            <pc:sldMk cId="4263589840" sldId="262"/>
            <ac:spMk id="2" creationId="{E4EAA36B-87BC-4124-A52F-984E57FC3A16}"/>
          </ac:spMkLst>
        </pc:spChg>
        <pc:spChg chg="del">
          <ac:chgData name="Veronika Matůšů" userId="f22e1442-87d8-4234-98ee-551b118ed419" providerId="ADAL" clId="{3866ECB7-9CE6-4DAB-AB21-C24EC9D51BAD}" dt="2023-10-17T19:50:47.930" v="1141"/>
          <ac:spMkLst>
            <pc:docMk/>
            <pc:sldMk cId="4263589840" sldId="262"/>
            <ac:spMk id="3" creationId="{40926AD8-503A-4CE9-96B5-1F796CD498FA}"/>
          </ac:spMkLst>
        </pc:spChg>
        <pc:spChg chg="add mod">
          <ac:chgData name="Veronika Matůšů" userId="f22e1442-87d8-4234-98ee-551b118ed419" providerId="ADAL" clId="{3866ECB7-9CE6-4DAB-AB21-C24EC9D51BAD}" dt="2023-10-17T19:51:59.085" v="1153" actId="14100"/>
          <ac:spMkLst>
            <pc:docMk/>
            <pc:sldMk cId="4263589840" sldId="262"/>
            <ac:spMk id="6" creationId="{080B58B9-E741-43A4-AD3D-6FF5E8AEB0EF}"/>
          </ac:spMkLst>
        </pc:spChg>
        <pc:picChg chg="add mod">
          <ac:chgData name="Veronika Matůšů" userId="f22e1442-87d8-4234-98ee-551b118ed419" providerId="ADAL" clId="{3866ECB7-9CE6-4DAB-AB21-C24EC9D51BAD}" dt="2023-10-17T19:50:10.617" v="1134" actId="1076"/>
          <ac:picMkLst>
            <pc:docMk/>
            <pc:sldMk cId="4263589840" sldId="262"/>
            <ac:picMk id="4" creationId="{85751816-12AA-4E72-A7D1-F1EE0A9107A0}"/>
          </ac:picMkLst>
        </pc:picChg>
        <pc:picChg chg="add mod">
          <ac:chgData name="Veronika Matůšů" userId="f22e1442-87d8-4234-98ee-551b118ed419" providerId="ADAL" clId="{3866ECB7-9CE6-4DAB-AB21-C24EC9D51BAD}" dt="2023-10-17T19:51:17.664" v="1145" actId="1076"/>
          <ac:picMkLst>
            <pc:docMk/>
            <pc:sldMk cId="4263589840" sldId="262"/>
            <ac:picMk id="5" creationId="{890DD883-153F-4E14-B34A-A1C920B2007E}"/>
          </ac:picMkLst>
        </pc:picChg>
      </pc:sldChg>
      <pc:sldChg chg="add del">
        <pc:chgData name="Veronika Matůšů" userId="f22e1442-87d8-4234-98ee-551b118ed419" providerId="ADAL" clId="{3866ECB7-9CE6-4DAB-AB21-C24EC9D51BAD}" dt="2023-10-17T19:41:57.068" v="1096" actId="2696"/>
        <pc:sldMkLst>
          <pc:docMk/>
          <pc:sldMk cId="612618304" sldId="263"/>
        </pc:sldMkLst>
      </pc:sldChg>
      <pc:sldChg chg="addSp delSp modSp add del">
        <pc:chgData name="Veronika Matůšů" userId="f22e1442-87d8-4234-98ee-551b118ed419" providerId="ADAL" clId="{3866ECB7-9CE6-4DAB-AB21-C24EC9D51BAD}" dt="2023-10-17T20:42:58.156" v="1576" actId="2696"/>
        <pc:sldMkLst>
          <pc:docMk/>
          <pc:sldMk cId="2840927737" sldId="263"/>
        </pc:sldMkLst>
        <pc:spChg chg="mod">
          <ac:chgData name="Veronika Matůšů" userId="f22e1442-87d8-4234-98ee-551b118ed419" providerId="ADAL" clId="{3866ECB7-9CE6-4DAB-AB21-C24EC9D51BAD}" dt="2023-10-17T20:42:56.115" v="1575"/>
          <ac:spMkLst>
            <pc:docMk/>
            <pc:sldMk cId="2840927737" sldId="263"/>
            <ac:spMk id="2" creationId="{2EF754D3-587D-4F97-AF9C-0359A0192A03}"/>
          </ac:spMkLst>
        </pc:spChg>
        <pc:spChg chg="del">
          <ac:chgData name="Veronika Matůšů" userId="f22e1442-87d8-4234-98ee-551b118ed419" providerId="ADAL" clId="{3866ECB7-9CE6-4DAB-AB21-C24EC9D51BAD}" dt="2023-10-17T20:00:56.319" v="1156"/>
          <ac:spMkLst>
            <pc:docMk/>
            <pc:sldMk cId="2840927737" sldId="263"/>
            <ac:spMk id="3" creationId="{1FE7737D-163D-40C4-A5E4-5B44AA8D85B1}"/>
          </ac:spMkLst>
        </pc:spChg>
        <pc:spChg chg="add del">
          <ac:chgData name="Veronika Matůšů" userId="f22e1442-87d8-4234-98ee-551b118ed419" providerId="ADAL" clId="{3866ECB7-9CE6-4DAB-AB21-C24EC9D51BAD}" dt="2023-10-17T20:05:32.592" v="1219"/>
          <ac:spMkLst>
            <pc:docMk/>
            <pc:sldMk cId="2840927737" sldId="263"/>
            <ac:spMk id="5" creationId="{F47FDD79-E364-4514-AA99-24342367BBF7}"/>
          </ac:spMkLst>
        </pc:spChg>
        <pc:spChg chg="add mod">
          <ac:chgData name="Veronika Matůšů" userId="f22e1442-87d8-4234-98ee-551b118ed419" providerId="ADAL" clId="{3866ECB7-9CE6-4DAB-AB21-C24EC9D51BAD}" dt="2023-10-17T20:36:04.028" v="1506"/>
          <ac:spMkLst>
            <pc:docMk/>
            <pc:sldMk cId="2840927737" sldId="263"/>
            <ac:spMk id="6" creationId="{B207851E-0962-4BAB-813E-F1D233C6C5E5}"/>
          </ac:spMkLst>
        </pc:spChg>
        <pc:picChg chg="add del mod">
          <ac:chgData name="Veronika Matůšů" userId="f22e1442-87d8-4234-98ee-551b118ed419" providerId="ADAL" clId="{3866ECB7-9CE6-4DAB-AB21-C24EC9D51BAD}" dt="2023-10-17T20:36:04.028" v="1506"/>
          <ac:picMkLst>
            <pc:docMk/>
            <pc:sldMk cId="2840927737" sldId="263"/>
            <ac:picMk id="4" creationId="{693B4F55-F752-4322-AD7E-212F2DCF88D5}"/>
          </ac:picMkLst>
        </pc:picChg>
      </pc:sldChg>
      <pc:sldChg chg="addSp delSp modSp add del">
        <pc:chgData name="Veronika Matůšů" userId="f22e1442-87d8-4234-98ee-551b118ed419" providerId="ADAL" clId="{3866ECB7-9CE6-4DAB-AB21-C24EC9D51BAD}" dt="2023-10-17T19:40:03.100" v="1078" actId="2696"/>
        <pc:sldMkLst>
          <pc:docMk/>
          <pc:sldMk cId="3661342036" sldId="263"/>
        </pc:sldMkLst>
        <pc:spChg chg="del">
          <ac:chgData name="Veronika Matůšů" userId="f22e1442-87d8-4234-98ee-551b118ed419" providerId="ADAL" clId="{3866ECB7-9CE6-4DAB-AB21-C24EC9D51BAD}" dt="2023-10-17T19:39:49.213" v="1076"/>
          <ac:spMkLst>
            <pc:docMk/>
            <pc:sldMk cId="3661342036" sldId="263"/>
            <ac:spMk id="3" creationId="{9D52D33E-A9F8-4C91-9335-A4894EF37D1D}"/>
          </ac:spMkLst>
        </pc:spChg>
        <pc:picChg chg="add mod">
          <ac:chgData name="Veronika Matůšů" userId="f22e1442-87d8-4234-98ee-551b118ed419" providerId="ADAL" clId="{3866ECB7-9CE6-4DAB-AB21-C24EC9D51BAD}" dt="2023-10-17T19:39:49.213" v="1076"/>
          <ac:picMkLst>
            <pc:docMk/>
            <pc:sldMk cId="3661342036" sldId="263"/>
            <ac:picMk id="5" creationId="{C6EFAA15-A6AA-47C9-886F-D1D5A8451A86}"/>
          </ac:picMkLst>
        </pc:picChg>
      </pc:sldChg>
      <pc:sldChg chg="add del">
        <pc:chgData name="Veronika Matůšů" userId="f22e1442-87d8-4234-98ee-551b118ed419" providerId="ADAL" clId="{3866ECB7-9CE6-4DAB-AB21-C24EC9D51BAD}" dt="2023-10-17T20:35:34.752" v="1499" actId="2696"/>
        <pc:sldMkLst>
          <pc:docMk/>
          <pc:sldMk cId="260814741" sldId="264"/>
        </pc:sldMkLst>
      </pc:sldChg>
      <pc:sldChg chg="add del">
        <pc:chgData name="Veronika Matůšů" userId="f22e1442-87d8-4234-98ee-551b118ed419" providerId="ADAL" clId="{3866ECB7-9CE6-4DAB-AB21-C24EC9D51BAD}" dt="2023-10-17T19:42:00.479" v="1099" actId="2696"/>
        <pc:sldMkLst>
          <pc:docMk/>
          <pc:sldMk cId="1587358550" sldId="264"/>
        </pc:sldMkLst>
      </pc:sldChg>
      <pc:sldChg chg="addSp delSp modSp add del">
        <pc:chgData name="Veronika Matůšů" userId="f22e1442-87d8-4234-98ee-551b118ed419" providerId="ADAL" clId="{3866ECB7-9CE6-4DAB-AB21-C24EC9D51BAD}" dt="2023-10-17T20:27:44.450" v="1439" actId="2696"/>
        <pc:sldMkLst>
          <pc:docMk/>
          <pc:sldMk cId="1015427927" sldId="265"/>
        </pc:sldMkLst>
        <pc:spChg chg="mod">
          <ac:chgData name="Veronika Matůšů" userId="f22e1442-87d8-4234-98ee-551b118ed419" providerId="ADAL" clId="{3866ECB7-9CE6-4DAB-AB21-C24EC9D51BAD}" dt="2023-10-17T20:03:30.108" v="1201" actId="14100"/>
          <ac:spMkLst>
            <pc:docMk/>
            <pc:sldMk cId="1015427927" sldId="265"/>
            <ac:spMk id="2" creationId="{84D5B289-FDB9-48CC-80A2-59F9B284F0B9}"/>
          </ac:spMkLst>
        </pc:spChg>
        <pc:spChg chg="del">
          <ac:chgData name="Veronika Matůšů" userId="f22e1442-87d8-4234-98ee-551b118ed419" providerId="ADAL" clId="{3866ECB7-9CE6-4DAB-AB21-C24EC9D51BAD}" dt="2023-10-17T20:02:18.204" v="1158"/>
          <ac:spMkLst>
            <pc:docMk/>
            <pc:sldMk cId="1015427927" sldId="265"/>
            <ac:spMk id="3" creationId="{16BD770F-3393-456C-86D8-900B6D48B20D}"/>
          </ac:spMkLst>
        </pc:spChg>
        <pc:spChg chg="add mod">
          <ac:chgData name="Veronika Matůšů" userId="f22e1442-87d8-4234-98ee-551b118ed419" providerId="ADAL" clId="{3866ECB7-9CE6-4DAB-AB21-C24EC9D51BAD}" dt="2023-10-17T20:03:59.134" v="1209" actId="122"/>
          <ac:spMkLst>
            <pc:docMk/>
            <pc:sldMk cId="1015427927" sldId="265"/>
            <ac:spMk id="5" creationId="{16694C60-0B9F-4E34-A340-844681D2C2EC}"/>
          </ac:spMkLst>
        </pc:spChg>
        <pc:picChg chg="add mod">
          <ac:chgData name="Veronika Matůšů" userId="f22e1442-87d8-4234-98ee-551b118ed419" providerId="ADAL" clId="{3866ECB7-9CE6-4DAB-AB21-C24EC9D51BAD}" dt="2023-10-17T20:03:34.297" v="1202" actId="1076"/>
          <ac:picMkLst>
            <pc:docMk/>
            <pc:sldMk cId="1015427927" sldId="265"/>
            <ac:picMk id="4" creationId="{E7C73AEF-58F3-4C09-B0FF-80DC4225ED0A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1:34:50.530" v="3283" actId="20577"/>
        <pc:sldMkLst>
          <pc:docMk/>
          <pc:sldMk cId="3657569010" sldId="266"/>
        </pc:sldMkLst>
        <pc:spChg chg="mod">
          <ac:chgData name="Veronika Matůšů" userId="f22e1442-87d8-4234-98ee-551b118ed419" providerId="ADAL" clId="{3866ECB7-9CE6-4DAB-AB21-C24EC9D51BAD}" dt="2023-10-17T20:17:53.585" v="1235" actId="27636"/>
          <ac:spMkLst>
            <pc:docMk/>
            <pc:sldMk cId="3657569010" sldId="266"/>
            <ac:spMk id="2" creationId="{01EBAD7B-99C8-4DBE-800F-41AADABA7022}"/>
          </ac:spMkLst>
        </pc:spChg>
        <pc:spChg chg="mod">
          <ac:chgData name="Veronika Matůšů" userId="f22e1442-87d8-4234-98ee-551b118ed419" providerId="ADAL" clId="{3866ECB7-9CE6-4DAB-AB21-C24EC9D51BAD}" dt="2023-10-18T21:34:50.530" v="3283" actId="20577"/>
          <ac:spMkLst>
            <pc:docMk/>
            <pc:sldMk cId="3657569010" sldId="266"/>
            <ac:spMk id="3" creationId="{BCD46256-266E-41CB-A171-EC12E54E7A3D}"/>
          </ac:spMkLst>
        </pc:spChg>
        <pc:spChg chg="del">
          <ac:chgData name="Veronika Matůšů" userId="f22e1442-87d8-4234-98ee-551b118ed419" providerId="ADAL" clId="{3866ECB7-9CE6-4DAB-AB21-C24EC9D51BAD}" dt="2023-10-17T20:16:49.333" v="1221"/>
          <ac:spMkLst>
            <pc:docMk/>
            <pc:sldMk cId="3657569010" sldId="266"/>
            <ac:spMk id="4" creationId="{8CF93DA8-E2A6-41CB-963D-9145C0FE588F}"/>
          </ac:spMkLst>
        </pc:spChg>
        <pc:spChg chg="add del">
          <ac:chgData name="Veronika Matůšů" userId="f22e1442-87d8-4234-98ee-551b118ed419" providerId="ADAL" clId="{3866ECB7-9CE6-4DAB-AB21-C24EC9D51BAD}" dt="2023-10-18T20:27:21.545" v="2913"/>
          <ac:spMkLst>
            <pc:docMk/>
            <pc:sldMk cId="3657569010" sldId="266"/>
            <ac:spMk id="4" creationId="{FA974270-CF61-4EF4-8AB9-3BEF90C215EB}"/>
          </ac:spMkLst>
        </pc:spChg>
        <pc:spChg chg="add mod">
          <ac:chgData name="Veronika Matůšů" userId="f22e1442-87d8-4234-98ee-551b118ed419" providerId="ADAL" clId="{3866ECB7-9CE6-4DAB-AB21-C24EC9D51BAD}" dt="2023-10-18T20:27:57.521" v="2920" actId="1076"/>
          <ac:spMkLst>
            <pc:docMk/>
            <pc:sldMk cId="3657569010" sldId="266"/>
            <ac:spMk id="6" creationId="{0491E7F1-CC4E-49CE-8D89-601EA93CDF56}"/>
          </ac:spMkLst>
        </pc:spChg>
        <pc:picChg chg="add mod">
          <ac:chgData name="Veronika Matůšů" userId="f22e1442-87d8-4234-98ee-551b118ed419" providerId="ADAL" clId="{3866ECB7-9CE6-4DAB-AB21-C24EC9D51BAD}" dt="2023-10-18T20:27:59.873" v="2921" actId="1076"/>
          <ac:picMkLst>
            <pc:docMk/>
            <pc:sldMk cId="3657569010" sldId="266"/>
            <ac:picMk id="5" creationId="{B0B95E6A-0FEB-41AD-A021-8497D8C488FE}"/>
          </ac:picMkLst>
        </pc:picChg>
        <pc:picChg chg="add mod">
          <ac:chgData name="Veronika Matůšů" userId="f22e1442-87d8-4234-98ee-551b118ed419" providerId="ADAL" clId="{3866ECB7-9CE6-4DAB-AB21-C24EC9D51BAD}" dt="2023-10-18T20:27:30.926" v="2915" actId="1076"/>
          <ac:picMkLst>
            <pc:docMk/>
            <pc:sldMk cId="3657569010" sldId="266"/>
            <ac:picMk id="7" creationId="{0B633657-6D5F-48EF-B87F-E1DD0109109E}"/>
          </ac:picMkLst>
        </pc:picChg>
        <pc:picChg chg="add del mod">
          <ac:chgData name="Veronika Matůšů" userId="f22e1442-87d8-4234-98ee-551b118ed419" providerId="ADAL" clId="{3866ECB7-9CE6-4DAB-AB21-C24EC9D51BAD}" dt="2023-10-17T21:47:10.881" v="2800" actId="478"/>
          <ac:picMkLst>
            <pc:docMk/>
            <pc:sldMk cId="3657569010" sldId="266"/>
            <ac:picMk id="7" creationId="{C0F286B7-7D0C-4FB6-B598-B26A869256DB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0:31:24.989" v="2933" actId="14100"/>
        <pc:sldMkLst>
          <pc:docMk/>
          <pc:sldMk cId="710219224" sldId="267"/>
        </pc:sldMkLst>
        <pc:spChg chg="mod">
          <ac:chgData name="Veronika Matůšů" userId="f22e1442-87d8-4234-98ee-551b118ed419" providerId="ADAL" clId="{3866ECB7-9CE6-4DAB-AB21-C24EC9D51BAD}" dt="2023-10-17T20:25:29.290" v="1404" actId="14100"/>
          <ac:spMkLst>
            <pc:docMk/>
            <pc:sldMk cId="710219224" sldId="267"/>
            <ac:spMk id="2" creationId="{FDBA36D0-451A-47E2-BD8A-F6FAB70DB352}"/>
          </ac:spMkLst>
        </pc:spChg>
        <pc:spChg chg="mod">
          <ac:chgData name="Veronika Matůšů" userId="f22e1442-87d8-4234-98ee-551b118ed419" providerId="ADAL" clId="{3866ECB7-9CE6-4DAB-AB21-C24EC9D51BAD}" dt="2023-10-18T20:31:03.937" v="2928" actId="27636"/>
          <ac:spMkLst>
            <pc:docMk/>
            <pc:sldMk cId="710219224" sldId="267"/>
            <ac:spMk id="3" creationId="{74B7A8C5-0098-4315-84FE-AC2615157CA1}"/>
          </ac:spMkLst>
        </pc:spChg>
        <pc:spChg chg="del">
          <ac:chgData name="Veronika Matůšů" userId="f22e1442-87d8-4234-98ee-551b118ed419" providerId="ADAL" clId="{3866ECB7-9CE6-4DAB-AB21-C24EC9D51BAD}" dt="2023-10-17T20:23:06.819" v="1373"/>
          <ac:spMkLst>
            <pc:docMk/>
            <pc:sldMk cId="710219224" sldId="267"/>
            <ac:spMk id="4" creationId="{A0070991-8862-4DE0-A629-2F616DE0C9B0}"/>
          </ac:spMkLst>
        </pc:spChg>
        <pc:spChg chg="add mod">
          <ac:chgData name="Veronika Matůšů" userId="f22e1442-87d8-4234-98ee-551b118ed419" providerId="ADAL" clId="{3866ECB7-9CE6-4DAB-AB21-C24EC9D51BAD}" dt="2023-10-18T20:31:24.989" v="2933" actId="14100"/>
          <ac:spMkLst>
            <pc:docMk/>
            <pc:sldMk cId="710219224" sldId="267"/>
            <ac:spMk id="6" creationId="{7DF1CCAF-E260-4BD0-A0B4-83E776E036CE}"/>
          </ac:spMkLst>
        </pc:spChg>
        <pc:picChg chg="add mod">
          <ac:chgData name="Veronika Matůšů" userId="f22e1442-87d8-4234-98ee-551b118ed419" providerId="ADAL" clId="{3866ECB7-9CE6-4DAB-AB21-C24EC9D51BAD}" dt="2023-10-18T20:29:05.947" v="2923" actId="1076"/>
          <ac:picMkLst>
            <pc:docMk/>
            <pc:sldMk cId="710219224" sldId="267"/>
            <ac:picMk id="4" creationId="{ABABE8A6-D872-4B20-9FD3-45CEF4C55956}"/>
          </ac:picMkLst>
        </pc:picChg>
        <pc:picChg chg="add mod">
          <ac:chgData name="Veronika Matůšů" userId="f22e1442-87d8-4234-98ee-551b118ed419" providerId="ADAL" clId="{3866ECB7-9CE6-4DAB-AB21-C24EC9D51BAD}" dt="2023-10-18T20:31:09.323" v="2930" actId="14100"/>
          <ac:picMkLst>
            <pc:docMk/>
            <pc:sldMk cId="710219224" sldId="267"/>
            <ac:picMk id="5" creationId="{54AF69DB-8AA1-4D0F-8D1F-E64F847E72C1}"/>
          </ac:picMkLst>
        </pc:picChg>
        <pc:picChg chg="add del mod">
          <ac:chgData name="Veronika Matůšů" userId="f22e1442-87d8-4234-98ee-551b118ed419" providerId="ADAL" clId="{3866ECB7-9CE6-4DAB-AB21-C24EC9D51BAD}" dt="2023-10-17T21:47:13.725" v="2801" actId="478"/>
          <ac:picMkLst>
            <pc:docMk/>
            <pc:sldMk cId="710219224" sldId="267"/>
            <ac:picMk id="7" creationId="{012C39CB-7C8F-4A7A-BC8D-C3F22786722D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1:16:26.101" v="3054" actId="20577"/>
        <pc:sldMkLst>
          <pc:docMk/>
          <pc:sldMk cId="1924843805" sldId="268"/>
        </pc:sldMkLst>
        <pc:spChg chg="mod">
          <ac:chgData name="Veronika Matůšů" userId="f22e1442-87d8-4234-98ee-551b118ed419" providerId="ADAL" clId="{3866ECB7-9CE6-4DAB-AB21-C24EC9D51BAD}" dt="2023-10-18T21:13:23.090" v="2966" actId="14100"/>
          <ac:spMkLst>
            <pc:docMk/>
            <pc:sldMk cId="1924843805" sldId="268"/>
            <ac:spMk id="2" creationId="{0C8B4B2D-D172-4B13-8A2B-6CACD4E00107}"/>
          </ac:spMkLst>
        </pc:spChg>
        <pc:spChg chg="mod">
          <ac:chgData name="Veronika Matůšů" userId="f22e1442-87d8-4234-98ee-551b118ed419" providerId="ADAL" clId="{3866ECB7-9CE6-4DAB-AB21-C24EC9D51BAD}" dt="2023-10-18T21:16:26.101" v="3054" actId="20577"/>
          <ac:spMkLst>
            <pc:docMk/>
            <pc:sldMk cId="1924843805" sldId="268"/>
            <ac:spMk id="3" creationId="{208588A7-198B-4779-B316-BB0FF371E2CC}"/>
          </ac:spMkLst>
        </pc:spChg>
        <pc:spChg chg="del">
          <ac:chgData name="Veronika Matůšů" userId="f22e1442-87d8-4234-98ee-551b118ed419" providerId="ADAL" clId="{3866ECB7-9CE6-4DAB-AB21-C24EC9D51BAD}" dt="2023-10-17T20:27:10.241" v="1432"/>
          <ac:spMkLst>
            <pc:docMk/>
            <pc:sldMk cId="1924843805" sldId="268"/>
            <ac:spMk id="4" creationId="{2E7B5695-0811-43E8-A728-795C66ACFD7D}"/>
          </ac:spMkLst>
        </pc:spChg>
        <pc:spChg chg="add mod">
          <ac:chgData name="Veronika Matůšů" userId="f22e1442-87d8-4234-98ee-551b118ed419" providerId="ADAL" clId="{3866ECB7-9CE6-4DAB-AB21-C24EC9D51BAD}" dt="2023-10-18T21:12:15.938" v="2957" actId="1076"/>
          <ac:spMkLst>
            <pc:docMk/>
            <pc:sldMk cId="1924843805" sldId="268"/>
            <ac:spMk id="6" creationId="{B1B97E46-E9AE-408F-ABCC-92144C384847}"/>
          </ac:spMkLst>
        </pc:spChg>
        <pc:picChg chg="add mod">
          <ac:chgData name="Veronika Matůšů" userId="f22e1442-87d8-4234-98ee-551b118ed419" providerId="ADAL" clId="{3866ECB7-9CE6-4DAB-AB21-C24EC9D51BAD}" dt="2023-10-18T20:31:42.429" v="2936" actId="1076"/>
          <ac:picMkLst>
            <pc:docMk/>
            <pc:sldMk cId="1924843805" sldId="268"/>
            <ac:picMk id="4" creationId="{39231BD1-76EE-4291-8320-BF34BEE04DAE}"/>
          </ac:picMkLst>
        </pc:picChg>
        <pc:picChg chg="add mod">
          <ac:chgData name="Veronika Matůšů" userId="f22e1442-87d8-4234-98ee-551b118ed419" providerId="ADAL" clId="{3866ECB7-9CE6-4DAB-AB21-C24EC9D51BAD}" dt="2023-10-18T21:12:18.095" v="2958" actId="1076"/>
          <ac:picMkLst>
            <pc:docMk/>
            <pc:sldMk cId="1924843805" sldId="268"/>
            <ac:picMk id="5" creationId="{0802421E-CCF6-4879-88EA-4178E4EE6BF4}"/>
          </ac:picMkLst>
        </pc:picChg>
        <pc:picChg chg="add del mod">
          <ac:chgData name="Veronika Matůšů" userId="f22e1442-87d8-4234-98ee-551b118ed419" providerId="ADAL" clId="{3866ECB7-9CE6-4DAB-AB21-C24EC9D51BAD}" dt="2023-10-17T21:47:16.959" v="2802" actId="478"/>
          <ac:picMkLst>
            <pc:docMk/>
            <pc:sldMk cId="1924843805" sldId="268"/>
            <ac:picMk id="7" creationId="{940047DD-E172-47CC-93C2-1D5D9000D959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1:17:28.758" v="3063" actId="14100"/>
        <pc:sldMkLst>
          <pc:docMk/>
          <pc:sldMk cId="2517183729" sldId="269"/>
        </pc:sldMkLst>
        <pc:spChg chg="mod">
          <ac:chgData name="Veronika Matůšů" userId="f22e1442-87d8-4234-98ee-551b118ed419" providerId="ADAL" clId="{3866ECB7-9CE6-4DAB-AB21-C24EC9D51BAD}" dt="2023-10-17T20:36:00.624" v="1505" actId="14100"/>
          <ac:spMkLst>
            <pc:docMk/>
            <pc:sldMk cId="2517183729" sldId="269"/>
            <ac:spMk id="2" creationId="{A353A490-C41C-4F94-BF11-B6186CABEBA7}"/>
          </ac:spMkLst>
        </pc:spChg>
        <pc:spChg chg="del">
          <ac:chgData name="Veronika Matůšů" userId="f22e1442-87d8-4234-98ee-551b118ed419" providerId="ADAL" clId="{3866ECB7-9CE6-4DAB-AB21-C24EC9D51BAD}" dt="2023-10-17T20:37:37.365" v="1523"/>
          <ac:spMkLst>
            <pc:docMk/>
            <pc:sldMk cId="2517183729" sldId="269"/>
            <ac:spMk id="3" creationId="{816793FF-4761-4B35-B630-66FB4E62404C}"/>
          </ac:spMkLst>
        </pc:spChg>
        <pc:spChg chg="mod">
          <ac:chgData name="Veronika Matůšů" userId="f22e1442-87d8-4234-98ee-551b118ed419" providerId="ADAL" clId="{3866ECB7-9CE6-4DAB-AB21-C24EC9D51BAD}" dt="2023-10-18T21:17:28.758" v="3063" actId="14100"/>
          <ac:spMkLst>
            <pc:docMk/>
            <pc:sldMk cId="2517183729" sldId="269"/>
            <ac:spMk id="4" creationId="{B7FD6740-DA9C-43F2-B070-D583E8FF4AD4}"/>
          </ac:spMkLst>
        </pc:spChg>
        <pc:spChg chg="del">
          <ac:chgData name="Veronika Matůšů" userId="f22e1442-87d8-4234-98ee-551b118ed419" providerId="ADAL" clId="{3866ECB7-9CE6-4DAB-AB21-C24EC9D51BAD}" dt="2023-10-17T20:36:14.892" v="1508" actId="478"/>
          <ac:spMkLst>
            <pc:docMk/>
            <pc:sldMk cId="2517183729" sldId="269"/>
            <ac:spMk id="5" creationId="{8B45372F-60CE-4487-91A9-EDA999AB7E3A}"/>
          </ac:spMkLst>
        </pc:spChg>
        <pc:spChg chg="del">
          <ac:chgData name="Veronika Matůšů" userId="f22e1442-87d8-4234-98ee-551b118ed419" providerId="ADAL" clId="{3866ECB7-9CE6-4DAB-AB21-C24EC9D51BAD}" dt="2023-10-17T20:36:06.638" v="1507"/>
          <ac:spMkLst>
            <pc:docMk/>
            <pc:sldMk cId="2517183729" sldId="269"/>
            <ac:spMk id="6" creationId="{B8F5AAF1-A448-4D1C-8A21-0EE277C412E6}"/>
          </ac:spMkLst>
        </pc:spChg>
        <pc:spChg chg="add mod">
          <ac:chgData name="Veronika Matůšů" userId="f22e1442-87d8-4234-98ee-551b118ed419" providerId="ADAL" clId="{3866ECB7-9CE6-4DAB-AB21-C24EC9D51BAD}" dt="2023-10-18T21:17:16.879" v="3060" actId="1076"/>
          <ac:spMkLst>
            <pc:docMk/>
            <pc:sldMk cId="2517183729" sldId="269"/>
            <ac:spMk id="8" creationId="{022AB6DC-2A2F-4ABB-B514-BFB9EBB60288}"/>
          </ac:spMkLst>
        </pc:spChg>
        <pc:picChg chg="add mod">
          <ac:chgData name="Veronika Matůšů" userId="f22e1442-87d8-4234-98ee-551b118ed419" providerId="ADAL" clId="{3866ECB7-9CE6-4DAB-AB21-C24EC9D51BAD}" dt="2023-10-18T21:16:36.074" v="3056" actId="1076"/>
          <ac:picMkLst>
            <pc:docMk/>
            <pc:sldMk cId="2517183729" sldId="269"/>
            <ac:picMk id="3" creationId="{36507469-D9DF-4E82-942D-A0A3EE085A2C}"/>
          </ac:picMkLst>
        </pc:picChg>
        <pc:picChg chg="add mod">
          <ac:chgData name="Veronika Matůšů" userId="f22e1442-87d8-4234-98ee-551b118ed419" providerId="ADAL" clId="{3866ECB7-9CE6-4DAB-AB21-C24EC9D51BAD}" dt="2023-10-18T21:17:20.026" v="3061" actId="1076"/>
          <ac:picMkLst>
            <pc:docMk/>
            <pc:sldMk cId="2517183729" sldId="269"/>
            <ac:picMk id="7" creationId="{5139D237-2714-4A42-85C8-FE3219A4DE14}"/>
          </ac:picMkLst>
        </pc:picChg>
        <pc:picChg chg="add del mod">
          <ac:chgData name="Veronika Matůšů" userId="f22e1442-87d8-4234-98ee-551b118ed419" providerId="ADAL" clId="{3866ECB7-9CE6-4DAB-AB21-C24EC9D51BAD}" dt="2023-10-17T21:47:19.380" v="2803" actId="478"/>
          <ac:picMkLst>
            <pc:docMk/>
            <pc:sldMk cId="2517183729" sldId="269"/>
            <ac:picMk id="9" creationId="{BE5DAFFD-6991-4885-A027-C735202FC5B1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1:19:17.457" v="3100" actId="14100"/>
        <pc:sldMkLst>
          <pc:docMk/>
          <pc:sldMk cId="1595112154" sldId="270"/>
        </pc:sldMkLst>
        <pc:spChg chg="mod">
          <ac:chgData name="Veronika Matůšů" userId="f22e1442-87d8-4234-98ee-551b118ed419" providerId="ADAL" clId="{3866ECB7-9CE6-4DAB-AB21-C24EC9D51BAD}" dt="2023-10-17T20:45:09.459" v="1605" actId="255"/>
          <ac:spMkLst>
            <pc:docMk/>
            <pc:sldMk cId="1595112154" sldId="270"/>
            <ac:spMk id="2" creationId="{D4203C09-AF91-4EBC-A1BF-D0AC5EBC4CDC}"/>
          </ac:spMkLst>
        </pc:spChg>
        <pc:spChg chg="mod">
          <ac:chgData name="Veronika Matůšů" userId="f22e1442-87d8-4234-98ee-551b118ed419" providerId="ADAL" clId="{3866ECB7-9CE6-4DAB-AB21-C24EC9D51BAD}" dt="2023-10-18T21:19:17.457" v="3100" actId="14100"/>
          <ac:spMkLst>
            <pc:docMk/>
            <pc:sldMk cId="1595112154" sldId="270"/>
            <ac:spMk id="3" creationId="{4D120F61-CB00-4E41-8E24-55C7D700EE23}"/>
          </ac:spMkLst>
        </pc:spChg>
        <pc:spChg chg="del">
          <ac:chgData name="Veronika Matůšů" userId="f22e1442-87d8-4234-98ee-551b118ed419" providerId="ADAL" clId="{3866ECB7-9CE6-4DAB-AB21-C24EC9D51BAD}" dt="2023-10-17T20:43:23.948" v="1584"/>
          <ac:spMkLst>
            <pc:docMk/>
            <pc:sldMk cId="1595112154" sldId="270"/>
            <ac:spMk id="4" creationId="{78D96FB3-A8A3-4D7A-8BE7-71A18D0B3091}"/>
          </ac:spMkLst>
        </pc:spChg>
        <pc:spChg chg="add mod">
          <ac:chgData name="Veronika Matůšů" userId="f22e1442-87d8-4234-98ee-551b118ed419" providerId="ADAL" clId="{3866ECB7-9CE6-4DAB-AB21-C24EC9D51BAD}" dt="2023-10-18T21:18:48.917" v="3092" actId="1076"/>
          <ac:spMkLst>
            <pc:docMk/>
            <pc:sldMk cId="1595112154" sldId="270"/>
            <ac:spMk id="6" creationId="{E1B49A8B-8DAC-4246-9551-FC704C38FC2A}"/>
          </ac:spMkLst>
        </pc:spChg>
        <pc:picChg chg="add mod">
          <ac:chgData name="Veronika Matůšů" userId="f22e1442-87d8-4234-98ee-551b118ed419" providerId="ADAL" clId="{3866ECB7-9CE6-4DAB-AB21-C24EC9D51BAD}" dt="2023-10-18T21:18:18.339" v="3086" actId="1076"/>
          <ac:picMkLst>
            <pc:docMk/>
            <pc:sldMk cId="1595112154" sldId="270"/>
            <ac:picMk id="4" creationId="{A48BD4DC-A5E4-4EB3-B487-816B0A844508}"/>
          </ac:picMkLst>
        </pc:picChg>
        <pc:picChg chg="add mod">
          <ac:chgData name="Veronika Matůšů" userId="f22e1442-87d8-4234-98ee-551b118ed419" providerId="ADAL" clId="{3866ECB7-9CE6-4DAB-AB21-C24EC9D51BAD}" dt="2023-10-18T21:18:31.361" v="3090" actId="14100"/>
          <ac:picMkLst>
            <pc:docMk/>
            <pc:sldMk cId="1595112154" sldId="270"/>
            <ac:picMk id="5" creationId="{818C9397-3DCF-4B9D-929C-25A36C80BE9D}"/>
          </ac:picMkLst>
        </pc:picChg>
        <pc:picChg chg="add del mod">
          <ac:chgData name="Veronika Matůšů" userId="f22e1442-87d8-4234-98ee-551b118ed419" providerId="ADAL" clId="{3866ECB7-9CE6-4DAB-AB21-C24EC9D51BAD}" dt="2023-10-17T21:47:21.938" v="2804" actId="478"/>
          <ac:picMkLst>
            <pc:docMk/>
            <pc:sldMk cId="1595112154" sldId="270"/>
            <ac:picMk id="7" creationId="{BDEEA375-2F3E-487F-9044-702D35F71005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1:20:17.389" v="3106" actId="123"/>
        <pc:sldMkLst>
          <pc:docMk/>
          <pc:sldMk cId="1483635134" sldId="271"/>
        </pc:sldMkLst>
        <pc:spChg chg="mod">
          <ac:chgData name="Veronika Matůšů" userId="f22e1442-87d8-4234-98ee-551b118ed419" providerId="ADAL" clId="{3866ECB7-9CE6-4DAB-AB21-C24EC9D51BAD}" dt="2023-10-17T20:48:27.319" v="1689" actId="27636"/>
          <ac:spMkLst>
            <pc:docMk/>
            <pc:sldMk cId="1483635134" sldId="271"/>
            <ac:spMk id="2" creationId="{D3328999-4048-495B-9D90-D6451288B016}"/>
          </ac:spMkLst>
        </pc:spChg>
        <pc:spChg chg="del">
          <ac:chgData name="Veronika Matůšů" userId="f22e1442-87d8-4234-98ee-551b118ed419" providerId="ADAL" clId="{3866ECB7-9CE6-4DAB-AB21-C24EC9D51BAD}" dt="2023-10-17T20:49:47.088" v="1728" actId="478"/>
          <ac:spMkLst>
            <pc:docMk/>
            <pc:sldMk cId="1483635134" sldId="271"/>
            <ac:spMk id="3" creationId="{16B73092-DD95-4DBE-9A18-5E428FBAE95D}"/>
          </ac:spMkLst>
        </pc:spChg>
        <pc:spChg chg="add del mod">
          <ac:chgData name="Veronika Matůšů" userId="f22e1442-87d8-4234-98ee-551b118ed419" providerId="ADAL" clId="{3866ECB7-9CE6-4DAB-AB21-C24EC9D51BAD}" dt="2023-10-18T21:20:17.389" v="3106" actId="123"/>
          <ac:spMkLst>
            <pc:docMk/>
            <pc:sldMk cId="1483635134" sldId="271"/>
            <ac:spMk id="4" creationId="{601EC8A0-108A-43B2-9DF3-F886CCAA8509}"/>
          </ac:spMkLst>
        </pc:spChg>
        <pc:spChg chg="del">
          <ac:chgData name="Veronika Matůšů" userId="f22e1442-87d8-4234-98ee-551b118ed419" providerId="ADAL" clId="{3866ECB7-9CE6-4DAB-AB21-C24EC9D51BAD}" dt="2023-10-17T20:51:51.049" v="1794"/>
          <ac:spMkLst>
            <pc:docMk/>
            <pc:sldMk cId="1483635134" sldId="271"/>
            <ac:spMk id="5" creationId="{19FA214F-C173-468A-8050-81E9785B6CFE}"/>
          </ac:spMkLst>
        </pc:spChg>
        <pc:spChg chg="del mod">
          <ac:chgData name="Veronika Matůšů" userId="f22e1442-87d8-4234-98ee-551b118ed419" providerId="ADAL" clId="{3866ECB7-9CE6-4DAB-AB21-C24EC9D51BAD}" dt="2023-10-17T20:51:48.257" v="1793"/>
          <ac:spMkLst>
            <pc:docMk/>
            <pc:sldMk cId="1483635134" sldId="271"/>
            <ac:spMk id="6" creationId="{AD6EC3CB-88AC-4922-8B85-9544EB7D260D}"/>
          </ac:spMkLst>
        </pc:spChg>
        <pc:spChg chg="add mod">
          <ac:chgData name="Veronika Matůšů" userId="f22e1442-87d8-4234-98ee-551b118ed419" providerId="ADAL" clId="{3866ECB7-9CE6-4DAB-AB21-C24EC9D51BAD}" dt="2023-10-17T20:49:01.221" v="1722" actId="1076"/>
          <ac:spMkLst>
            <pc:docMk/>
            <pc:sldMk cId="1483635134" sldId="271"/>
            <ac:spMk id="7" creationId="{AC51470E-BAB4-48D7-B795-1A00A0E32FA3}"/>
          </ac:spMkLst>
        </pc:spChg>
        <pc:spChg chg="add del mod">
          <ac:chgData name="Veronika Matůšů" userId="f22e1442-87d8-4234-98ee-551b118ed419" providerId="ADAL" clId="{3866ECB7-9CE6-4DAB-AB21-C24EC9D51BAD}" dt="2023-10-17T20:49:40.454" v="1727" actId="478"/>
          <ac:spMkLst>
            <pc:docMk/>
            <pc:sldMk cId="1483635134" sldId="271"/>
            <ac:spMk id="9" creationId="{14E8E583-DE84-4B1D-869F-E78C249744AF}"/>
          </ac:spMkLst>
        </pc:spChg>
        <pc:picChg chg="add mod">
          <ac:chgData name="Veronika Matůšů" userId="f22e1442-87d8-4234-98ee-551b118ed419" providerId="ADAL" clId="{3866ECB7-9CE6-4DAB-AB21-C24EC9D51BAD}" dt="2023-10-17T21:46:36.125" v="2795" actId="1076"/>
          <ac:picMkLst>
            <pc:docMk/>
            <pc:sldMk cId="1483635134" sldId="271"/>
            <ac:picMk id="10" creationId="{EDFCA16F-3DED-4BA5-BD36-67AB8B976DA0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1:20:38.425" v="3110" actId="1076"/>
        <pc:sldMkLst>
          <pc:docMk/>
          <pc:sldMk cId="1703059607" sldId="272"/>
        </pc:sldMkLst>
        <pc:spChg chg="mod">
          <ac:chgData name="Veronika Matůšů" userId="f22e1442-87d8-4234-98ee-551b118ed419" providerId="ADAL" clId="{3866ECB7-9CE6-4DAB-AB21-C24EC9D51BAD}" dt="2023-10-17T20:55:35.380" v="1854" actId="113"/>
          <ac:spMkLst>
            <pc:docMk/>
            <pc:sldMk cId="1703059607" sldId="272"/>
            <ac:spMk id="2" creationId="{35C8EE54-66D4-4119-85E8-8EF602E2BD2E}"/>
          </ac:spMkLst>
        </pc:spChg>
        <pc:spChg chg="del">
          <ac:chgData name="Veronika Matůšů" userId="f22e1442-87d8-4234-98ee-551b118ed419" providerId="ADAL" clId="{3866ECB7-9CE6-4DAB-AB21-C24EC9D51BAD}" dt="2023-10-17T20:53:57.365" v="1812"/>
          <ac:spMkLst>
            <pc:docMk/>
            <pc:sldMk cId="1703059607" sldId="272"/>
            <ac:spMk id="3" creationId="{2F1BCCF4-BDC0-4128-B48E-628880FDE7F6}"/>
          </ac:spMkLst>
        </pc:spChg>
        <pc:spChg chg="add del">
          <ac:chgData name="Veronika Matůšů" userId="f22e1442-87d8-4234-98ee-551b118ed419" providerId="ADAL" clId="{3866ECB7-9CE6-4DAB-AB21-C24EC9D51BAD}" dt="2023-10-18T21:20:28.777" v="3108"/>
          <ac:spMkLst>
            <pc:docMk/>
            <pc:sldMk cId="1703059607" sldId="272"/>
            <ac:spMk id="3" creationId="{7E96F8F2-E33C-44D0-AA31-D8B7417D845D}"/>
          </ac:spMkLst>
        </pc:spChg>
        <pc:spChg chg="add mod">
          <ac:chgData name="Veronika Matůšů" userId="f22e1442-87d8-4234-98ee-551b118ed419" providerId="ADAL" clId="{3866ECB7-9CE6-4DAB-AB21-C24EC9D51BAD}" dt="2023-10-17T20:54:51.930" v="1822" actId="122"/>
          <ac:spMkLst>
            <pc:docMk/>
            <pc:sldMk cId="1703059607" sldId="272"/>
            <ac:spMk id="5" creationId="{4554A438-4E60-4FA7-A509-6D66B38EEA48}"/>
          </ac:spMkLst>
        </pc:spChg>
        <pc:picChg chg="add mod">
          <ac:chgData name="Veronika Matůšů" userId="f22e1442-87d8-4234-98ee-551b118ed419" providerId="ADAL" clId="{3866ECB7-9CE6-4DAB-AB21-C24EC9D51BAD}" dt="2023-10-17T20:54:40.235" v="1819" actId="1076"/>
          <ac:picMkLst>
            <pc:docMk/>
            <pc:sldMk cId="1703059607" sldId="272"/>
            <ac:picMk id="4" creationId="{6914D349-2765-4DEF-8F55-50956F73606C}"/>
          </ac:picMkLst>
        </pc:picChg>
        <pc:picChg chg="add mod">
          <ac:chgData name="Veronika Matůšů" userId="f22e1442-87d8-4234-98ee-551b118ed419" providerId="ADAL" clId="{3866ECB7-9CE6-4DAB-AB21-C24EC9D51BAD}" dt="2023-10-18T21:20:38.425" v="3110" actId="1076"/>
          <ac:picMkLst>
            <pc:docMk/>
            <pc:sldMk cId="1703059607" sldId="272"/>
            <ac:picMk id="6" creationId="{738FA87B-8CEF-458B-8656-EA005FDF2CD5}"/>
          </ac:picMkLst>
        </pc:picChg>
      </pc:sldChg>
      <pc:sldChg chg="addSp delSp modSp add del">
        <pc:chgData name="Veronika Matůšů" userId="f22e1442-87d8-4234-98ee-551b118ed419" providerId="ADAL" clId="{3866ECB7-9CE6-4DAB-AB21-C24EC9D51BAD}" dt="2023-10-17T20:53:32.647" v="1806" actId="2696"/>
        <pc:sldMkLst>
          <pc:docMk/>
          <pc:sldMk cId="3996108749" sldId="272"/>
        </pc:sldMkLst>
        <pc:spChg chg="add del">
          <ac:chgData name="Veronika Matůšů" userId="f22e1442-87d8-4234-98ee-551b118ed419" providerId="ADAL" clId="{3866ECB7-9CE6-4DAB-AB21-C24EC9D51BAD}" dt="2023-10-17T20:52:46.570" v="1801"/>
          <ac:spMkLst>
            <pc:docMk/>
            <pc:sldMk cId="3996108749" sldId="272"/>
            <ac:spMk id="3" creationId="{F242CFDE-C5D6-4AE2-9DE9-A95B581B7FBF}"/>
          </ac:spMkLst>
        </pc:spChg>
        <pc:picChg chg="add del mod">
          <ac:chgData name="Veronika Matůšů" userId="f22e1442-87d8-4234-98ee-551b118ed419" providerId="ADAL" clId="{3866ECB7-9CE6-4DAB-AB21-C24EC9D51BAD}" dt="2023-10-17T20:52:46.570" v="1801"/>
          <ac:picMkLst>
            <pc:docMk/>
            <pc:sldMk cId="3996108749" sldId="272"/>
            <ac:picMk id="5" creationId="{FFC88C78-BC50-4982-844C-714364911481}"/>
          </ac:picMkLst>
        </pc:picChg>
      </pc:sldChg>
      <pc:sldChg chg="add del">
        <pc:chgData name="Veronika Matůšů" userId="f22e1442-87d8-4234-98ee-551b118ed419" providerId="ADAL" clId="{3866ECB7-9CE6-4DAB-AB21-C24EC9D51BAD}" dt="2023-10-17T20:53:34.500" v="1808" actId="2696"/>
        <pc:sldMkLst>
          <pc:docMk/>
          <pc:sldMk cId="134801690" sldId="273"/>
        </pc:sldMkLst>
      </pc:sldChg>
      <pc:sldChg chg="addSp delSp modSp add">
        <pc:chgData name="Veronika Matůšů" userId="f22e1442-87d8-4234-98ee-551b118ed419" providerId="ADAL" clId="{3866ECB7-9CE6-4DAB-AB21-C24EC9D51BAD}" dt="2023-10-18T21:20:51.552" v="3113" actId="1076"/>
        <pc:sldMkLst>
          <pc:docMk/>
          <pc:sldMk cId="478086697" sldId="273"/>
        </pc:sldMkLst>
        <pc:spChg chg="mod">
          <ac:chgData name="Veronika Matůšů" userId="f22e1442-87d8-4234-98ee-551b118ed419" providerId="ADAL" clId="{3866ECB7-9CE6-4DAB-AB21-C24EC9D51BAD}" dt="2023-10-17T20:57:32.117" v="1864" actId="20577"/>
          <ac:spMkLst>
            <pc:docMk/>
            <pc:sldMk cId="478086697" sldId="273"/>
            <ac:spMk id="2" creationId="{EE1308A5-FB3F-4CB8-8A74-B207A47EDC31}"/>
          </ac:spMkLst>
        </pc:spChg>
        <pc:spChg chg="del">
          <ac:chgData name="Veronika Matůšů" userId="f22e1442-87d8-4234-98ee-551b118ed419" providerId="ADAL" clId="{3866ECB7-9CE6-4DAB-AB21-C24EC9D51BAD}" dt="2023-10-17T20:57:51.808" v="1865"/>
          <ac:spMkLst>
            <pc:docMk/>
            <pc:sldMk cId="478086697" sldId="273"/>
            <ac:spMk id="3" creationId="{0338380A-E927-48C2-954C-1FC2F3A2139D}"/>
          </ac:spMkLst>
        </pc:spChg>
        <pc:spChg chg="add mod">
          <ac:chgData name="Veronika Matůšů" userId="f22e1442-87d8-4234-98ee-551b118ed419" providerId="ADAL" clId="{3866ECB7-9CE6-4DAB-AB21-C24EC9D51BAD}" dt="2023-10-17T20:58:14.856" v="1871" actId="122"/>
          <ac:spMkLst>
            <pc:docMk/>
            <pc:sldMk cId="478086697" sldId="273"/>
            <ac:spMk id="5" creationId="{60341105-852C-4A4F-992D-5170AD59C6F5}"/>
          </ac:spMkLst>
        </pc:spChg>
        <pc:picChg chg="add mod">
          <ac:chgData name="Veronika Matůšů" userId="f22e1442-87d8-4234-98ee-551b118ed419" providerId="ADAL" clId="{3866ECB7-9CE6-4DAB-AB21-C24EC9D51BAD}" dt="2023-10-18T21:20:51.552" v="3113" actId="1076"/>
          <ac:picMkLst>
            <pc:docMk/>
            <pc:sldMk cId="478086697" sldId="273"/>
            <ac:picMk id="3" creationId="{7AE6AE9D-AE79-4C57-A83B-583791DF9031}"/>
          </ac:picMkLst>
        </pc:picChg>
        <pc:picChg chg="add mod">
          <ac:chgData name="Veronika Matůšů" userId="f22e1442-87d8-4234-98ee-551b118ed419" providerId="ADAL" clId="{3866ECB7-9CE6-4DAB-AB21-C24EC9D51BAD}" dt="2023-10-17T20:57:57.817" v="1867" actId="1076"/>
          <ac:picMkLst>
            <pc:docMk/>
            <pc:sldMk cId="478086697" sldId="273"/>
            <ac:picMk id="4" creationId="{28BB5663-D22C-461D-A4F0-D90ED39DBCF6}"/>
          </ac:picMkLst>
        </pc:picChg>
      </pc:sldChg>
      <pc:sldChg chg="addSp modSp add">
        <pc:chgData name="Veronika Matůšů" userId="f22e1442-87d8-4234-98ee-551b118ed419" providerId="ADAL" clId="{3866ECB7-9CE6-4DAB-AB21-C24EC9D51BAD}" dt="2023-10-18T21:27:10.917" v="3189" actId="123"/>
        <pc:sldMkLst>
          <pc:docMk/>
          <pc:sldMk cId="1025042086" sldId="274"/>
        </pc:sldMkLst>
        <pc:spChg chg="mod">
          <ac:chgData name="Veronika Matůšů" userId="f22e1442-87d8-4234-98ee-551b118ed419" providerId="ADAL" clId="{3866ECB7-9CE6-4DAB-AB21-C24EC9D51BAD}" dt="2023-10-17T21:05:03.208" v="1887" actId="242"/>
          <ac:spMkLst>
            <pc:docMk/>
            <pc:sldMk cId="1025042086" sldId="274"/>
            <ac:spMk id="2" creationId="{F6A2D3DD-6C9B-4B60-BC91-6CF7CFCFFF2F}"/>
          </ac:spMkLst>
        </pc:spChg>
        <pc:spChg chg="mod">
          <ac:chgData name="Veronika Matůšů" userId="f22e1442-87d8-4234-98ee-551b118ed419" providerId="ADAL" clId="{3866ECB7-9CE6-4DAB-AB21-C24EC9D51BAD}" dt="2023-10-18T21:27:10.917" v="3189" actId="123"/>
          <ac:spMkLst>
            <pc:docMk/>
            <pc:sldMk cId="1025042086" sldId="274"/>
            <ac:spMk id="3" creationId="{071D8EAD-7869-4877-8903-89428E84F26B}"/>
          </ac:spMkLst>
        </pc:spChg>
        <pc:picChg chg="add mod">
          <ac:chgData name="Veronika Matůšů" userId="f22e1442-87d8-4234-98ee-551b118ed419" providerId="ADAL" clId="{3866ECB7-9CE6-4DAB-AB21-C24EC9D51BAD}" dt="2023-10-18T21:23:27.836" v="3133" actId="1076"/>
          <ac:picMkLst>
            <pc:docMk/>
            <pc:sldMk cId="1025042086" sldId="274"/>
            <ac:picMk id="4" creationId="{BF81FDC3-6DFB-4EB3-8566-ECE459BE2863}"/>
          </ac:picMkLst>
        </pc:picChg>
      </pc:sldChg>
      <pc:sldChg chg="add del">
        <pc:chgData name="Veronika Matůšů" userId="f22e1442-87d8-4234-98ee-551b118ed419" providerId="ADAL" clId="{3866ECB7-9CE6-4DAB-AB21-C24EC9D51BAD}" dt="2023-10-17T20:53:36.026" v="1809" actId="2696"/>
        <pc:sldMkLst>
          <pc:docMk/>
          <pc:sldMk cId="3709305766" sldId="274"/>
        </pc:sldMkLst>
      </pc:sldChg>
      <pc:sldChg chg="add del">
        <pc:chgData name="Veronika Matůšů" userId="f22e1442-87d8-4234-98ee-551b118ed419" providerId="ADAL" clId="{3866ECB7-9CE6-4DAB-AB21-C24EC9D51BAD}" dt="2023-10-17T20:53:38.737" v="1810" actId="2696"/>
        <pc:sldMkLst>
          <pc:docMk/>
          <pc:sldMk cId="307187703" sldId="275"/>
        </pc:sldMkLst>
      </pc:sldChg>
      <pc:sldChg chg="addSp modSp add">
        <pc:chgData name="Veronika Matůšů" userId="f22e1442-87d8-4234-98ee-551b118ed419" providerId="ADAL" clId="{3866ECB7-9CE6-4DAB-AB21-C24EC9D51BAD}" dt="2023-10-18T21:31:48.676" v="3227" actId="1076"/>
        <pc:sldMkLst>
          <pc:docMk/>
          <pc:sldMk cId="1671779999" sldId="275"/>
        </pc:sldMkLst>
        <pc:spChg chg="mod">
          <ac:chgData name="Veronika Matůšů" userId="f22e1442-87d8-4234-98ee-551b118ed419" providerId="ADAL" clId="{3866ECB7-9CE6-4DAB-AB21-C24EC9D51BAD}" dt="2023-10-17T21:22:35.296" v="2352" actId="113"/>
          <ac:spMkLst>
            <pc:docMk/>
            <pc:sldMk cId="1671779999" sldId="275"/>
            <ac:spMk id="2" creationId="{28614B93-A1C1-4E33-B3BC-0F900B63327E}"/>
          </ac:spMkLst>
        </pc:spChg>
        <pc:spChg chg="mod">
          <ac:chgData name="Veronika Matůšů" userId="f22e1442-87d8-4234-98ee-551b118ed419" providerId="ADAL" clId="{3866ECB7-9CE6-4DAB-AB21-C24EC9D51BAD}" dt="2023-10-18T21:27:06.069" v="3188" actId="123"/>
          <ac:spMkLst>
            <pc:docMk/>
            <pc:sldMk cId="1671779999" sldId="275"/>
            <ac:spMk id="3" creationId="{FB983816-A1A3-450F-A713-788FBCEE888E}"/>
          </ac:spMkLst>
        </pc:spChg>
        <pc:picChg chg="add mod">
          <ac:chgData name="Veronika Matůšů" userId="f22e1442-87d8-4234-98ee-551b118ed419" providerId="ADAL" clId="{3866ECB7-9CE6-4DAB-AB21-C24EC9D51BAD}" dt="2023-10-18T21:23:37.436" v="3135" actId="1076"/>
          <ac:picMkLst>
            <pc:docMk/>
            <pc:sldMk cId="1671779999" sldId="275"/>
            <ac:picMk id="4" creationId="{569EE478-1558-4453-B9C9-78FFB9B64902}"/>
          </ac:picMkLst>
        </pc:picChg>
        <pc:picChg chg="add mod">
          <ac:chgData name="Veronika Matůšů" userId="f22e1442-87d8-4234-98ee-551b118ed419" providerId="ADAL" clId="{3866ECB7-9CE6-4DAB-AB21-C24EC9D51BAD}" dt="2023-10-18T21:30:45.012" v="3223" actId="1076"/>
          <ac:picMkLst>
            <pc:docMk/>
            <pc:sldMk cId="1671779999" sldId="275"/>
            <ac:picMk id="5" creationId="{F5176891-E441-474F-94EB-D89EF20F4579}"/>
          </ac:picMkLst>
        </pc:picChg>
        <pc:picChg chg="add mod">
          <ac:chgData name="Veronika Matůšů" userId="f22e1442-87d8-4234-98ee-551b118ed419" providerId="ADAL" clId="{3866ECB7-9CE6-4DAB-AB21-C24EC9D51BAD}" dt="2023-10-18T21:31:48.676" v="3227" actId="1076"/>
          <ac:picMkLst>
            <pc:docMk/>
            <pc:sldMk cId="1671779999" sldId="275"/>
            <ac:picMk id="6" creationId="{37920FDE-6335-4E24-894D-ADE081E172B0}"/>
          </ac:picMkLst>
        </pc:picChg>
      </pc:sldChg>
      <pc:sldChg chg="add del">
        <pc:chgData name="Veronika Matůšů" userId="f22e1442-87d8-4234-98ee-551b118ed419" providerId="ADAL" clId="{3866ECB7-9CE6-4DAB-AB21-C24EC9D51BAD}" dt="2023-10-17T20:53:33.597" v="1807" actId="2696"/>
        <pc:sldMkLst>
          <pc:docMk/>
          <pc:sldMk cId="442349537" sldId="276"/>
        </pc:sldMkLst>
      </pc:sldChg>
      <pc:sldChg chg="addSp delSp modSp add">
        <pc:chgData name="Veronika Matůšů" userId="f22e1442-87d8-4234-98ee-551b118ed419" providerId="ADAL" clId="{3866ECB7-9CE6-4DAB-AB21-C24EC9D51BAD}" dt="2023-10-18T21:33:26.591" v="3228" actId="113"/>
        <pc:sldMkLst>
          <pc:docMk/>
          <pc:sldMk cId="3025343813" sldId="276"/>
        </pc:sldMkLst>
        <pc:spChg chg="mod">
          <ac:chgData name="Veronika Matůšů" userId="f22e1442-87d8-4234-98ee-551b118ed419" providerId="ADAL" clId="{3866ECB7-9CE6-4DAB-AB21-C24EC9D51BAD}" dt="2023-10-18T21:33:26.591" v="3228" actId="113"/>
          <ac:spMkLst>
            <pc:docMk/>
            <pc:sldMk cId="3025343813" sldId="276"/>
            <ac:spMk id="2" creationId="{91BCBED3-223D-48BE-A13D-3697B7164642}"/>
          </ac:spMkLst>
        </pc:spChg>
        <pc:spChg chg="mod">
          <ac:chgData name="Veronika Matůšů" userId="f22e1442-87d8-4234-98ee-551b118ed419" providerId="ADAL" clId="{3866ECB7-9CE6-4DAB-AB21-C24EC9D51BAD}" dt="2023-10-18T21:26:58.191" v="3187" actId="123"/>
          <ac:spMkLst>
            <pc:docMk/>
            <pc:sldMk cId="3025343813" sldId="276"/>
            <ac:spMk id="3" creationId="{D76ACA37-2C4C-4B1B-9ED3-3D2A2791112B}"/>
          </ac:spMkLst>
        </pc:spChg>
        <pc:picChg chg="add mod">
          <ac:chgData name="Veronika Matůšů" userId="f22e1442-87d8-4234-98ee-551b118ed419" providerId="ADAL" clId="{3866ECB7-9CE6-4DAB-AB21-C24EC9D51BAD}" dt="2023-10-17T21:38:49.769" v="2675" actId="1076"/>
          <ac:picMkLst>
            <pc:docMk/>
            <pc:sldMk cId="3025343813" sldId="276"/>
            <ac:picMk id="4" creationId="{CBA56D6D-D10E-4B5A-8007-53B74ED2F722}"/>
          </ac:picMkLst>
        </pc:picChg>
        <pc:picChg chg="add del">
          <ac:chgData name="Veronika Matůšů" userId="f22e1442-87d8-4234-98ee-551b118ed419" providerId="ADAL" clId="{3866ECB7-9CE6-4DAB-AB21-C24EC9D51BAD}" dt="2023-10-17T21:38:32.152" v="2671"/>
          <ac:picMkLst>
            <pc:docMk/>
            <pc:sldMk cId="3025343813" sldId="276"/>
            <ac:picMk id="5" creationId="{52B7B64E-2C6F-41CB-8C05-F03569C556FA}"/>
          </ac:picMkLst>
        </pc:picChg>
        <pc:picChg chg="add mod">
          <ac:chgData name="Veronika Matůšů" userId="f22e1442-87d8-4234-98ee-551b118ed419" providerId="ADAL" clId="{3866ECB7-9CE6-4DAB-AB21-C24EC9D51BAD}" dt="2023-10-18T21:26:43.157" v="3181" actId="1076"/>
          <ac:picMkLst>
            <pc:docMk/>
            <pc:sldMk cId="3025343813" sldId="276"/>
            <ac:picMk id="5" creationId="{E19661F8-3AA9-4C9E-AE73-9E2138EA12A7}"/>
          </ac:picMkLst>
        </pc:picChg>
        <pc:picChg chg="add mod">
          <ac:chgData name="Veronika Matůšů" userId="f22e1442-87d8-4234-98ee-551b118ed419" providerId="ADAL" clId="{3866ECB7-9CE6-4DAB-AB21-C24EC9D51BAD}" dt="2023-10-17T21:38:52.252" v="2676" actId="1076"/>
          <ac:picMkLst>
            <pc:docMk/>
            <pc:sldMk cId="3025343813" sldId="276"/>
            <ac:picMk id="6" creationId="{D325F5BD-9CD2-4639-AA71-DF9E38249003}"/>
          </ac:picMkLst>
        </pc:picChg>
      </pc:sldChg>
      <pc:sldChg chg="addSp modSp add">
        <pc:chgData name="Veronika Matůšů" userId="f22e1442-87d8-4234-98ee-551b118ed419" providerId="ADAL" clId="{3866ECB7-9CE6-4DAB-AB21-C24EC9D51BAD}" dt="2023-10-18T21:27:19.882" v="3190" actId="123"/>
        <pc:sldMkLst>
          <pc:docMk/>
          <pc:sldMk cId="1391865864" sldId="277"/>
        </pc:sldMkLst>
        <pc:spChg chg="mod">
          <ac:chgData name="Veronika Matůšů" userId="f22e1442-87d8-4234-98ee-551b118ed419" providerId="ADAL" clId="{3866ECB7-9CE6-4DAB-AB21-C24EC9D51BAD}" dt="2023-10-17T21:41:41.353" v="2707" actId="27636"/>
          <ac:spMkLst>
            <pc:docMk/>
            <pc:sldMk cId="1391865864" sldId="277"/>
            <ac:spMk id="2" creationId="{0854F104-50C3-442A-BB39-34207B05593E}"/>
          </ac:spMkLst>
        </pc:spChg>
        <pc:spChg chg="mod">
          <ac:chgData name="Veronika Matůšů" userId="f22e1442-87d8-4234-98ee-551b118ed419" providerId="ADAL" clId="{3866ECB7-9CE6-4DAB-AB21-C24EC9D51BAD}" dt="2023-10-18T21:27:19.882" v="3190" actId="123"/>
          <ac:spMkLst>
            <pc:docMk/>
            <pc:sldMk cId="1391865864" sldId="277"/>
            <ac:spMk id="3" creationId="{7A926178-AAEB-406E-9072-79FA7F66E4AE}"/>
          </ac:spMkLst>
        </pc:spChg>
        <pc:picChg chg="add mod">
          <ac:chgData name="Veronika Matůšů" userId="f22e1442-87d8-4234-98ee-551b118ed419" providerId="ADAL" clId="{3866ECB7-9CE6-4DAB-AB21-C24EC9D51BAD}" dt="2023-10-18T21:26:53.665" v="3186" actId="1076"/>
          <ac:picMkLst>
            <pc:docMk/>
            <pc:sldMk cId="1391865864" sldId="277"/>
            <ac:picMk id="4" creationId="{2C128B8F-4F87-4BBA-BB96-DBE17F2BAABE}"/>
          </ac:picMkLst>
        </pc:picChg>
      </pc:sldChg>
      <pc:sldChg chg="addSp delSp modSp add">
        <pc:chgData name="Veronika Matůšů" userId="f22e1442-87d8-4234-98ee-551b118ed419" providerId="ADAL" clId="{3866ECB7-9CE6-4DAB-AB21-C24EC9D51BAD}" dt="2023-10-18T21:29:05.709" v="3219" actId="14100"/>
        <pc:sldMkLst>
          <pc:docMk/>
          <pc:sldMk cId="1296516963" sldId="278"/>
        </pc:sldMkLst>
        <pc:spChg chg="del mod">
          <ac:chgData name="Veronika Matůšů" userId="f22e1442-87d8-4234-98ee-551b118ed419" providerId="ADAL" clId="{3866ECB7-9CE6-4DAB-AB21-C24EC9D51BAD}" dt="2023-10-17T21:44:01.500" v="2753"/>
          <ac:spMkLst>
            <pc:docMk/>
            <pc:sldMk cId="1296516963" sldId="278"/>
            <ac:spMk id="2" creationId="{AE2628B8-63B6-4561-948B-BCD00EC1A6C1}"/>
          </ac:spMkLst>
        </pc:spChg>
        <pc:spChg chg="mod">
          <ac:chgData name="Veronika Matůšů" userId="f22e1442-87d8-4234-98ee-551b118ed419" providerId="ADAL" clId="{3866ECB7-9CE6-4DAB-AB21-C24EC9D51BAD}" dt="2023-10-18T21:29:05.709" v="3219" actId="14100"/>
          <ac:spMkLst>
            <pc:docMk/>
            <pc:sldMk cId="1296516963" sldId="278"/>
            <ac:spMk id="3" creationId="{017EFB1B-39CC-44CE-8F39-742DD91335F4}"/>
          </ac:spMkLst>
        </pc:spChg>
        <pc:picChg chg="add mod">
          <ac:chgData name="Veronika Matůšů" userId="f22e1442-87d8-4234-98ee-551b118ed419" providerId="ADAL" clId="{3866ECB7-9CE6-4DAB-AB21-C24EC9D51BAD}" dt="2023-10-18T21:28:31.564" v="3208" actId="1076"/>
          <ac:picMkLst>
            <pc:docMk/>
            <pc:sldMk cId="1296516963" sldId="278"/>
            <ac:picMk id="2" creationId="{74482653-6314-4742-9DD4-597E892028D1}"/>
          </ac:picMkLst>
        </pc:picChg>
        <pc:picChg chg="add mod">
          <ac:chgData name="Veronika Matůšů" userId="f22e1442-87d8-4234-98ee-551b118ed419" providerId="ADAL" clId="{3866ECB7-9CE6-4DAB-AB21-C24EC9D51BAD}" dt="2023-10-18T21:28:48.349" v="3210" actId="1076"/>
          <ac:picMkLst>
            <pc:docMk/>
            <pc:sldMk cId="1296516963" sldId="278"/>
            <ac:picMk id="4" creationId="{5AA0F38A-3EF4-44F2-BA7D-8D57AF8C89FA}"/>
          </ac:picMkLst>
        </pc:picChg>
      </pc:sldChg>
      <pc:sldChg chg="addSp modSp add">
        <pc:chgData name="Veronika Matůšů" userId="f22e1442-87d8-4234-98ee-551b118ed419" providerId="ADAL" clId="{3866ECB7-9CE6-4DAB-AB21-C24EC9D51BAD}" dt="2023-10-17T21:45:08.236" v="2780" actId="113"/>
        <pc:sldMkLst>
          <pc:docMk/>
          <pc:sldMk cId="230873828" sldId="279"/>
        </pc:sldMkLst>
        <pc:spChg chg="mod">
          <ac:chgData name="Veronika Matůšů" userId="f22e1442-87d8-4234-98ee-551b118ed419" providerId="ADAL" clId="{3866ECB7-9CE6-4DAB-AB21-C24EC9D51BAD}" dt="2023-10-17T21:45:08.236" v="2780" actId="113"/>
          <ac:spMkLst>
            <pc:docMk/>
            <pc:sldMk cId="230873828" sldId="279"/>
            <ac:spMk id="2" creationId="{2DC5BCE4-7DE5-4425-9F23-8CA32BB45869}"/>
          </ac:spMkLst>
        </pc:spChg>
        <pc:picChg chg="add mod">
          <ac:chgData name="Veronika Matůšů" userId="f22e1442-87d8-4234-98ee-551b118ed419" providerId="ADAL" clId="{3866ECB7-9CE6-4DAB-AB21-C24EC9D51BAD}" dt="2023-10-17T21:44:53.426" v="2757" actId="1076"/>
          <ac:picMkLst>
            <pc:docMk/>
            <pc:sldMk cId="230873828" sldId="279"/>
            <ac:picMk id="3" creationId="{9931F691-EEEA-4198-993D-23F39006E5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5C69F-9651-43D8-8014-658394BB6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40" y="846161"/>
            <a:ext cx="9034818" cy="2811439"/>
          </a:xfrm>
        </p:spPr>
        <p:txBody>
          <a:bodyPr anchor="ctr">
            <a:noAutofit/>
          </a:bodyPr>
          <a:lstStyle/>
          <a:p>
            <a:pPr algn="ctr"/>
            <a:r>
              <a:rPr lang="cs-CZ" sz="4800" b="1" cap="all" dirty="0">
                <a:solidFill>
                  <a:schemeClr val="tx1"/>
                </a:solidFill>
              </a:rPr>
              <a:t>Vývoj funkčních potravin hydrolýzou kvasnic s využitím odpadní syrovátky</a:t>
            </a:r>
            <a:endParaRPr lang="cs-CZ" sz="7200" cap="all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653056-E1AA-48AE-BA33-39D9852CA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490" y="3671248"/>
            <a:ext cx="9580728" cy="2197289"/>
          </a:xfrm>
        </p:spPr>
        <p:txBody>
          <a:bodyPr anchor="ctr">
            <a:normAutofit fontScale="77500" lnSpcReduction="20000"/>
          </a:bodyPr>
          <a:lstStyle/>
          <a:p>
            <a:pPr algn="ctr"/>
            <a:endParaRPr lang="cs-CZ" b="1" i="1" dirty="0"/>
          </a:p>
          <a:p>
            <a:pPr algn="ctr"/>
            <a:endParaRPr lang="cs-CZ" b="1" i="1" dirty="0"/>
          </a:p>
          <a:p>
            <a:pPr algn="ctr"/>
            <a:r>
              <a:rPr lang="cs-CZ" sz="2300" b="1" dirty="0">
                <a:solidFill>
                  <a:schemeClr val="tx1"/>
                </a:solidFill>
              </a:rPr>
              <a:t>Veronika Matůšů, Jiří Pecha, Jakub Husár, Karel Kolomazník, Juan Carlos Beltrán Prieto</a:t>
            </a:r>
          </a:p>
          <a:p>
            <a:pPr algn="ctr"/>
            <a:endParaRPr lang="cs-CZ" sz="2300" b="1" i="1" dirty="0">
              <a:solidFill>
                <a:schemeClr val="tx1"/>
              </a:solidFill>
            </a:endParaRPr>
          </a:p>
          <a:p>
            <a:pPr algn="ctr"/>
            <a:r>
              <a:rPr lang="cs-CZ" sz="2300" b="1" dirty="0">
                <a:solidFill>
                  <a:schemeClr val="tx1"/>
                </a:solidFill>
              </a:rPr>
              <a:t>Univerzita Tomáše Bati ve Zlíně, </a:t>
            </a:r>
            <a:r>
              <a:rPr lang="cs-CZ" sz="2300" b="1">
                <a:solidFill>
                  <a:schemeClr val="tx1"/>
                </a:solidFill>
              </a:rPr>
              <a:t>Fakulta aplikované </a:t>
            </a:r>
            <a:r>
              <a:rPr lang="cs-CZ" sz="2300" b="1" dirty="0">
                <a:solidFill>
                  <a:schemeClr val="tx1"/>
                </a:solidFill>
              </a:rPr>
              <a:t>informatiky, </a:t>
            </a:r>
          </a:p>
          <a:p>
            <a:pPr algn="ctr"/>
            <a:r>
              <a:rPr lang="cs-CZ" sz="2300" b="1" dirty="0">
                <a:solidFill>
                  <a:schemeClr val="tx1"/>
                </a:solidFill>
              </a:rPr>
              <a:t>Nad Stráněmi 4511, 760 05 Zlín</a:t>
            </a:r>
          </a:p>
          <a:p>
            <a:pPr algn="ctr"/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CCDAEA-1F05-4D0F-9A04-1647B44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87" y="5807420"/>
            <a:ext cx="5627096" cy="8596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53F60F8-F1F7-4841-B90A-B94115F28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439" y="47667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03C09-AF91-4EBC-A1BF-D0AC5EBC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4085"/>
            <a:ext cx="8596668" cy="1225119"/>
          </a:xfrm>
        </p:spPr>
        <p:txBody>
          <a:bodyPr anchor="ctr">
            <a:no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</a:rPr>
              <a:t>Hydrolýza kvasnic za použití průmyslově vyrobené kyseliny mléčné – kinetika hydrolýzy</a:t>
            </a:r>
            <a:endParaRPr lang="cs-CZ" sz="3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120F61-CB00-4E41-8E24-55C7D700E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686758"/>
            <a:ext cx="4678531" cy="4354603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Proces je poměrně rychlý.</a:t>
            </a:r>
          </a:p>
          <a:p>
            <a:pPr algn="just"/>
            <a:r>
              <a:rPr lang="cs-CZ" dirty="0"/>
              <a:t>Maximální výtěžnosti je dosaženo už po jedné hodině reakce.</a:t>
            </a:r>
          </a:p>
          <a:p>
            <a:pPr algn="just"/>
            <a:r>
              <a:rPr lang="cs-CZ" dirty="0"/>
              <a:t>V průběhu dalšího času pak za vyšších koncentrací kyseliny mléčné dochází k poklesu obsahu sušiny a rovněž k poklesu obsahu bílkovinného podílu, což poukazuje na postupnou degradaci hydrolyzátu.</a:t>
            </a:r>
          </a:p>
          <a:p>
            <a:pPr algn="just"/>
            <a:r>
              <a:rPr lang="cs-CZ" dirty="0"/>
              <a:t>S prodlužujícím se reakčním časem dochází také ke změnám v senzorických vlastnostech výsledného mikrobiálního hydrolyzátu.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18C9397-3DCF-4B9D-929C-25A36C80BE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2798" y="1524234"/>
            <a:ext cx="6156215" cy="380236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1B49A8B-8DAC-4246-9551-FC704C38FC2A}"/>
              </a:ext>
            </a:extLst>
          </p:cNvPr>
          <p:cNvSpPr/>
          <p:nvPr/>
        </p:nvSpPr>
        <p:spPr>
          <a:xfrm>
            <a:off x="6195989" y="5443770"/>
            <a:ext cx="500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Obr. č.5: Kinetika hydrolýzy kvasničné biomasy kyselinou mléčnou; 140 °C, </a:t>
            </a:r>
          </a:p>
          <a:p>
            <a:pPr algn="ctr"/>
            <a:r>
              <a:rPr lang="cs-CZ" dirty="0"/>
              <a:t>koncentrace kyseliny mléčné 1,6 % hm.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8BD4DC-A5E4-4EB3-B487-816B0A844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106531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1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28999-4048-495B-9D90-D6451288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262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01EC8A0-108A-43B2-9DF3-F886CCAA8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811045"/>
            <a:ext cx="9009793" cy="4230317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Sladká , kyselá syrovátka</a:t>
            </a:r>
          </a:p>
          <a:p>
            <a:pPr algn="just"/>
            <a:r>
              <a:rPr lang="cs-CZ" dirty="0"/>
              <a:t>Kultura mléčných bakterií </a:t>
            </a:r>
          </a:p>
          <a:p>
            <a:pPr algn="just"/>
            <a:r>
              <a:rPr lang="cs-CZ" dirty="0"/>
              <a:t>Teplota 30°C </a:t>
            </a:r>
          </a:p>
          <a:p>
            <a:pPr algn="just"/>
            <a:r>
              <a:rPr lang="cs-CZ" dirty="0"/>
              <a:t>Reakce probíhala nepřetržitě celkem 7 dnů za stálého míchání a mírným promýváním argonem pro zajištění anaerobního prostředí. </a:t>
            </a:r>
          </a:p>
          <a:p>
            <a:pPr algn="just"/>
            <a:r>
              <a:rPr lang="cs-CZ" dirty="0"/>
              <a:t>Obsah kyseliny mléčné a dalších produktů fermentace byl měřen vysokotlakou kapalinovou chromatografií. </a:t>
            </a:r>
          </a:p>
          <a:p>
            <a:pPr algn="just"/>
            <a:r>
              <a:rPr lang="cs-CZ" dirty="0"/>
              <a:t>K přeměně veškeré laktózy obsažené v kyselé syrovátce došlo již po 4 dnech fermentace, přičemž konečná koncentrace kyselin mléčné byla přibližně 2,3 %. </a:t>
            </a:r>
          </a:p>
          <a:p>
            <a:pPr algn="just"/>
            <a:r>
              <a:rPr lang="cs-CZ" dirty="0"/>
              <a:t>V případě fermentace sladké syrovátky byla veškerá laktóza obsažená v syrovátce přeměněna na kyselinu mléčnou za 7 dní, jejíž koncentrace byla 2 %.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51470E-BAB4-48D7-B795-1A00A0E32FA3}"/>
              </a:ext>
            </a:extLst>
          </p:cNvPr>
          <p:cNvSpPr txBox="1"/>
          <p:nvPr/>
        </p:nvSpPr>
        <p:spPr>
          <a:xfrm>
            <a:off x="603682" y="460351"/>
            <a:ext cx="8753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b="1" dirty="0"/>
              <a:t>Fermentace syrovátky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DFCA16F-3DED-4BA5-BD36-67AB8B97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39" y="92546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8EE54-66D4-4119-85E8-8EF602E2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108"/>
            <a:ext cx="8596668" cy="736845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Fermentace kyselé syrovátky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914D349-2765-4DEF-8F55-50956F736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65" y="1327193"/>
            <a:ext cx="7466120" cy="420361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554A438-4E60-4FA7-A509-6D66B38EEA48}"/>
              </a:ext>
            </a:extLst>
          </p:cNvPr>
          <p:cNvSpPr/>
          <p:nvPr/>
        </p:nvSpPr>
        <p:spPr>
          <a:xfrm>
            <a:off x="1127464" y="5856561"/>
            <a:ext cx="7466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Obrázek č. 6: Závislost koncentrace jednotlivých složek kyselé syrovátky na čase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8FA87B-8CEF-458B-8656-EA005FDF2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119868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5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308A5-FB3F-4CB8-8A74-B207A47E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Fermentace sladké syrovátky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8BB5663-D22C-461D-A4F0-D90ED39DB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583" y="1438182"/>
            <a:ext cx="7742169" cy="417190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0341105-852C-4A4F-992D-5170AD59C6F5}"/>
              </a:ext>
            </a:extLst>
          </p:cNvPr>
          <p:cNvSpPr/>
          <p:nvPr/>
        </p:nvSpPr>
        <p:spPr>
          <a:xfrm>
            <a:off x="1104582" y="5925234"/>
            <a:ext cx="774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Obrázek č. 7: Závislost koncentrace jednotlivých složek sladké syrovátky na čase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E6AE9D-AE79-4C57-A83B-583791DF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464" y="54816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2D3DD-6C9B-4B60-BC91-6CF7CFCF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9394"/>
            <a:ext cx="8596668" cy="1109709"/>
          </a:xfrm>
        </p:spPr>
        <p:txBody>
          <a:bodyPr anchor="t">
            <a:no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Hydrolýza kvasnic za použití kyseliny mléčné získané fermentací syrovátky</a:t>
            </a:r>
            <a:br>
              <a:rPr lang="cs-CZ" sz="2800" dirty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1D8EAD-7869-4877-8903-89428E84F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Hydrolýza fermentované syrovátky s pekařskými kvasnicemi</a:t>
            </a:r>
          </a:p>
          <a:p>
            <a:pPr algn="just"/>
            <a:r>
              <a:rPr lang="cs-CZ" dirty="0"/>
              <a:t>Koncentrace kyseliny mléčná kolem 1 hmot. %  </a:t>
            </a:r>
          </a:p>
          <a:p>
            <a:pPr algn="just"/>
            <a:r>
              <a:rPr lang="cs-CZ" dirty="0"/>
              <a:t>Odstředění reakční směsi</a:t>
            </a:r>
          </a:p>
          <a:p>
            <a:pPr algn="just"/>
            <a:r>
              <a:rPr lang="cs-CZ" dirty="0"/>
              <a:t>Senzorické hodnocení</a:t>
            </a:r>
          </a:p>
          <a:p>
            <a:pPr algn="just"/>
            <a:r>
              <a:rPr lang="cs-CZ" dirty="0"/>
              <a:t>Vyšší pH výsledného hydrolyzátu s porovnáním s hydrolyzáty s kyselinou mléčnou – pozitivní znak</a:t>
            </a:r>
          </a:p>
          <a:p>
            <a:pPr algn="just"/>
            <a:r>
              <a:rPr lang="cs-CZ" dirty="0"/>
              <a:t>Lepší senzorické vlastnosti v případě sladké syrovátky</a:t>
            </a:r>
          </a:p>
          <a:p>
            <a:pPr algn="just"/>
            <a:r>
              <a:rPr lang="cs-CZ" dirty="0"/>
              <a:t>Výtěžnost bílkovin do filtrátu je v porovnání s kyselinou mléčnou na stejné úrovni, v rozmezí 34–40 hmot. %.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81FDC3-6DFB-4EB3-8566-ECE459BE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39" y="106567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14B93-A1C1-4E33-B3BC-0F900B63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9596"/>
            <a:ext cx="8596668" cy="1003177"/>
          </a:xfrm>
        </p:spPr>
        <p:txBody>
          <a:bodyPr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Testy dezintegrace buněčné stěny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983816-A1A3-450F-A713-788FBCEE8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6657"/>
            <a:ext cx="8596668" cy="42747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Vhodný krok </a:t>
            </a:r>
            <a:r>
              <a:rPr lang="cs-CZ" dirty="0" err="1"/>
              <a:t>hydrolyzační</a:t>
            </a:r>
            <a:r>
              <a:rPr lang="cs-CZ" dirty="0"/>
              <a:t> technologie vedoucí ke zvýšení celkové výtěžnosti rozpustných látek</a:t>
            </a:r>
          </a:p>
          <a:p>
            <a:pPr algn="just"/>
            <a:r>
              <a:rPr lang="cs-CZ" dirty="0"/>
              <a:t>Ultrazvuk jako referenční metoda</a:t>
            </a:r>
          </a:p>
          <a:p>
            <a:pPr algn="just"/>
            <a:r>
              <a:rPr lang="cs-CZ" dirty="0"/>
              <a:t>Mechanické metody: aplikace kulového mlýna</a:t>
            </a:r>
          </a:p>
          <a:p>
            <a:pPr algn="just"/>
            <a:r>
              <a:rPr lang="cs-CZ" dirty="0"/>
              <a:t>Nemechanické metody: zmrazování, mikrovlnný ohřev</a:t>
            </a:r>
          </a:p>
          <a:p>
            <a:pPr algn="just"/>
            <a:r>
              <a:rPr lang="cs-CZ" dirty="0"/>
              <a:t>Nejvyšší účinnost bílkovinného podílu - </a:t>
            </a:r>
            <a:r>
              <a:rPr lang="cs-CZ" dirty="0" err="1"/>
              <a:t>ultravuk</a:t>
            </a:r>
            <a:r>
              <a:rPr lang="cs-CZ" dirty="0"/>
              <a:t> (~30 %) a dále mletí (~24 %)</a:t>
            </a:r>
          </a:p>
          <a:p>
            <a:pPr algn="just"/>
            <a:r>
              <a:rPr lang="cs-CZ" dirty="0"/>
              <a:t>Hydrolýza kvasničné biomasy za zvýšených teplot (69 % při 140 °C)</a:t>
            </a:r>
          </a:p>
          <a:p>
            <a:pPr algn="just"/>
            <a:r>
              <a:rPr lang="cs-CZ" dirty="0"/>
              <a:t>Opuštění procesu dezintegrace - dodatečné náklady, jak investiční, tak provozní, zvyšují složitost procesu </a:t>
            </a:r>
          </a:p>
          <a:p>
            <a:pPr algn="just"/>
            <a:r>
              <a:rPr lang="cs-CZ" dirty="0"/>
              <a:t>Porušení buněčné stěny kvasničné biomasy nebylo prokázáno ani za vysokých teplot hydrolýzy (mikroskopie)</a:t>
            </a:r>
          </a:p>
          <a:p>
            <a:pPr algn="just"/>
            <a:r>
              <a:rPr lang="cs-CZ" dirty="0"/>
              <a:t>Významným problémem aplikace kvasničných extraktů je totiž přítomnost purinových bází, která je ze zdravotního pohledu nežádoucí.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9EE478-1558-4453-B9C9-78FFB9B6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133200"/>
            <a:ext cx="2877561" cy="5547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176891-E441-474F-94EB-D89EF20F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292" y="1766657"/>
            <a:ext cx="2867708" cy="21485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7920FDE-6335-4E24-894D-ADE081E17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292" y="4663876"/>
            <a:ext cx="2750810" cy="20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7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CBED3-223D-48BE-A13D-3697B716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2093"/>
            <a:ext cx="8596668" cy="1415989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Poloprovozní test přípravy proteinového hydrolyzátu, ověření technologie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6ACA37-2C4C-4B1B-9ED3-3D2A2791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4614"/>
            <a:ext cx="6700010" cy="5131293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Technologie výroby proteinového hydrolyzátu byla ověřena poloprovozně na VUPP Praha.</a:t>
            </a:r>
          </a:p>
          <a:p>
            <a:pPr algn="just"/>
            <a:r>
              <a:rPr lang="cs-CZ" dirty="0"/>
              <a:t>Pekařské kvasnice a pivovarské kvasnice</a:t>
            </a:r>
          </a:p>
          <a:p>
            <a:pPr algn="just"/>
            <a:r>
              <a:rPr lang="cs-CZ" dirty="0"/>
              <a:t>Pivovarské kvasnice byly vybrány jako možná alternativa náhrady pekařských kvasnic z důvodu vysokého obsahu bílkovin a dalších tělu prospěšných látek.  Dalším důležitým faktorem je, že se jedná vlastně o odpad, vedlejší produkt při výrobě piva. Spolu se syrovátkou se jeví jako velmi perspektivní a levné složky pro výrobu hydrolyzátů bohatých na bílkoviny a další látky. </a:t>
            </a:r>
          </a:p>
          <a:p>
            <a:pPr algn="just"/>
            <a:r>
              <a:rPr lang="cs-CZ" dirty="0"/>
              <a:t>V případě pivního hydrolyzátu v porovnání s pivem obsahuje až 3x větší podíl bílkovin při standardní přípravě, dále vápník, hořčík, draslík, fosfor, železo a řadu dalších minerálních látek.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A56D6D-D10E-4B5A-8007-53B74ED2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784" y="3538077"/>
            <a:ext cx="4154228" cy="31068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25F5BD-9CD2-4639-AA71-DF9E3824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683" y="946287"/>
            <a:ext cx="2932430" cy="22008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9661F8-3AA9-4C9E-AE73-9E2138EA1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439" y="102093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4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4F104-50C3-442A-BB39-34207B05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3064"/>
            <a:ext cx="8596668" cy="745724"/>
          </a:xfrm>
        </p:spPr>
        <p:txBody>
          <a:bodyPr anchor="ctr"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26178-AAEB-406E-9072-79FA7F66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0933"/>
            <a:ext cx="8946060" cy="551303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cs-CZ" dirty="0"/>
              <a:t>Při teplotách 120–140 °C bylo možné dosáhnout výtěžnosti sušiny hydrolyzátu nad 80 % (m/m). Se zvyšující se teplotou rostl i výtěžek proteinu a dosáhl hodnoty 70 % (m/m) při 140 °C. Určitým kompromisem mezi výtěžností proteinů a senzorickým profilem připravených hydrolyzátů se ukázala teplota hydrolýzy při 120°C. </a:t>
            </a:r>
          </a:p>
          <a:p>
            <a:pPr lvl="0" algn="just"/>
            <a:r>
              <a:rPr lang="cs-CZ" dirty="0"/>
              <a:t>Koncentrace kyseliny mléčné 2 % hm. je dostatečně účinná pro hydrolýzu testovaných vstupních surovin. Zvýšení koncentrace nepřináší žádné technologické výhody, a naopak znamená zvýšení výrobních nákladů.</a:t>
            </a:r>
          </a:p>
          <a:p>
            <a:pPr lvl="0" algn="just"/>
            <a:r>
              <a:rPr lang="cs-CZ" dirty="0"/>
              <a:t>Studie filtračních charakteristik prokázala zásadní vliv teploty hydrolýzy na průběh filtrace. Zatímco filtrace reakčních směsí připravených při 140 °C probíhala bez potíží, směsi připravené při 120 °C byly extrémně obtížně filtrovatelné a rozdíly mezi odpovídajícími filtračními konstantami K byly o 4 řády.</a:t>
            </a:r>
          </a:p>
          <a:p>
            <a:pPr lvl="0" algn="just"/>
            <a:r>
              <a:rPr lang="cs-CZ" dirty="0"/>
              <a:t>Experimentálně byl optimalizován proces výroby, který spočívá v hydrolýze pekařských kvasnic kyselinou mléčnou pocházející z přirozené fermentace syrovátky. Výrobní proces je poměrně rychlý, samotná hydrolýza probíhá v tlakovém reaktoru (120 °C, čas do 2 hodin). Nejpomalejším krokem je pak fermentace syrovátky, záleží na jejím typu (kyselá/sladká), výsledný obsah kyseliny mléčné je pod 1,4 % hm. </a:t>
            </a:r>
          </a:p>
          <a:p>
            <a:pPr lvl="0" algn="just"/>
            <a:r>
              <a:rPr lang="cs-CZ" dirty="0"/>
              <a:t>Samotný proces hydrolýzy je dostatečně účinný i bez zařazení operace mající za cíl dezintegrovat buněčné stěny. Dezintegrace buněčných stěn pomocí mlýnu a ultrazvuku byla nejúčinnější. Zvýšení celkové účinnosti procesu zařazením kroku dezintegrace se však jeví jako málo perspektivní s ohledem na jeho vysokou účinnost i při absenci dezintegrační operace.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128B8F-4F87-4BBA-BB96-DBE17F2B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650" y="46643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7EFB1B-39CC-44CE-8F39-742DD913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1539"/>
            <a:ext cx="8596668" cy="54998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sz="1900" dirty="0"/>
              <a:t>Výzkum a vývoj v oblasti získávání kvalitního proteinu z mikrobní biomasy je zcela inovativním způsobem, jak získat proteiny s vysokou biologickou hodnotou odpovídající referenčnímu živočišnému proteinu. Výsledky řešení otevřely nejen cestu pro nutriční přípravky pro onkologicky nemocné a širokou medicínskou veřejnost, ale i komerční cestu k racionálnímu rozvoji funkčních potravin. Do budoucna může být i nepostradatelným postupem, jak zajistit proteinovou výživu u široké populace nejen v rozvojových zemích, ale i v industriálně rozvinutých společnostech.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Poděkování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Práce byly realizovány za finanční podpory Ministerstva průmyslu a obchodu ČR, projekt č. FV40233 „Výzkum a vývoj procesů hydrolýzy mikrobiální biomasy pro přípravu komponent s vysokou biologickou hodnotou“.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4482653-6314-4742-9DD4-597E8920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39" y="106567"/>
            <a:ext cx="2877561" cy="5547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AA0F38A-3EF4-44F2-BA7D-8D57AF8C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0" y="176677"/>
            <a:ext cx="859610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5BCE4-7DE5-4425-9F23-8CA32BB4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31F691-EEEA-4198-993D-23F39006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727" y="2640096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25965-0E07-4F78-87E2-7223B14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512490" cy="1320800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b="1" cap="all" dirty="0">
                <a:solidFill>
                  <a:schemeClr val="tx1"/>
                </a:solidFill>
              </a:rPr>
              <a:t>Vývoj funkčních potravin hydrolýzou kvasnic s využitím odpadní syrovátky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815013-7128-4979-AF6A-BCDC40B5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Obsah: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Úvod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Hydrolýza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Fermentace syrovátky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Testy dezintegrace buněčné stěny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Závěr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777DDF-9030-4AF9-87DC-4A8C72B4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39" y="102019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25965-0E07-4F78-87E2-7223B14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28"/>
            <a:ext cx="9512490" cy="980489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b="1" cap="all" dirty="0">
                <a:solidFill>
                  <a:schemeClr val="tx1"/>
                </a:solidFill>
              </a:rPr>
              <a:t>Úvod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815013-7128-4979-AF6A-BCDC40B56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7883"/>
            <a:ext cx="8596668" cy="5979146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/>
              </a:solidFill>
            </a:endParaRP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Hydrolyzovaná lehce stravitelná bílkovina s vysokým obsahem esenciálních AMK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Mikrobiální biomasa (kvasnice, řasy, sinice, případně i mořský kryl)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Připravené hydrolyzáty – </a:t>
            </a:r>
            <a:r>
              <a:rPr lang="cs-CZ" sz="2400" dirty="0"/>
              <a:t>funkční potravina, dále jako potraviny pro zvláštní účely nebo jako doplňky stravy</a:t>
            </a:r>
          </a:p>
          <a:p>
            <a:pPr algn="just"/>
            <a:r>
              <a:rPr lang="cs-CZ" sz="2400" dirty="0"/>
              <a:t>Modelová surovina – pekařské kvasnice (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cerevisiae</a:t>
            </a:r>
            <a:r>
              <a:rPr lang="cs-CZ" sz="2400" i="1" dirty="0"/>
              <a:t>)</a:t>
            </a:r>
          </a:p>
          <a:p>
            <a:pPr algn="just"/>
            <a:r>
              <a:rPr lang="cs-CZ" sz="2400" dirty="0" err="1"/>
              <a:t>Hydrolyzační</a:t>
            </a:r>
            <a:r>
              <a:rPr lang="cs-CZ" sz="2400" dirty="0"/>
              <a:t> </a:t>
            </a:r>
            <a:r>
              <a:rPr lang="cs-CZ" sz="2400" dirty="0" err="1"/>
              <a:t>reagent</a:t>
            </a:r>
            <a:r>
              <a:rPr lang="cs-CZ" sz="2400" dirty="0"/>
              <a:t> – musí splňovat optimální reakční podmínky, potravinářskou nezávadnost pro následující nutriční aplikace a být ekonomicky dostupný </a:t>
            </a:r>
            <a:endParaRPr lang="cs-CZ" sz="3200" dirty="0">
              <a:solidFill>
                <a:schemeClr val="tx1"/>
              </a:solidFill>
            </a:endParaRP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6DE3B1-9B6F-4FA7-BDE2-BAC5B454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336" y="2730947"/>
            <a:ext cx="2097206" cy="13961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E9A889-E3DD-4D6E-A078-31D1D4BA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826" y="5461895"/>
            <a:ext cx="2984174" cy="13961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4BA9036-D863-452F-8251-E027ABC8A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439" y="213099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8F838-0324-4405-90A1-EC8CE674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8299"/>
            <a:ext cx="8596668" cy="895798"/>
          </a:xfrm>
        </p:spPr>
        <p:txBody>
          <a:bodyPr anchor="ctr"/>
          <a:lstStyle/>
          <a:p>
            <a:pPr algn="ctr"/>
            <a:r>
              <a:rPr lang="cs-CZ" b="1" cap="all" dirty="0">
                <a:solidFill>
                  <a:schemeClr val="tx1"/>
                </a:solidFill>
              </a:rPr>
              <a:t>Úvod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F9742B-2795-49F0-BE3A-88977F6B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1349"/>
            <a:ext cx="8596668" cy="4470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Cíl práce: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Hydrolýza je jednou z běžných a perspektivních metod izolace proteinových frakcí z kvasinek</a:t>
            </a:r>
            <a:endParaRPr lang="cs-CZ" sz="35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600" dirty="0"/>
              <a:t>Navrhnout a </a:t>
            </a:r>
            <a:r>
              <a:rPr lang="cs-CZ" sz="2400" dirty="0"/>
              <a:t>ověřit optimální podmínky hydrolýzy kvasnic katalyzované kyselinou mléčnou s dosažením maximální výtěžnosti rozpustné bílkovinné sušiny</a:t>
            </a:r>
            <a:endParaRPr lang="cs-CZ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Experimentálně sledovat fermentační procesy syrovátky, tak i filtrační charakteristiky finálních reakční směsí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Současně byl sledován i vliv reakční teploty (100–140°C) a možnosti dezintegrace kvasinek na výtěžnost celého procesu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Poloprovozní zkouška, ověření technologie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0A991C-07AE-4BB7-9826-13F20DB5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39" y="151414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A8115-C13C-4851-ACB3-199F10F2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Hydrolýza kvasnic za použití průmyslově vyrobené kyseliny mléčné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6B28F7-340B-4998-863C-E9C3E56D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Vodný roztok kyseliny mléčné o koncentracích 0,5 – 4 hmot.%</a:t>
            </a:r>
          </a:p>
          <a:p>
            <a:r>
              <a:rPr lang="cs-CZ" dirty="0" err="1"/>
              <a:t>Hydrolyzační</a:t>
            </a:r>
            <a:r>
              <a:rPr lang="cs-CZ" dirty="0"/>
              <a:t> reaktor (reaktoru (</a:t>
            </a:r>
            <a:r>
              <a:rPr lang="cs-CZ" dirty="0" err="1"/>
              <a:t>Parr</a:t>
            </a:r>
            <a:r>
              <a:rPr lang="cs-CZ" dirty="0"/>
              <a:t> 4563, </a:t>
            </a:r>
            <a:r>
              <a:rPr lang="cs-CZ" dirty="0" err="1"/>
              <a:t>Parr</a:t>
            </a:r>
            <a:r>
              <a:rPr lang="cs-CZ" dirty="0"/>
              <a:t> instrument </a:t>
            </a:r>
            <a:r>
              <a:rPr lang="cs-CZ" dirty="0" err="1"/>
              <a:t>company</a:t>
            </a:r>
            <a:r>
              <a:rPr lang="cs-CZ" dirty="0"/>
              <a:t> Moline, IL, USA) </a:t>
            </a:r>
          </a:p>
          <a:p>
            <a:r>
              <a:rPr lang="cs-CZ" dirty="0"/>
              <a:t>Teploty 100, 120 a 140°C po dobu až 5 hodin</a:t>
            </a:r>
          </a:p>
          <a:p>
            <a:r>
              <a:rPr lang="cs-CZ" dirty="0"/>
              <a:t>Senzorické hodnocení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ED4DC0-A8E6-45BC-AC76-1C2B5A37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299" y="3236662"/>
            <a:ext cx="2627604" cy="36213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1EC119-E3B0-4AE7-8CFF-1D99E6232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439" y="186466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6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BAD7B-99C8-4DBE-800F-41AADABA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5407"/>
            <a:ext cx="8596668" cy="1200329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Hydrolýza kvasnic za použití průmyslově vyrobené kyseliny mléčné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D46256-266E-41CB-A171-EC12E54E7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/>
              <a:t>V sérii </a:t>
            </a:r>
            <a:r>
              <a:rPr lang="cs-CZ" dirty="0"/>
              <a:t>experimentálních měření byla hledána vhodná reakční teplota v rozmezí 100 – 140 °C.</a:t>
            </a:r>
          </a:p>
          <a:p>
            <a:pPr algn="just"/>
            <a:r>
              <a:rPr lang="cs-CZ" dirty="0"/>
              <a:t>Dvě koncentrační úrovně kyseliny mléčné 2 a 4 % hm.</a:t>
            </a:r>
          </a:p>
          <a:p>
            <a:pPr algn="just"/>
            <a:r>
              <a:rPr lang="cs-CZ" dirty="0"/>
              <a:t>Celková výtěžnost se zvyšovala se zvyšující se reakční teplotou a dále výtěžnosti sušiny byly vyšší při aplikaci 4 % -ního roztoku kyseliny mléčné. </a:t>
            </a:r>
          </a:p>
          <a:p>
            <a:pPr algn="just"/>
            <a:r>
              <a:rPr lang="cs-CZ" dirty="0"/>
              <a:t>Není velký rozdíl ve výtěžnostech sušiny mezi oběma koncentračními úrovněmi kyseliny mléčné.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0B95E6A-0FEB-41AD-A021-8497D8C488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351" y="1770236"/>
            <a:ext cx="5546098" cy="387191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491E7F1-CC4E-49CE-8D89-601EA93CDF56}"/>
              </a:ext>
            </a:extLst>
          </p:cNvPr>
          <p:cNvSpPr/>
          <p:nvPr/>
        </p:nvSpPr>
        <p:spPr>
          <a:xfrm>
            <a:off x="5089352" y="5796655"/>
            <a:ext cx="5546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Obr.č .1: Vliv reakčních podmínek na výtěžnost sušiny hydrolyzátu – kapalné fáze reakční směsi (doba reakce 5 hod, pekařské kvasnice)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633657-6D5F-48EF-B87F-E1DD01091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439" y="138015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A36D0-451A-47E2-BD8A-F6FAB70D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6532"/>
            <a:ext cx="8596668" cy="1260629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Hydrolýza kvasnic za použití průmyslově vyrobené kyseliny mléčné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B7A8C5-0098-4315-84FE-AC2615157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04514"/>
            <a:ext cx="4720289" cy="479851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Výtěžnost bílkovin za nejvyšší teploty dosahuje 70 % hm. (vztaženo na celkový obsah bílkovin ve vstupní surovině) </a:t>
            </a:r>
          </a:p>
          <a:p>
            <a:pPr algn="just"/>
            <a:r>
              <a:rPr lang="cs-CZ" dirty="0"/>
              <a:t>Není znatelný rozdíl mezi aplikací 2 % a 4 % vodného roztoku kyseliny mléčné.</a:t>
            </a:r>
          </a:p>
          <a:p>
            <a:pPr algn="just"/>
            <a:r>
              <a:rPr lang="cs-CZ" dirty="0"/>
              <a:t>Méně koncentrovaný roztok kyseliny mléčné je dostatečně účinný pro hydrolýzu kvasnic.</a:t>
            </a:r>
          </a:p>
          <a:p>
            <a:pPr algn="just"/>
            <a:r>
              <a:rPr lang="cs-CZ" dirty="0"/>
              <a:t>Aplikace nižší koncentrace, a tedy nižšího množství kyseliny mléčné je přitom příznivá nejen z hlediska výrobních nákladů, ale také senzorických vlastností výsledného produktu.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AF69DB-8AA1-4D0F-8D1F-E64F847E7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7594" y="1442691"/>
            <a:ext cx="5567208" cy="406432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DF1CCAF-E260-4BD0-A0B4-83E776E036CE}"/>
              </a:ext>
            </a:extLst>
          </p:cNvPr>
          <p:cNvSpPr/>
          <p:nvPr/>
        </p:nvSpPr>
        <p:spPr>
          <a:xfrm>
            <a:off x="5737594" y="5582544"/>
            <a:ext cx="5567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Obr. č.2: Vliv reakčních podmínek na výtěžnost hydrolyzovaných bílkovin </a:t>
            </a:r>
          </a:p>
          <a:p>
            <a:pPr algn="ctr"/>
            <a:r>
              <a:rPr lang="cs-CZ" dirty="0"/>
              <a:t>(doba reakce 5 hod, pekařské kvasnice)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ABE8A6-D872-4B20-9FD3-45CEF4C5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182062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B4B2D-D172-4B13-8A2B-6CACD4E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3064"/>
            <a:ext cx="8155948" cy="1313895"/>
          </a:xfrm>
        </p:spPr>
        <p:txBody>
          <a:bodyPr anchor="ctr">
            <a:no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Hydrolýza kvasnic za použití průmyslově vyrobené kyseliny mléčné – filtrační charakteristiky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8588A7-198B-4779-B316-BB0FF371E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660" y="1789313"/>
            <a:ext cx="5663954" cy="498434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Výtěžnosti a složení hydrolyzátu představují základní parametry jeho jakosti a ekonomiky zpracování s ohledem na vstupní cenu zdroje mikrobiální biomasy, filtrační charakteristiky rozhodují o možnosti praktické výroby hydrolyzátu v komerčním měřítku.</a:t>
            </a:r>
          </a:p>
          <a:p>
            <a:pPr algn="just"/>
            <a:r>
              <a:rPr lang="cs-CZ" dirty="0"/>
              <a:t>Testovány různé podmínky filtrace, aplikace pomocného prostředku</a:t>
            </a:r>
          </a:p>
          <a:p>
            <a:pPr algn="just"/>
            <a:r>
              <a:rPr lang="cs-CZ" dirty="0"/>
              <a:t>Odpor filtrační přepážky byl v drtivé většině případů zanedbatelný, hlavní odpor vůči filtraci byl soustředěn do koláče.</a:t>
            </a:r>
          </a:p>
          <a:p>
            <a:pPr algn="just"/>
            <a:r>
              <a:rPr lang="cs-CZ" dirty="0"/>
              <a:t>Koncentrace aplikované kyseliny mléčné má malý vliv na filtrovatelnost</a:t>
            </a:r>
          </a:p>
          <a:p>
            <a:pPr algn="just"/>
            <a:r>
              <a:rPr lang="cs-CZ" dirty="0"/>
              <a:t>Reakční teplota naopak značný</a:t>
            </a:r>
          </a:p>
          <a:p>
            <a:pPr algn="just"/>
            <a:r>
              <a:rPr lang="cs-CZ" dirty="0"/>
              <a:t>Nejhůře se filtrovaly reakční směsi připravené za 120°C</a:t>
            </a:r>
          </a:p>
          <a:p>
            <a:pPr algn="just"/>
            <a:r>
              <a:rPr lang="cs-CZ" dirty="0"/>
              <a:t>Nejlépe naopak za 140°C</a:t>
            </a:r>
          </a:p>
          <a:p>
            <a:pPr algn="just"/>
            <a:r>
              <a:rPr lang="cs-CZ" dirty="0"/>
              <a:t>Rozdíl představuje 4 řády</a:t>
            </a:r>
          </a:p>
          <a:p>
            <a:pPr algn="just"/>
            <a:r>
              <a:rPr lang="cs-CZ" dirty="0"/>
              <a:t>Uvedený masivní rozdíl mezi hodnotami filtračních konstant </a:t>
            </a:r>
            <a:r>
              <a:rPr lang="cs-CZ" i="1" dirty="0"/>
              <a:t>K</a:t>
            </a:r>
            <a:r>
              <a:rPr lang="cs-CZ" dirty="0"/>
              <a:t> má přitom zásadní vliv na realizovatelnost technologie. 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802421E-CCF6-4879-88EA-4178E4EE6B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1890" y="1789313"/>
            <a:ext cx="5750110" cy="393229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1B97E46-E9AE-408F-ABCC-92144C384847}"/>
              </a:ext>
            </a:extLst>
          </p:cNvPr>
          <p:cNvSpPr/>
          <p:nvPr/>
        </p:nvSpPr>
        <p:spPr>
          <a:xfrm>
            <a:off x="6441890" y="5721606"/>
            <a:ext cx="5750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Obr.č.3: Závislost hodnoty filtrační konstanty K na reakčních podmínkách hydrolýzy (pekařské kvasnice, reakční doba 5 hod)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231BD1-76EE-4291-8320-BF34BEE0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809" y="162854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4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3A490-C41C-4F94-BF11-B6186CAB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4186"/>
            <a:ext cx="8596668" cy="120736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Hydrolýza kvasnic za použití průmyslově vyrobené kyseliny mléčné</a:t>
            </a:r>
            <a:endParaRPr lang="cs-CZ" sz="32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7FD6740-DA9C-43F2-B070-D583E8FF4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165" y="1748901"/>
            <a:ext cx="4728203" cy="429246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Vliv koncentrace kyseliny mléčné na hydrolýzu kvasničné biomasy  při teplotě 140 °C (reakční směs lze dobře filtrovat). </a:t>
            </a:r>
          </a:p>
          <a:p>
            <a:pPr algn="just"/>
            <a:r>
              <a:rPr lang="cs-CZ" dirty="0"/>
              <a:t>Se vzrůstající koncentrací kyseliny mléčné roste výtěžnost sušiny, v oblasti 0–1 % obsahu kyseliny mléčné je vzrůst razantní, při vyšším obsahu již výtěžnost roste pozvolna.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5139D237-2714-4A42-85C8-FE3219A4DE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00283" y="1673694"/>
            <a:ext cx="6414382" cy="379464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22AB6DC-2A2F-4ABB-B514-BFB9EBB60288}"/>
              </a:ext>
            </a:extLst>
          </p:cNvPr>
          <p:cNvSpPr/>
          <p:nvPr/>
        </p:nvSpPr>
        <p:spPr>
          <a:xfrm>
            <a:off x="5741014" y="5730484"/>
            <a:ext cx="5132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Obr. č.4: Závislost výtěžností sušiny a bílkovinného podílu na koncentraci kyseliny mléčné; 140 °C, reakční čas 5 hod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507469-D9DF-4E82-942D-A0A3EE085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204186"/>
            <a:ext cx="287756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8372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58706DEA8B0B4E833CF23F0B8D984C" ma:contentTypeVersion="13" ma:contentTypeDescription="Vytvoří nový dokument" ma:contentTypeScope="" ma:versionID="e5b574b04ce97b8b18feeedcac5f2bfe">
  <xsd:schema xmlns:xsd="http://www.w3.org/2001/XMLSchema" xmlns:xs="http://www.w3.org/2001/XMLSchema" xmlns:p="http://schemas.microsoft.com/office/2006/metadata/properties" xmlns:ns3="adbdb84f-5c3f-45a2-9e43-30a84b603ae9" xmlns:ns4="ff43559c-7d47-4eea-8e17-4639d9ce85e6" targetNamespace="http://schemas.microsoft.com/office/2006/metadata/properties" ma:root="true" ma:fieldsID="de919e9305ed05fed150bfc0a12872fb" ns3:_="" ns4:_="">
    <xsd:import namespace="adbdb84f-5c3f-45a2-9e43-30a84b603ae9"/>
    <xsd:import namespace="ff43559c-7d47-4eea-8e17-4639d9ce85e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db84f-5c3f-45a2-9e43-30a84b603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3559c-7d47-4eea-8e17-4639d9ce8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B7D9E6-9BE9-4511-B5A8-1837BC8F1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db84f-5c3f-45a2-9e43-30a84b603ae9"/>
    <ds:schemaRef ds:uri="ff43559c-7d47-4eea-8e17-4639d9ce85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1349F-F04A-46A1-BD3F-54FD87F16F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1EE73-B10C-41BD-A2D2-FB84D4E65317}">
  <ds:schemaRefs>
    <ds:schemaRef ds:uri="http://schemas.microsoft.com/office/infopath/2007/PartnerControls"/>
    <ds:schemaRef ds:uri="http://purl.org/dc/elements/1.1/"/>
    <ds:schemaRef ds:uri="ff43559c-7d47-4eea-8e17-4639d9ce85e6"/>
    <ds:schemaRef ds:uri="http://schemas.microsoft.com/office/2006/documentManagement/types"/>
    <ds:schemaRef ds:uri="http://purl.org/dc/dcmitype/"/>
    <ds:schemaRef ds:uri="http://schemas.microsoft.com/office/2006/metadata/properties"/>
    <ds:schemaRef ds:uri="adbdb84f-5c3f-45a2-9e43-30a84b603ae9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1182</TotalTime>
  <Words>1086</Words>
  <Application>Microsoft Office PowerPoint</Application>
  <PresentationFormat>Širokoúhlá obrazovka</PresentationFormat>
  <Paragraphs>121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Fazeta</vt:lpstr>
      <vt:lpstr>Vývoj funkčních potravin hydrolýzou kvasnic s využitím odpadní syrovátky</vt:lpstr>
      <vt:lpstr>Vývoj funkčních potravin hydrolýzou kvasnic s využitím odpadní syrovátky</vt:lpstr>
      <vt:lpstr>Úvod</vt:lpstr>
      <vt:lpstr>Úvod</vt:lpstr>
      <vt:lpstr>Hydrolýza kvasnic za použití průmyslově vyrobené kyseliny mléčné</vt:lpstr>
      <vt:lpstr>Hydrolýza kvasnic za použití průmyslově vyrobené kyseliny mléčné</vt:lpstr>
      <vt:lpstr>Hydrolýza kvasnic za použití průmyslově vyrobené kyseliny mléčné</vt:lpstr>
      <vt:lpstr>Hydrolýza kvasnic za použití průmyslově vyrobené kyseliny mléčné – filtrační charakteristiky</vt:lpstr>
      <vt:lpstr>Hydrolýza kvasnic za použití průmyslově vyrobené kyseliny mléčné</vt:lpstr>
      <vt:lpstr>Hydrolýza kvasnic za použití průmyslově vyrobené kyseliny mléčné – kinetika hydrolýzy</vt:lpstr>
      <vt:lpstr> </vt:lpstr>
      <vt:lpstr>Fermentace kyselé syrovátky</vt:lpstr>
      <vt:lpstr>Fermentace sladké syrovátky</vt:lpstr>
      <vt:lpstr>Hydrolýza kvasnic za použití kyseliny mléčné získané fermentací syrovátky </vt:lpstr>
      <vt:lpstr>Testy dezintegrace buněčné stěny</vt:lpstr>
      <vt:lpstr>Poloprovozní test přípravy proteinového hydrolyzátu, ověření technologie</vt:lpstr>
      <vt:lpstr>Závěr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Matůšů</dc:creator>
  <cp:lastModifiedBy>Veronika Matůšů</cp:lastModifiedBy>
  <cp:revision>30</cp:revision>
  <dcterms:created xsi:type="dcterms:W3CDTF">2023-10-16T10:29:35Z</dcterms:created>
  <dcterms:modified xsi:type="dcterms:W3CDTF">2023-10-18T21:34:54Z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0x010100EB58706DEA8B0B4E833CF23F0B8D984C</vt:lpwstr>
  </property>
</Properties>
</file>