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57" r:id="rId3"/>
    <p:sldId id="272" r:id="rId4"/>
    <p:sldId id="278" r:id="rId5"/>
    <p:sldId id="274" r:id="rId6"/>
    <p:sldId id="273" r:id="rId7"/>
    <p:sldId id="275" r:id="rId8"/>
    <p:sldId id="288" r:id="rId9"/>
    <p:sldId id="289" r:id="rId10"/>
    <p:sldId id="287" r:id="rId11"/>
    <p:sldId id="291" r:id="rId12"/>
    <p:sldId id="292" r:id="rId13"/>
    <p:sldId id="294" r:id="rId14"/>
    <p:sldId id="293" r:id="rId15"/>
    <p:sldId id="290" r:id="rId16"/>
    <p:sldId id="266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60FE90-BAEE-40BF-B8CC-88B115FC7D8A}" v="2" dt="2023-10-16T11:23:34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s Pavel" userId="52ee2c12-2779-437d-96d8-c2c1aa83fde3" providerId="ADAL" clId="{010F724D-69A5-405A-AAE5-8215559571AF}"/>
    <pc:docChg chg="custSel addSld modSld">
      <pc:chgData name="Kus Pavel" userId="52ee2c12-2779-437d-96d8-c2c1aa83fde3" providerId="ADAL" clId="{010F724D-69A5-405A-AAE5-8215559571AF}" dt="2023-04-11T11:40:48.306" v="42" actId="1076"/>
      <pc:docMkLst>
        <pc:docMk/>
      </pc:docMkLst>
      <pc:sldChg chg="addSp modSp mod">
        <pc:chgData name="Kus Pavel" userId="52ee2c12-2779-437d-96d8-c2c1aa83fde3" providerId="ADAL" clId="{010F724D-69A5-405A-AAE5-8215559571AF}" dt="2023-04-11T05:03:13.504" v="6" actId="1076"/>
        <pc:sldMkLst>
          <pc:docMk/>
          <pc:sldMk cId="486896920" sldId="274"/>
        </pc:sldMkLst>
        <pc:picChg chg="add mod">
          <ac:chgData name="Kus Pavel" userId="52ee2c12-2779-437d-96d8-c2c1aa83fde3" providerId="ADAL" clId="{010F724D-69A5-405A-AAE5-8215559571AF}" dt="2023-04-11T05:03:13.504" v="6" actId="1076"/>
          <ac:picMkLst>
            <pc:docMk/>
            <pc:sldMk cId="486896920" sldId="274"/>
            <ac:picMk id="6" creationId="{62916849-3DE5-239B-EA6F-7F120F3FE3D8}"/>
          </ac:picMkLst>
        </pc:picChg>
      </pc:sldChg>
      <pc:sldChg chg="addSp delSp modSp mod">
        <pc:chgData name="Kus Pavel" userId="52ee2c12-2779-437d-96d8-c2c1aa83fde3" providerId="ADAL" clId="{010F724D-69A5-405A-AAE5-8215559571AF}" dt="2023-04-11T06:05:19.531" v="24" actId="1076"/>
        <pc:sldMkLst>
          <pc:docMk/>
          <pc:sldMk cId="1246340142" sldId="279"/>
        </pc:sldMkLst>
        <pc:picChg chg="add mod">
          <ac:chgData name="Kus Pavel" userId="52ee2c12-2779-437d-96d8-c2c1aa83fde3" providerId="ADAL" clId="{010F724D-69A5-405A-AAE5-8215559571AF}" dt="2023-04-11T06:05:19.531" v="24" actId="1076"/>
          <ac:picMkLst>
            <pc:docMk/>
            <pc:sldMk cId="1246340142" sldId="279"/>
            <ac:picMk id="6" creationId="{DBDFDE1A-AA91-7B8E-FBE0-9494A348006D}"/>
          </ac:picMkLst>
        </pc:picChg>
        <pc:picChg chg="del">
          <ac:chgData name="Kus Pavel" userId="52ee2c12-2779-437d-96d8-c2c1aa83fde3" providerId="ADAL" clId="{010F724D-69A5-405A-AAE5-8215559571AF}" dt="2023-04-11T06:05:12.231" v="19" actId="478"/>
          <ac:picMkLst>
            <pc:docMk/>
            <pc:sldMk cId="1246340142" sldId="279"/>
            <ac:picMk id="14" creationId="{D75ED3D6-8EB7-4367-313F-C4BF21C1847D}"/>
          </ac:picMkLst>
        </pc:picChg>
      </pc:sldChg>
      <pc:sldChg chg="modSp mod">
        <pc:chgData name="Kus Pavel" userId="52ee2c12-2779-437d-96d8-c2c1aa83fde3" providerId="ADAL" clId="{010F724D-69A5-405A-AAE5-8215559571AF}" dt="2023-04-11T06:06:14.066" v="31" actId="1076"/>
        <pc:sldMkLst>
          <pc:docMk/>
          <pc:sldMk cId="805812616" sldId="285"/>
        </pc:sldMkLst>
        <pc:spChg chg="mod">
          <ac:chgData name="Kus Pavel" userId="52ee2c12-2779-437d-96d8-c2c1aa83fde3" providerId="ADAL" clId="{010F724D-69A5-405A-AAE5-8215559571AF}" dt="2023-04-11T06:06:14.066" v="31" actId="1076"/>
          <ac:spMkLst>
            <pc:docMk/>
            <pc:sldMk cId="805812616" sldId="285"/>
            <ac:spMk id="2" creationId="{DCCFE94E-2769-AAB5-231A-A1455A9D5B9D}"/>
          </ac:spMkLst>
        </pc:spChg>
        <pc:spChg chg="mod">
          <ac:chgData name="Kus Pavel" userId="52ee2c12-2779-437d-96d8-c2c1aa83fde3" providerId="ADAL" clId="{010F724D-69A5-405A-AAE5-8215559571AF}" dt="2023-04-11T06:05:35.341" v="26" actId="14100"/>
          <ac:spMkLst>
            <pc:docMk/>
            <pc:sldMk cId="805812616" sldId="285"/>
            <ac:spMk id="6" creationId="{53C004D1-D62B-82E6-2E7C-D2280882AE39}"/>
          </ac:spMkLst>
        </pc:spChg>
      </pc:sldChg>
      <pc:sldChg chg="addSp delSp modSp mod">
        <pc:chgData name="Kus Pavel" userId="52ee2c12-2779-437d-96d8-c2c1aa83fde3" providerId="ADAL" clId="{010F724D-69A5-405A-AAE5-8215559571AF}" dt="2023-04-11T11:40:48.306" v="42" actId="1076"/>
        <pc:sldMkLst>
          <pc:docMk/>
          <pc:sldMk cId="161116681" sldId="288"/>
        </pc:sldMkLst>
        <pc:picChg chg="add mod">
          <ac:chgData name="Kus Pavel" userId="52ee2c12-2779-437d-96d8-c2c1aa83fde3" providerId="ADAL" clId="{010F724D-69A5-405A-AAE5-8215559571AF}" dt="2023-04-11T11:40:48.306" v="42" actId="1076"/>
          <ac:picMkLst>
            <pc:docMk/>
            <pc:sldMk cId="161116681" sldId="288"/>
            <ac:picMk id="4" creationId="{AFA4E864-DD9B-6E83-23CF-B8799B7D14B2}"/>
          </ac:picMkLst>
        </pc:picChg>
        <pc:picChg chg="del">
          <ac:chgData name="Kus Pavel" userId="52ee2c12-2779-437d-96d8-c2c1aa83fde3" providerId="ADAL" clId="{010F724D-69A5-405A-AAE5-8215559571AF}" dt="2023-04-11T11:40:30.067" v="38" actId="478"/>
          <ac:picMkLst>
            <pc:docMk/>
            <pc:sldMk cId="161116681" sldId="288"/>
            <ac:picMk id="8" creationId="{8AF1C336-9FFA-7C11-8183-E6EEDB5C1698}"/>
          </ac:picMkLst>
        </pc:picChg>
        <pc:picChg chg="del">
          <ac:chgData name="Kus Pavel" userId="52ee2c12-2779-437d-96d8-c2c1aa83fde3" providerId="ADAL" clId="{010F724D-69A5-405A-AAE5-8215559571AF}" dt="2023-04-11T11:40:28.979" v="37" actId="478"/>
          <ac:picMkLst>
            <pc:docMk/>
            <pc:sldMk cId="161116681" sldId="288"/>
            <ac:picMk id="10" creationId="{C1D3D8C2-415C-4433-8E8D-0BF6A3C1C11D}"/>
          </ac:picMkLst>
        </pc:picChg>
        <pc:picChg chg="del">
          <ac:chgData name="Kus Pavel" userId="52ee2c12-2779-437d-96d8-c2c1aa83fde3" providerId="ADAL" clId="{010F724D-69A5-405A-AAE5-8215559571AF}" dt="2023-04-11T11:40:27.471" v="36" actId="478"/>
          <ac:picMkLst>
            <pc:docMk/>
            <pc:sldMk cId="161116681" sldId="288"/>
            <ac:picMk id="12" creationId="{D2BCDE26-8E51-01D9-1FE9-00DF3C7F2A06}"/>
          </ac:picMkLst>
        </pc:picChg>
        <pc:picChg chg="del">
          <ac:chgData name="Kus Pavel" userId="52ee2c12-2779-437d-96d8-c2c1aa83fde3" providerId="ADAL" clId="{010F724D-69A5-405A-AAE5-8215559571AF}" dt="2023-04-11T11:40:17.738" v="32" actId="478"/>
          <ac:picMkLst>
            <pc:docMk/>
            <pc:sldMk cId="161116681" sldId="288"/>
            <ac:picMk id="14" creationId="{F04854EB-3F34-A6DE-81E0-F790B3624EDA}"/>
          </ac:picMkLst>
        </pc:picChg>
      </pc:sldChg>
      <pc:sldChg chg="addSp modSp add mod">
        <pc:chgData name="Kus Pavel" userId="52ee2c12-2779-437d-96d8-c2c1aa83fde3" providerId="ADAL" clId="{010F724D-69A5-405A-AAE5-8215559571AF}" dt="2023-04-11T05:39:48.187" v="18" actId="1076"/>
        <pc:sldMkLst>
          <pc:docMk/>
          <pc:sldMk cId="65565240" sldId="289"/>
        </pc:sldMkLst>
        <pc:picChg chg="add mod">
          <ac:chgData name="Kus Pavel" userId="52ee2c12-2779-437d-96d8-c2c1aa83fde3" providerId="ADAL" clId="{010F724D-69A5-405A-AAE5-8215559571AF}" dt="2023-04-11T05:10:46.587" v="12" actId="1076"/>
          <ac:picMkLst>
            <pc:docMk/>
            <pc:sldMk cId="65565240" sldId="289"/>
            <ac:picMk id="7" creationId="{5F929CA1-44EB-D1EC-27C4-895584B135C0}"/>
          </ac:picMkLst>
        </pc:picChg>
        <pc:picChg chg="mod">
          <ac:chgData name="Kus Pavel" userId="52ee2c12-2779-437d-96d8-c2c1aa83fde3" providerId="ADAL" clId="{010F724D-69A5-405A-AAE5-8215559571AF}" dt="2023-04-11T05:10:31.393" v="8" actId="14100"/>
          <ac:picMkLst>
            <pc:docMk/>
            <pc:sldMk cId="65565240" sldId="289"/>
            <ac:picMk id="8" creationId="{FC968546-31E7-6D23-1C52-3F8EF56B8A01}"/>
          </ac:picMkLst>
        </pc:picChg>
        <pc:picChg chg="add mod">
          <ac:chgData name="Kus Pavel" userId="52ee2c12-2779-437d-96d8-c2c1aa83fde3" providerId="ADAL" clId="{010F724D-69A5-405A-AAE5-8215559571AF}" dt="2023-04-11T05:39:48.187" v="18" actId="1076"/>
          <ac:picMkLst>
            <pc:docMk/>
            <pc:sldMk cId="65565240" sldId="289"/>
            <ac:picMk id="10" creationId="{FD786BFB-4817-50E9-0C13-E161FBB37246}"/>
          </ac:picMkLst>
        </pc:picChg>
      </pc:sldChg>
    </pc:docChg>
  </pc:docChgLst>
  <pc:docChgLst>
    <pc:chgData name="Kus Pavel" userId="52ee2c12-2779-437d-96d8-c2c1aa83fde3" providerId="ADAL" clId="{D260FE90-BAEE-40BF-B8CC-88B115FC7D8A}"/>
    <pc:docChg chg="modSld">
      <pc:chgData name="Kus Pavel" userId="52ee2c12-2779-437d-96d8-c2c1aa83fde3" providerId="ADAL" clId="{D260FE90-BAEE-40BF-B8CC-88B115FC7D8A}" dt="2023-10-16T11:24:18.028" v="286" actId="20577"/>
      <pc:docMkLst>
        <pc:docMk/>
      </pc:docMkLst>
      <pc:sldChg chg="modSp">
        <pc:chgData name="Kus Pavel" userId="52ee2c12-2779-437d-96d8-c2c1aa83fde3" providerId="ADAL" clId="{D260FE90-BAEE-40BF-B8CC-88B115FC7D8A}" dt="2023-10-16T11:14:28.263" v="0" actId="1076"/>
        <pc:sldMkLst>
          <pc:docMk/>
          <pc:sldMk cId="3570330614" sldId="288"/>
        </pc:sldMkLst>
        <pc:picChg chg="mod">
          <ac:chgData name="Kus Pavel" userId="52ee2c12-2779-437d-96d8-c2c1aa83fde3" providerId="ADAL" clId="{D260FE90-BAEE-40BF-B8CC-88B115FC7D8A}" dt="2023-10-16T11:14:28.263" v="0" actId="1076"/>
          <ac:picMkLst>
            <pc:docMk/>
            <pc:sldMk cId="3570330614" sldId="288"/>
            <ac:picMk id="3" creationId="{25FCA311-FF87-70FA-FFF4-61B638417A94}"/>
          </ac:picMkLst>
        </pc:picChg>
      </pc:sldChg>
      <pc:sldChg chg="modSp mod">
        <pc:chgData name="Kus Pavel" userId="52ee2c12-2779-437d-96d8-c2c1aa83fde3" providerId="ADAL" clId="{D260FE90-BAEE-40BF-B8CC-88B115FC7D8A}" dt="2023-10-16T11:22:54.639" v="275" actId="20577"/>
        <pc:sldMkLst>
          <pc:docMk/>
          <pc:sldMk cId="3977615152" sldId="290"/>
        </pc:sldMkLst>
        <pc:spChg chg="mod">
          <ac:chgData name="Kus Pavel" userId="52ee2c12-2779-437d-96d8-c2c1aa83fde3" providerId="ADAL" clId="{D260FE90-BAEE-40BF-B8CC-88B115FC7D8A}" dt="2023-10-16T11:21:01.670" v="249" actId="20577"/>
          <ac:spMkLst>
            <pc:docMk/>
            <pc:sldMk cId="3977615152" sldId="290"/>
            <ac:spMk id="2" creationId="{0359572A-95F2-46D7-8BE2-8039DDA51D6E}"/>
          </ac:spMkLst>
        </pc:spChg>
        <pc:spChg chg="mod">
          <ac:chgData name="Kus Pavel" userId="52ee2c12-2779-437d-96d8-c2c1aa83fde3" providerId="ADAL" clId="{D260FE90-BAEE-40BF-B8CC-88B115FC7D8A}" dt="2023-10-16T11:22:54.639" v="275" actId="20577"/>
          <ac:spMkLst>
            <pc:docMk/>
            <pc:sldMk cId="3977615152" sldId="290"/>
            <ac:spMk id="6" creationId="{55D89A69-4369-F76C-43F1-829EBECD7E5A}"/>
          </ac:spMkLst>
        </pc:spChg>
      </pc:sldChg>
      <pc:sldChg chg="modSp mod">
        <pc:chgData name="Kus Pavel" userId="52ee2c12-2779-437d-96d8-c2c1aa83fde3" providerId="ADAL" clId="{D260FE90-BAEE-40BF-B8CC-88B115FC7D8A}" dt="2023-10-16T11:24:18.028" v="286" actId="20577"/>
        <pc:sldMkLst>
          <pc:docMk/>
          <pc:sldMk cId="838028161" sldId="292"/>
        </pc:sldMkLst>
        <pc:spChg chg="mod">
          <ac:chgData name="Kus Pavel" userId="52ee2c12-2779-437d-96d8-c2c1aa83fde3" providerId="ADAL" clId="{D260FE90-BAEE-40BF-B8CC-88B115FC7D8A}" dt="2023-10-16T11:24:18.028" v="286" actId="20577"/>
          <ac:spMkLst>
            <pc:docMk/>
            <pc:sldMk cId="838028161" sldId="292"/>
            <ac:spMk id="17" creationId="{D89E4F42-D61B-31D1-8074-C517B65A7D12}"/>
          </ac:spMkLst>
        </pc:spChg>
      </pc:sldChg>
      <pc:sldChg chg="modSp mod">
        <pc:chgData name="Kus Pavel" userId="52ee2c12-2779-437d-96d8-c2c1aa83fde3" providerId="ADAL" clId="{D260FE90-BAEE-40BF-B8CC-88B115FC7D8A}" dt="2023-10-16T11:16:56.784" v="3" actId="1076"/>
        <pc:sldMkLst>
          <pc:docMk/>
          <pc:sldMk cId="1459575293" sldId="294"/>
        </pc:sldMkLst>
        <pc:picChg chg="mod">
          <ac:chgData name="Kus Pavel" userId="52ee2c12-2779-437d-96d8-c2c1aa83fde3" providerId="ADAL" clId="{D260FE90-BAEE-40BF-B8CC-88B115FC7D8A}" dt="2023-10-16T11:16:53.861" v="2" actId="1076"/>
          <ac:picMkLst>
            <pc:docMk/>
            <pc:sldMk cId="1459575293" sldId="294"/>
            <ac:picMk id="6" creationId="{87E1352F-C55C-A3E5-263B-C04D060FF893}"/>
          </ac:picMkLst>
        </pc:picChg>
        <pc:picChg chg="mod">
          <ac:chgData name="Kus Pavel" userId="52ee2c12-2779-437d-96d8-c2c1aa83fde3" providerId="ADAL" clId="{D260FE90-BAEE-40BF-B8CC-88B115FC7D8A}" dt="2023-10-16T11:16:56.784" v="3" actId="1076"/>
          <ac:picMkLst>
            <pc:docMk/>
            <pc:sldMk cId="1459575293" sldId="294"/>
            <ac:picMk id="7" creationId="{1407C85A-7A01-395F-F4DF-7AB3C00AC4EA}"/>
          </ac:picMkLst>
        </pc:picChg>
      </pc:sldChg>
    </pc:docChg>
  </pc:docChgLst>
  <pc:docChgLst>
    <pc:chgData name="Kus Pavel" userId="52ee2c12-2779-437d-96d8-c2c1aa83fde3" providerId="ADAL" clId="{4A3E5759-12C2-443A-B25E-12710803B447}"/>
    <pc:docChg chg="undo custSel delSld modSld sldOrd">
      <pc:chgData name="Kus Pavel" userId="52ee2c12-2779-437d-96d8-c2c1aa83fde3" providerId="ADAL" clId="{4A3E5759-12C2-443A-B25E-12710803B447}" dt="2023-10-13T09:47:47.531" v="216" actId="47"/>
      <pc:docMkLst>
        <pc:docMk/>
      </pc:docMkLst>
      <pc:sldChg chg="modSp mod">
        <pc:chgData name="Kus Pavel" userId="52ee2c12-2779-437d-96d8-c2c1aa83fde3" providerId="ADAL" clId="{4A3E5759-12C2-443A-B25E-12710803B447}" dt="2023-10-13T09:34:55.371" v="207" actId="1076"/>
        <pc:sldMkLst>
          <pc:docMk/>
          <pc:sldMk cId="3271858254" sldId="257"/>
        </pc:sldMkLst>
        <pc:spChg chg="mod">
          <ac:chgData name="Kus Pavel" userId="52ee2c12-2779-437d-96d8-c2c1aa83fde3" providerId="ADAL" clId="{4A3E5759-12C2-443A-B25E-12710803B447}" dt="2023-10-13T09:34:55.371" v="207" actId="1076"/>
          <ac:spMkLst>
            <pc:docMk/>
            <pc:sldMk cId="3271858254" sldId="257"/>
            <ac:spMk id="3" creationId="{3C72EDA4-A3AF-CDA1-4B40-151FF26A8A64}"/>
          </ac:spMkLst>
        </pc:spChg>
      </pc:sldChg>
      <pc:sldChg chg="modSp mod">
        <pc:chgData name="Kus Pavel" userId="52ee2c12-2779-437d-96d8-c2c1aa83fde3" providerId="ADAL" clId="{4A3E5759-12C2-443A-B25E-12710803B447}" dt="2023-10-13T09:27:41.827" v="38" actId="1076"/>
        <pc:sldMkLst>
          <pc:docMk/>
          <pc:sldMk cId="2589615738" sldId="269"/>
        </pc:sldMkLst>
        <pc:spChg chg="mod">
          <ac:chgData name="Kus Pavel" userId="52ee2c12-2779-437d-96d8-c2c1aa83fde3" providerId="ADAL" clId="{4A3E5759-12C2-443A-B25E-12710803B447}" dt="2023-10-13T09:27:41.827" v="38" actId="1076"/>
          <ac:spMkLst>
            <pc:docMk/>
            <pc:sldMk cId="2589615738" sldId="269"/>
            <ac:spMk id="2" creationId="{190CEBDD-7D4C-4D64-874B-49CC4F2E1BA0}"/>
          </ac:spMkLst>
        </pc:spChg>
        <pc:spChg chg="mod">
          <ac:chgData name="Kus Pavel" userId="52ee2c12-2779-437d-96d8-c2c1aa83fde3" providerId="ADAL" clId="{4A3E5759-12C2-443A-B25E-12710803B447}" dt="2023-10-13T09:25:31.419" v="5" actId="404"/>
          <ac:spMkLst>
            <pc:docMk/>
            <pc:sldMk cId="2589615738" sldId="269"/>
            <ac:spMk id="3" creationId="{33C5E1FC-94C1-4560-9448-B78E0CA14F01}"/>
          </ac:spMkLst>
        </pc:spChg>
      </pc:sldChg>
      <pc:sldChg chg="ord">
        <pc:chgData name="Kus Pavel" userId="52ee2c12-2779-437d-96d8-c2c1aa83fde3" providerId="ADAL" clId="{4A3E5759-12C2-443A-B25E-12710803B447}" dt="2023-10-13T09:44:49.161" v="212"/>
        <pc:sldMkLst>
          <pc:docMk/>
          <pc:sldMk cId="742225214" sldId="275"/>
        </pc:sldMkLst>
      </pc:sldChg>
      <pc:sldChg chg="del">
        <pc:chgData name="Kus Pavel" userId="52ee2c12-2779-437d-96d8-c2c1aa83fde3" providerId="ADAL" clId="{4A3E5759-12C2-443A-B25E-12710803B447}" dt="2023-10-13T09:41:36.983" v="209" actId="47"/>
        <pc:sldMkLst>
          <pc:docMk/>
          <pc:sldMk cId="1246340142" sldId="279"/>
        </pc:sldMkLst>
      </pc:sldChg>
      <pc:sldChg chg="del">
        <pc:chgData name="Kus Pavel" userId="52ee2c12-2779-437d-96d8-c2c1aa83fde3" providerId="ADAL" clId="{4A3E5759-12C2-443A-B25E-12710803B447}" dt="2023-10-13T09:47:44.411" v="214" actId="47"/>
        <pc:sldMkLst>
          <pc:docMk/>
          <pc:sldMk cId="2123055774" sldId="283"/>
        </pc:sldMkLst>
      </pc:sldChg>
      <pc:sldChg chg="del">
        <pc:chgData name="Kus Pavel" userId="52ee2c12-2779-437d-96d8-c2c1aa83fde3" providerId="ADAL" clId="{4A3E5759-12C2-443A-B25E-12710803B447}" dt="2023-10-13T09:47:47.531" v="216" actId="47"/>
        <pc:sldMkLst>
          <pc:docMk/>
          <pc:sldMk cId="705847181" sldId="284"/>
        </pc:sldMkLst>
      </pc:sldChg>
      <pc:sldChg chg="del">
        <pc:chgData name="Kus Pavel" userId="52ee2c12-2779-437d-96d8-c2c1aa83fde3" providerId="ADAL" clId="{4A3E5759-12C2-443A-B25E-12710803B447}" dt="2023-10-13T09:41:38.220" v="210" actId="47"/>
        <pc:sldMkLst>
          <pc:docMk/>
          <pc:sldMk cId="805812616" sldId="285"/>
        </pc:sldMkLst>
      </pc:sldChg>
      <pc:sldChg chg="del">
        <pc:chgData name="Kus Pavel" userId="52ee2c12-2779-437d-96d8-c2c1aa83fde3" providerId="ADAL" clId="{4A3E5759-12C2-443A-B25E-12710803B447}" dt="2023-10-13T09:41:35.349" v="208" actId="47"/>
        <pc:sldMkLst>
          <pc:docMk/>
          <pc:sldMk cId="966759655" sldId="286"/>
        </pc:sldMkLst>
      </pc:sldChg>
      <pc:sldChg chg="del">
        <pc:chgData name="Kus Pavel" userId="52ee2c12-2779-437d-96d8-c2c1aa83fde3" providerId="ADAL" clId="{4A3E5759-12C2-443A-B25E-12710803B447}" dt="2023-10-13T09:47:45.779" v="215" actId="47"/>
        <pc:sldMkLst>
          <pc:docMk/>
          <pc:sldMk cId="161116681" sldId="288"/>
        </pc:sldMkLst>
      </pc:sldChg>
      <pc:sldChg chg="del">
        <pc:chgData name="Kus Pavel" userId="52ee2c12-2779-437d-96d8-c2c1aa83fde3" providerId="ADAL" clId="{4A3E5759-12C2-443A-B25E-12710803B447}" dt="2023-10-13T09:45:32.904" v="213" actId="47"/>
        <pc:sldMkLst>
          <pc:docMk/>
          <pc:sldMk cId="65565240" sldId="289"/>
        </pc:sldMkLst>
      </pc:sldChg>
    </pc:docChg>
  </pc:docChgLst>
  <pc:docChgLst>
    <pc:chgData name="Kus Pavel" userId="52ee2c12-2779-437d-96d8-c2c1aa83fde3" providerId="ADAL" clId="{0C1CF71A-0A22-4034-904F-0D9711B1BC31}"/>
    <pc:docChg chg="undo redo custSel addSld delSld modSld sldOrd">
      <pc:chgData name="Kus Pavel" userId="52ee2c12-2779-437d-96d8-c2c1aa83fde3" providerId="ADAL" clId="{0C1CF71A-0A22-4034-904F-0D9711B1BC31}" dt="2023-04-13T07:01:50.314" v="2524" actId="1076"/>
      <pc:docMkLst>
        <pc:docMk/>
      </pc:docMkLst>
      <pc:sldChg chg="modSp mod">
        <pc:chgData name="Kus Pavel" userId="52ee2c12-2779-437d-96d8-c2c1aa83fde3" providerId="ADAL" clId="{0C1CF71A-0A22-4034-904F-0D9711B1BC31}" dt="2023-04-10T18:54:33.562" v="1117" actId="20577"/>
        <pc:sldMkLst>
          <pc:docMk/>
          <pc:sldMk cId="3271858254" sldId="257"/>
        </pc:sldMkLst>
        <pc:spChg chg="mod">
          <ac:chgData name="Kus Pavel" userId="52ee2c12-2779-437d-96d8-c2c1aa83fde3" providerId="ADAL" clId="{0C1CF71A-0A22-4034-904F-0D9711B1BC31}" dt="2023-04-10T18:54:33.562" v="1117" actId="20577"/>
          <ac:spMkLst>
            <pc:docMk/>
            <pc:sldMk cId="3271858254" sldId="257"/>
            <ac:spMk id="3" creationId="{3C72EDA4-A3AF-CDA1-4B40-151FF26A8A64}"/>
          </ac:spMkLst>
        </pc:spChg>
      </pc:sldChg>
      <pc:sldChg chg="addSp modSp mod">
        <pc:chgData name="Kus Pavel" userId="52ee2c12-2779-437d-96d8-c2c1aa83fde3" providerId="ADAL" clId="{0C1CF71A-0A22-4034-904F-0D9711B1BC31}" dt="2023-04-12T21:20:25.441" v="2447" actId="1076"/>
        <pc:sldMkLst>
          <pc:docMk/>
          <pc:sldMk cId="1026448231" sldId="272"/>
        </pc:sldMkLst>
        <pc:spChg chg="mod">
          <ac:chgData name="Kus Pavel" userId="52ee2c12-2779-437d-96d8-c2c1aa83fde3" providerId="ADAL" clId="{0C1CF71A-0A22-4034-904F-0D9711B1BC31}" dt="2023-04-11T21:05:14.193" v="1308" actId="1076"/>
          <ac:spMkLst>
            <pc:docMk/>
            <pc:sldMk cId="1026448231" sldId="272"/>
            <ac:spMk id="2" creationId="{0359572A-95F2-46D7-8BE2-8039DDA51D6E}"/>
          </ac:spMkLst>
        </pc:spChg>
        <pc:spChg chg="add mod">
          <ac:chgData name="Kus Pavel" userId="52ee2c12-2779-437d-96d8-c2c1aa83fde3" providerId="ADAL" clId="{0C1CF71A-0A22-4034-904F-0D9711B1BC31}" dt="2023-04-12T21:15:28.637" v="2395" actId="1076"/>
          <ac:spMkLst>
            <pc:docMk/>
            <pc:sldMk cId="1026448231" sldId="272"/>
            <ac:spMk id="3" creationId="{6A4F0497-A995-87BF-D3B3-C44E064923FE}"/>
          </ac:spMkLst>
        </pc:spChg>
        <pc:spChg chg="mod">
          <ac:chgData name="Kus Pavel" userId="52ee2c12-2779-437d-96d8-c2c1aa83fde3" providerId="ADAL" clId="{0C1CF71A-0A22-4034-904F-0D9711B1BC31}" dt="2023-04-12T21:18:58.430" v="2412" actId="20577"/>
          <ac:spMkLst>
            <pc:docMk/>
            <pc:sldMk cId="1026448231" sldId="272"/>
            <ac:spMk id="6" creationId="{55D89A69-4369-F76C-43F1-829EBECD7E5A}"/>
          </ac:spMkLst>
        </pc:spChg>
        <pc:spChg chg="add mod">
          <ac:chgData name="Kus Pavel" userId="52ee2c12-2779-437d-96d8-c2c1aa83fde3" providerId="ADAL" clId="{0C1CF71A-0A22-4034-904F-0D9711B1BC31}" dt="2023-04-12T21:19:41.044" v="2446" actId="20577"/>
          <ac:spMkLst>
            <pc:docMk/>
            <pc:sldMk cId="1026448231" sldId="272"/>
            <ac:spMk id="7" creationId="{54063912-914F-6FA3-0E7F-C13B02C77242}"/>
          </ac:spMkLst>
        </pc:spChg>
        <pc:picChg chg="mod">
          <ac:chgData name="Kus Pavel" userId="52ee2c12-2779-437d-96d8-c2c1aa83fde3" providerId="ADAL" clId="{0C1CF71A-0A22-4034-904F-0D9711B1BC31}" dt="2023-04-12T21:14:03.706" v="2373" actId="1076"/>
          <ac:picMkLst>
            <pc:docMk/>
            <pc:sldMk cId="1026448231" sldId="272"/>
            <ac:picMk id="4" creationId="{2F6EC6D3-535C-9407-3B4D-8A0CDCBD2AB2}"/>
          </ac:picMkLst>
        </pc:picChg>
        <pc:picChg chg="mod">
          <ac:chgData name="Kus Pavel" userId="52ee2c12-2779-437d-96d8-c2c1aa83fde3" providerId="ADAL" clId="{0C1CF71A-0A22-4034-904F-0D9711B1BC31}" dt="2023-04-12T21:20:25.441" v="2447" actId="1076"/>
          <ac:picMkLst>
            <pc:docMk/>
            <pc:sldMk cId="1026448231" sldId="272"/>
            <ac:picMk id="8" creationId="{B2371E69-82D1-148A-15EF-E704DB65003F}"/>
          </ac:picMkLst>
        </pc:picChg>
        <pc:picChg chg="add mod">
          <ac:chgData name="Kus Pavel" userId="52ee2c12-2779-437d-96d8-c2c1aa83fde3" providerId="ADAL" clId="{0C1CF71A-0A22-4034-904F-0D9711B1BC31}" dt="2023-04-11T21:05:09.407" v="1307" actId="1076"/>
          <ac:picMkLst>
            <pc:docMk/>
            <pc:sldMk cId="1026448231" sldId="272"/>
            <ac:picMk id="1026" creationId="{A2D01D90-F357-9F8B-9B02-899D927ED72C}"/>
          </ac:picMkLst>
        </pc:picChg>
      </pc:sldChg>
      <pc:sldChg chg="addSp delSp modSp mod">
        <pc:chgData name="Kus Pavel" userId="52ee2c12-2779-437d-96d8-c2c1aa83fde3" providerId="ADAL" clId="{0C1CF71A-0A22-4034-904F-0D9711B1BC31}" dt="2023-04-13T07:01:50.314" v="2524" actId="1076"/>
        <pc:sldMkLst>
          <pc:docMk/>
          <pc:sldMk cId="1041059603" sldId="273"/>
        </pc:sldMkLst>
        <pc:spChg chg="mod">
          <ac:chgData name="Kus Pavel" userId="52ee2c12-2779-437d-96d8-c2c1aa83fde3" providerId="ADAL" clId="{0C1CF71A-0A22-4034-904F-0D9711B1BC31}" dt="2023-04-09T17:49:12.368" v="596" actId="14100"/>
          <ac:spMkLst>
            <pc:docMk/>
            <pc:sldMk cId="1041059603" sldId="273"/>
            <ac:spMk id="2" creationId="{0359572A-95F2-46D7-8BE2-8039DDA51D6E}"/>
          </ac:spMkLst>
        </pc:spChg>
        <pc:spChg chg="del mod">
          <ac:chgData name="Kus Pavel" userId="52ee2c12-2779-437d-96d8-c2c1aa83fde3" providerId="ADAL" clId="{0C1CF71A-0A22-4034-904F-0D9711B1BC31}" dt="2023-04-12T19:17:56.127" v="1946" actId="478"/>
          <ac:spMkLst>
            <pc:docMk/>
            <pc:sldMk cId="1041059603" sldId="273"/>
            <ac:spMk id="6" creationId="{55D89A69-4369-F76C-43F1-829EBECD7E5A}"/>
          </ac:spMkLst>
        </pc:spChg>
        <pc:graphicFrameChg chg="add del mod">
          <ac:chgData name="Kus Pavel" userId="52ee2c12-2779-437d-96d8-c2c1aa83fde3" providerId="ADAL" clId="{0C1CF71A-0A22-4034-904F-0D9711B1BC31}" dt="2023-04-11T22:38:50.730" v="1331" actId="478"/>
          <ac:graphicFrameMkLst>
            <pc:docMk/>
            <pc:sldMk cId="1041059603" sldId="273"/>
            <ac:graphicFrameMk id="3" creationId="{E5F39346-FF32-E25A-409B-1425A4E28C45}"/>
          </ac:graphicFrameMkLst>
        </pc:graphicFrameChg>
        <pc:picChg chg="add mod">
          <ac:chgData name="Kus Pavel" userId="52ee2c12-2779-437d-96d8-c2c1aa83fde3" providerId="ADAL" clId="{0C1CF71A-0A22-4034-904F-0D9711B1BC31}" dt="2023-04-13T07:01:50.314" v="2524" actId="1076"/>
          <ac:picMkLst>
            <pc:docMk/>
            <pc:sldMk cId="1041059603" sldId="273"/>
            <ac:picMk id="3" creationId="{C38669F0-3448-CBE9-B444-01718716359D}"/>
          </ac:picMkLst>
        </pc:picChg>
        <pc:picChg chg="mod">
          <ac:chgData name="Kus Pavel" userId="52ee2c12-2779-437d-96d8-c2c1aa83fde3" providerId="ADAL" clId="{0C1CF71A-0A22-4034-904F-0D9711B1BC31}" dt="2023-04-13T07:01:30.441" v="2520" actId="14100"/>
          <ac:picMkLst>
            <pc:docMk/>
            <pc:sldMk cId="1041059603" sldId="273"/>
            <ac:picMk id="8" creationId="{FC968546-31E7-6D23-1C52-3F8EF56B8A01}"/>
          </ac:picMkLst>
        </pc:picChg>
      </pc:sldChg>
      <pc:sldChg chg="addSp delSp modSp mod ord">
        <pc:chgData name="Kus Pavel" userId="52ee2c12-2779-437d-96d8-c2c1aa83fde3" providerId="ADAL" clId="{0C1CF71A-0A22-4034-904F-0D9711B1BC31}" dt="2023-04-12T11:13:26.318" v="1334" actId="1076"/>
        <pc:sldMkLst>
          <pc:docMk/>
          <pc:sldMk cId="486896920" sldId="274"/>
        </pc:sldMkLst>
        <pc:spChg chg="add mod ord">
          <ac:chgData name="Kus Pavel" userId="52ee2c12-2779-437d-96d8-c2c1aa83fde3" providerId="ADAL" clId="{0C1CF71A-0A22-4034-904F-0D9711B1BC31}" dt="2023-04-12T11:13:26.318" v="1334" actId="1076"/>
          <ac:spMkLst>
            <pc:docMk/>
            <pc:sldMk cId="486896920" sldId="274"/>
            <ac:spMk id="2" creationId="{B41AE0E1-398E-8D8A-AE5F-4EFB4408A94C}"/>
          </ac:spMkLst>
        </pc:spChg>
        <pc:spChg chg="mod">
          <ac:chgData name="Kus Pavel" userId="52ee2c12-2779-437d-96d8-c2c1aa83fde3" providerId="ADAL" clId="{0C1CF71A-0A22-4034-904F-0D9711B1BC31}" dt="2023-04-10T18:52:39.327" v="1100" actId="20577"/>
          <ac:spMkLst>
            <pc:docMk/>
            <pc:sldMk cId="486896920" sldId="274"/>
            <ac:spMk id="4" creationId="{48A98EBA-6354-F8D4-B9E1-C41035C6585C}"/>
          </ac:spMkLst>
        </pc:spChg>
        <pc:spChg chg="add del mod">
          <ac:chgData name="Kus Pavel" userId="52ee2c12-2779-437d-96d8-c2c1aa83fde3" providerId="ADAL" clId="{0C1CF71A-0A22-4034-904F-0D9711B1BC31}" dt="2023-04-10T18:53:49.554" v="1104" actId="478"/>
          <ac:spMkLst>
            <pc:docMk/>
            <pc:sldMk cId="486896920" sldId="274"/>
            <ac:spMk id="7" creationId="{7877CE2C-90E6-9EC8-442F-5A5FD3B408FA}"/>
          </ac:spMkLst>
        </pc:spChg>
        <pc:spChg chg="del mod">
          <ac:chgData name="Kus Pavel" userId="52ee2c12-2779-437d-96d8-c2c1aa83fde3" providerId="ADAL" clId="{0C1CF71A-0A22-4034-904F-0D9711B1BC31}" dt="2023-04-10T18:52:45.070" v="1101" actId="478"/>
          <ac:spMkLst>
            <pc:docMk/>
            <pc:sldMk cId="486896920" sldId="274"/>
            <ac:spMk id="8" creationId="{F3F250CA-DAEF-6BAF-2A5B-8176D6B9C6E5}"/>
          </ac:spMkLst>
        </pc:spChg>
        <pc:picChg chg="add mod">
          <ac:chgData name="Kus Pavel" userId="52ee2c12-2779-437d-96d8-c2c1aa83fde3" providerId="ADAL" clId="{0C1CF71A-0A22-4034-904F-0D9711B1BC31}" dt="2023-04-11T20:57:46.111" v="1255" actId="1076"/>
          <ac:picMkLst>
            <pc:docMk/>
            <pc:sldMk cId="486896920" sldId="274"/>
            <ac:picMk id="5" creationId="{CC287A69-CA45-4115-EC3D-9D8AB2A0BE34}"/>
          </ac:picMkLst>
        </pc:picChg>
        <pc:picChg chg="mod">
          <ac:chgData name="Kus Pavel" userId="52ee2c12-2779-437d-96d8-c2c1aa83fde3" providerId="ADAL" clId="{0C1CF71A-0A22-4034-904F-0D9711B1BC31}" dt="2023-04-11T20:58:54.611" v="1292" actId="1076"/>
          <ac:picMkLst>
            <pc:docMk/>
            <pc:sldMk cId="486896920" sldId="274"/>
            <ac:picMk id="6" creationId="{62916849-3DE5-239B-EA6F-7F120F3FE3D8}"/>
          </ac:picMkLst>
        </pc:picChg>
        <pc:picChg chg="del mod">
          <ac:chgData name="Kus Pavel" userId="52ee2c12-2779-437d-96d8-c2c1aa83fde3" providerId="ADAL" clId="{0C1CF71A-0A22-4034-904F-0D9711B1BC31}" dt="2023-04-10T18:53:47.341" v="1103" actId="478"/>
          <ac:picMkLst>
            <pc:docMk/>
            <pc:sldMk cId="486896920" sldId="274"/>
            <ac:picMk id="6" creationId="{EEB1C312-0392-C4BA-7371-4822A86A61B7}"/>
          </ac:picMkLst>
        </pc:picChg>
        <pc:picChg chg="del mod">
          <ac:chgData name="Kus Pavel" userId="52ee2c12-2779-437d-96d8-c2c1aa83fde3" providerId="ADAL" clId="{0C1CF71A-0A22-4034-904F-0D9711B1BC31}" dt="2023-04-10T18:52:47.767" v="1102" actId="478"/>
          <ac:picMkLst>
            <pc:docMk/>
            <pc:sldMk cId="486896920" sldId="274"/>
            <ac:picMk id="10" creationId="{D53ECA10-CC2D-1223-7D0C-F7E38D60F498}"/>
          </ac:picMkLst>
        </pc:picChg>
      </pc:sldChg>
      <pc:sldChg chg="addSp delSp modSp add mod modShow">
        <pc:chgData name="Kus Pavel" userId="52ee2c12-2779-437d-96d8-c2c1aa83fde3" providerId="ADAL" clId="{0C1CF71A-0A22-4034-904F-0D9711B1BC31}" dt="2023-04-13T05:14:23.296" v="2516" actId="729"/>
        <pc:sldMkLst>
          <pc:docMk/>
          <pc:sldMk cId="742225214" sldId="275"/>
        </pc:sldMkLst>
        <pc:spChg chg="mod">
          <ac:chgData name="Kus Pavel" userId="52ee2c12-2779-437d-96d8-c2c1aa83fde3" providerId="ADAL" clId="{0C1CF71A-0A22-4034-904F-0D9711B1BC31}" dt="2023-04-12T20:01:54.059" v="2118" actId="20577"/>
          <ac:spMkLst>
            <pc:docMk/>
            <pc:sldMk cId="742225214" sldId="275"/>
            <ac:spMk id="2" creationId="{0359572A-95F2-46D7-8BE2-8039DDA51D6E}"/>
          </ac:spMkLst>
        </pc:spChg>
        <pc:spChg chg="add mod">
          <ac:chgData name="Kus Pavel" userId="52ee2c12-2779-437d-96d8-c2c1aa83fde3" providerId="ADAL" clId="{0C1CF71A-0A22-4034-904F-0D9711B1BC31}" dt="2023-04-12T20:03:40.940" v="2129" actId="1076"/>
          <ac:spMkLst>
            <pc:docMk/>
            <pc:sldMk cId="742225214" sldId="275"/>
            <ac:spMk id="4" creationId="{4C16E4C9-EAEF-F340-4A32-61C9E65CA974}"/>
          </ac:spMkLst>
        </pc:spChg>
        <pc:spChg chg="mod">
          <ac:chgData name="Kus Pavel" userId="52ee2c12-2779-437d-96d8-c2c1aa83fde3" providerId="ADAL" clId="{0C1CF71A-0A22-4034-904F-0D9711B1BC31}" dt="2023-04-12T20:04:02.572" v="2130" actId="20577"/>
          <ac:spMkLst>
            <pc:docMk/>
            <pc:sldMk cId="742225214" sldId="275"/>
            <ac:spMk id="6" creationId="{55D89A69-4369-F76C-43F1-829EBECD7E5A}"/>
          </ac:spMkLst>
        </pc:spChg>
        <pc:picChg chg="add mod">
          <ac:chgData name="Kus Pavel" userId="52ee2c12-2779-437d-96d8-c2c1aa83fde3" providerId="ADAL" clId="{0C1CF71A-0A22-4034-904F-0D9711B1BC31}" dt="2023-04-10T17:54:59.264" v="832" actId="1076"/>
          <ac:picMkLst>
            <pc:docMk/>
            <pc:sldMk cId="742225214" sldId="275"/>
            <ac:picMk id="3" creationId="{9241395A-AAC8-8F93-31C7-02F61E5AC361}"/>
          </ac:picMkLst>
        </pc:picChg>
        <pc:picChg chg="add mod">
          <ac:chgData name="Kus Pavel" userId="52ee2c12-2779-437d-96d8-c2c1aa83fde3" providerId="ADAL" clId="{0C1CF71A-0A22-4034-904F-0D9711B1BC31}" dt="2023-04-10T17:54:59.264" v="832" actId="1076"/>
          <ac:picMkLst>
            <pc:docMk/>
            <pc:sldMk cId="742225214" sldId="275"/>
            <ac:picMk id="7" creationId="{4CEB0FF4-A44B-DF07-6CF7-825AD6539237}"/>
          </ac:picMkLst>
        </pc:picChg>
        <pc:picChg chg="del">
          <ac:chgData name="Kus Pavel" userId="52ee2c12-2779-437d-96d8-c2c1aa83fde3" providerId="ADAL" clId="{0C1CF71A-0A22-4034-904F-0D9711B1BC31}" dt="2023-04-09T09:08:10.367" v="5" actId="478"/>
          <ac:picMkLst>
            <pc:docMk/>
            <pc:sldMk cId="742225214" sldId="275"/>
            <ac:picMk id="8" creationId="{FC968546-31E7-6D23-1C52-3F8EF56B8A01}"/>
          </ac:picMkLst>
        </pc:picChg>
      </pc:sldChg>
      <pc:sldChg chg="addSp delSp modSp add del mod ord">
        <pc:chgData name="Kus Pavel" userId="52ee2c12-2779-437d-96d8-c2c1aa83fde3" providerId="ADAL" clId="{0C1CF71A-0A22-4034-904F-0D9711B1BC31}" dt="2023-04-11T20:51:29.500" v="1185" actId="1076"/>
        <pc:sldMkLst>
          <pc:docMk/>
          <pc:sldMk cId="2485922302" sldId="276"/>
        </pc:sldMkLst>
        <pc:spChg chg="mod">
          <ac:chgData name="Kus Pavel" userId="52ee2c12-2779-437d-96d8-c2c1aa83fde3" providerId="ADAL" clId="{0C1CF71A-0A22-4034-904F-0D9711B1BC31}" dt="2023-04-09T09:37:34.794" v="107" actId="20577"/>
          <ac:spMkLst>
            <pc:docMk/>
            <pc:sldMk cId="2485922302" sldId="276"/>
            <ac:spMk id="4" creationId="{48A98EBA-6354-F8D4-B9E1-C41035C6585C}"/>
          </ac:spMkLst>
        </pc:spChg>
        <pc:spChg chg="add del mod">
          <ac:chgData name="Kus Pavel" userId="52ee2c12-2779-437d-96d8-c2c1aa83fde3" providerId="ADAL" clId="{0C1CF71A-0A22-4034-904F-0D9711B1BC31}" dt="2023-04-09T09:37:43.517" v="109" actId="478"/>
          <ac:spMkLst>
            <pc:docMk/>
            <pc:sldMk cId="2485922302" sldId="276"/>
            <ac:spMk id="5" creationId="{7E7CB63E-EEE8-11AA-EB81-BCCBF0A6B3CB}"/>
          </ac:spMkLst>
        </pc:spChg>
        <pc:spChg chg="del">
          <ac:chgData name="Kus Pavel" userId="52ee2c12-2779-437d-96d8-c2c1aa83fde3" providerId="ADAL" clId="{0C1CF71A-0A22-4034-904F-0D9711B1BC31}" dt="2023-04-09T09:38:04.846" v="113" actId="478"/>
          <ac:spMkLst>
            <pc:docMk/>
            <pc:sldMk cId="2485922302" sldId="276"/>
            <ac:spMk id="8" creationId="{F3F250CA-DAEF-6BAF-2A5B-8176D6B9C6E5}"/>
          </ac:spMkLst>
        </pc:spChg>
        <pc:spChg chg="add mod">
          <ac:chgData name="Kus Pavel" userId="52ee2c12-2779-437d-96d8-c2c1aa83fde3" providerId="ADAL" clId="{0C1CF71A-0A22-4034-904F-0D9711B1BC31}" dt="2023-04-11T20:51:29.500" v="1185" actId="1076"/>
          <ac:spMkLst>
            <pc:docMk/>
            <pc:sldMk cId="2485922302" sldId="276"/>
            <ac:spMk id="14" creationId="{572FDC9F-C51F-9681-E3BB-305F2B5B7AEF}"/>
          </ac:spMkLst>
        </pc:spChg>
        <pc:spChg chg="add mod">
          <ac:chgData name="Kus Pavel" userId="52ee2c12-2779-437d-96d8-c2c1aa83fde3" providerId="ADAL" clId="{0C1CF71A-0A22-4034-904F-0D9711B1BC31}" dt="2023-04-11T20:48:16.892" v="1174" actId="1076"/>
          <ac:spMkLst>
            <pc:docMk/>
            <pc:sldMk cId="2485922302" sldId="276"/>
            <ac:spMk id="15" creationId="{E8E3A526-6364-450F-9CE1-2DDA5DA35471}"/>
          </ac:spMkLst>
        </pc:spChg>
        <pc:spChg chg="add mod">
          <ac:chgData name="Kus Pavel" userId="52ee2c12-2779-437d-96d8-c2c1aa83fde3" providerId="ADAL" clId="{0C1CF71A-0A22-4034-904F-0D9711B1BC31}" dt="2023-04-09T17:15:33.202" v="369" actId="1076"/>
          <ac:spMkLst>
            <pc:docMk/>
            <pc:sldMk cId="2485922302" sldId="276"/>
            <ac:spMk id="18" creationId="{BF99A24D-3401-B0B4-7F7D-E72F213C0E15}"/>
          </ac:spMkLst>
        </pc:spChg>
        <pc:picChg chg="del">
          <ac:chgData name="Kus Pavel" userId="52ee2c12-2779-437d-96d8-c2c1aa83fde3" providerId="ADAL" clId="{0C1CF71A-0A22-4034-904F-0D9711B1BC31}" dt="2023-04-09T09:37:40.945" v="108" actId="478"/>
          <ac:picMkLst>
            <pc:docMk/>
            <pc:sldMk cId="2485922302" sldId="276"/>
            <ac:picMk id="6" creationId="{EEB1C312-0392-C4BA-7371-4822A86A61B7}"/>
          </ac:picMkLst>
        </pc:picChg>
        <pc:picChg chg="add mod">
          <ac:chgData name="Kus Pavel" userId="52ee2c12-2779-437d-96d8-c2c1aa83fde3" providerId="ADAL" clId="{0C1CF71A-0A22-4034-904F-0D9711B1BC31}" dt="2023-04-09T17:43:24.398" v="542" actId="1076"/>
          <ac:picMkLst>
            <pc:docMk/>
            <pc:sldMk cId="2485922302" sldId="276"/>
            <ac:picMk id="9" creationId="{EF5E88A0-086C-DF93-436C-DB24F12B8A68}"/>
          </ac:picMkLst>
        </pc:picChg>
        <pc:picChg chg="del">
          <ac:chgData name="Kus Pavel" userId="52ee2c12-2779-437d-96d8-c2c1aa83fde3" providerId="ADAL" clId="{0C1CF71A-0A22-4034-904F-0D9711B1BC31}" dt="2023-04-09T09:37:54.808" v="110" actId="478"/>
          <ac:picMkLst>
            <pc:docMk/>
            <pc:sldMk cId="2485922302" sldId="276"/>
            <ac:picMk id="10" creationId="{D53ECA10-CC2D-1223-7D0C-F7E38D60F498}"/>
          </ac:picMkLst>
        </pc:picChg>
        <pc:picChg chg="add mod">
          <ac:chgData name="Kus Pavel" userId="52ee2c12-2779-437d-96d8-c2c1aa83fde3" providerId="ADAL" clId="{0C1CF71A-0A22-4034-904F-0D9711B1BC31}" dt="2023-04-09T09:46:50.746" v="125" actId="14100"/>
          <ac:picMkLst>
            <pc:docMk/>
            <pc:sldMk cId="2485922302" sldId="276"/>
            <ac:picMk id="11" creationId="{68141EEF-552F-664D-88FA-B882B0D593A3}"/>
          </ac:picMkLst>
        </pc:picChg>
        <pc:picChg chg="add mod">
          <ac:chgData name="Kus Pavel" userId="52ee2c12-2779-437d-96d8-c2c1aa83fde3" providerId="ADAL" clId="{0C1CF71A-0A22-4034-904F-0D9711B1BC31}" dt="2023-04-09T09:55:12.885" v="157" actId="1076"/>
          <ac:picMkLst>
            <pc:docMk/>
            <pc:sldMk cId="2485922302" sldId="276"/>
            <ac:picMk id="12" creationId="{AC32A920-5C47-870B-A5E9-778D50353B62}"/>
          </ac:picMkLst>
        </pc:picChg>
        <pc:picChg chg="add mod">
          <ac:chgData name="Kus Pavel" userId="52ee2c12-2779-437d-96d8-c2c1aa83fde3" providerId="ADAL" clId="{0C1CF71A-0A22-4034-904F-0D9711B1BC31}" dt="2023-04-09T17:14:38.528" v="351" actId="14100"/>
          <ac:picMkLst>
            <pc:docMk/>
            <pc:sldMk cId="2485922302" sldId="276"/>
            <ac:picMk id="17" creationId="{82C5C85C-99C6-8BB1-720D-961F7C9A014C}"/>
          </ac:picMkLst>
        </pc:picChg>
      </pc:sldChg>
      <pc:sldChg chg="new del">
        <pc:chgData name="Kus Pavel" userId="52ee2c12-2779-437d-96d8-c2c1aa83fde3" providerId="ADAL" clId="{0C1CF71A-0A22-4034-904F-0D9711B1BC31}" dt="2023-04-09T17:26:41.464" v="373" actId="47"/>
        <pc:sldMkLst>
          <pc:docMk/>
          <pc:sldMk cId="1386516659" sldId="277"/>
        </pc:sldMkLst>
      </pc:sldChg>
      <pc:sldChg chg="addSp delSp modSp add mod">
        <pc:chgData name="Kus Pavel" userId="52ee2c12-2779-437d-96d8-c2c1aa83fde3" providerId="ADAL" clId="{0C1CF71A-0A22-4034-904F-0D9711B1BC31}" dt="2023-04-12T18:57:43.375" v="1760" actId="1076"/>
        <pc:sldMkLst>
          <pc:docMk/>
          <pc:sldMk cId="644695360" sldId="278"/>
        </pc:sldMkLst>
        <pc:spChg chg="mod">
          <ac:chgData name="Kus Pavel" userId="52ee2c12-2779-437d-96d8-c2c1aa83fde3" providerId="ADAL" clId="{0C1CF71A-0A22-4034-904F-0D9711B1BC31}" dt="2023-04-12T18:57:26.979" v="1758" actId="20577"/>
          <ac:spMkLst>
            <pc:docMk/>
            <pc:sldMk cId="644695360" sldId="278"/>
            <ac:spMk id="2" creationId="{0359572A-95F2-46D7-8BE2-8039DDA51D6E}"/>
          </ac:spMkLst>
        </pc:spChg>
        <pc:spChg chg="del mod">
          <ac:chgData name="Kus Pavel" userId="52ee2c12-2779-437d-96d8-c2c1aa83fde3" providerId="ADAL" clId="{0C1CF71A-0A22-4034-904F-0D9711B1BC31}" dt="2023-04-09T17:08:50.464" v="234" actId="478"/>
          <ac:spMkLst>
            <pc:docMk/>
            <pc:sldMk cId="644695360" sldId="278"/>
            <ac:spMk id="6" creationId="{55D89A69-4369-F76C-43F1-829EBECD7E5A}"/>
          </ac:spMkLst>
        </pc:spChg>
        <pc:spChg chg="mod">
          <ac:chgData name="Kus Pavel" userId="52ee2c12-2779-437d-96d8-c2c1aa83fde3" providerId="ADAL" clId="{0C1CF71A-0A22-4034-904F-0D9711B1BC31}" dt="2023-04-12T11:10:23.812" v="1332" actId="1076"/>
          <ac:spMkLst>
            <pc:docMk/>
            <pc:sldMk cId="644695360" sldId="278"/>
            <ac:spMk id="7" creationId="{54063912-914F-6FA3-0E7F-C13B02C77242}"/>
          </ac:spMkLst>
        </pc:spChg>
        <pc:spChg chg="add del mod">
          <ac:chgData name="Kus Pavel" userId="52ee2c12-2779-437d-96d8-c2c1aa83fde3" providerId="ADAL" clId="{0C1CF71A-0A22-4034-904F-0D9711B1BC31}" dt="2023-04-09T17:06:58.229" v="228" actId="478"/>
          <ac:spMkLst>
            <pc:docMk/>
            <pc:sldMk cId="644695360" sldId="278"/>
            <ac:spMk id="9" creationId="{DA464898-AE02-AF66-EA38-A896850F404E}"/>
          </ac:spMkLst>
        </pc:spChg>
        <pc:graphicFrameChg chg="add mod modGraphic">
          <ac:chgData name="Kus Pavel" userId="52ee2c12-2779-437d-96d8-c2c1aa83fde3" providerId="ADAL" clId="{0C1CF71A-0A22-4034-904F-0D9711B1BC31}" dt="2023-04-12T18:57:10.579" v="1757" actId="14734"/>
          <ac:graphicFrameMkLst>
            <pc:docMk/>
            <pc:sldMk cId="644695360" sldId="278"/>
            <ac:graphicFrameMk id="11" creationId="{9F517BC9-7194-7C27-B853-C4A351344E29}"/>
          </ac:graphicFrameMkLst>
        </pc:graphicFrameChg>
        <pc:picChg chg="del">
          <ac:chgData name="Kus Pavel" userId="52ee2c12-2779-437d-96d8-c2c1aa83fde3" providerId="ADAL" clId="{0C1CF71A-0A22-4034-904F-0D9711B1BC31}" dt="2023-04-09T17:06:53.973" v="227" actId="478"/>
          <ac:picMkLst>
            <pc:docMk/>
            <pc:sldMk cId="644695360" sldId="278"/>
            <ac:picMk id="4" creationId="{2F6EC6D3-535C-9407-3B4D-8A0CDCBD2AB2}"/>
          </ac:picMkLst>
        </pc:picChg>
        <pc:picChg chg="del">
          <ac:chgData name="Kus Pavel" userId="52ee2c12-2779-437d-96d8-c2c1aa83fde3" providerId="ADAL" clId="{0C1CF71A-0A22-4034-904F-0D9711B1BC31}" dt="2023-04-09T17:07:46.308" v="232" actId="478"/>
          <ac:picMkLst>
            <pc:docMk/>
            <pc:sldMk cId="644695360" sldId="278"/>
            <ac:picMk id="8" creationId="{B2371E69-82D1-148A-15EF-E704DB65003F}"/>
          </ac:picMkLst>
        </pc:picChg>
        <pc:picChg chg="add mod">
          <ac:chgData name="Kus Pavel" userId="52ee2c12-2779-437d-96d8-c2c1aa83fde3" providerId="ADAL" clId="{0C1CF71A-0A22-4034-904F-0D9711B1BC31}" dt="2023-04-12T18:57:43.375" v="1760" actId="1076"/>
          <ac:picMkLst>
            <pc:docMk/>
            <pc:sldMk cId="644695360" sldId="278"/>
            <ac:picMk id="10" creationId="{F3C7522A-7E47-4484-CFF3-4373628A3CC8}"/>
          </ac:picMkLst>
        </pc:picChg>
      </pc:sldChg>
      <pc:sldChg chg="addSp delSp modSp add mod">
        <pc:chgData name="Kus Pavel" userId="52ee2c12-2779-437d-96d8-c2c1aa83fde3" providerId="ADAL" clId="{0C1CF71A-0A22-4034-904F-0D9711B1BC31}" dt="2023-04-09T19:04:27.175" v="645" actId="1076"/>
        <pc:sldMkLst>
          <pc:docMk/>
          <pc:sldMk cId="1246340142" sldId="279"/>
        </pc:sldMkLst>
        <pc:spChg chg="mod">
          <ac:chgData name="Kus Pavel" userId="52ee2c12-2779-437d-96d8-c2c1aa83fde3" providerId="ADAL" clId="{0C1CF71A-0A22-4034-904F-0D9711B1BC31}" dt="2023-04-09T17:27:05.913" v="409" actId="20577"/>
          <ac:spMkLst>
            <pc:docMk/>
            <pc:sldMk cId="1246340142" sldId="279"/>
            <ac:spMk id="4" creationId="{48A98EBA-6354-F8D4-B9E1-C41035C6585C}"/>
          </ac:spMkLst>
        </pc:spChg>
        <pc:spChg chg="del">
          <ac:chgData name="Kus Pavel" userId="52ee2c12-2779-437d-96d8-c2c1aa83fde3" providerId="ADAL" clId="{0C1CF71A-0A22-4034-904F-0D9711B1BC31}" dt="2023-04-09T17:27:11.343" v="410" actId="478"/>
          <ac:spMkLst>
            <pc:docMk/>
            <pc:sldMk cId="1246340142" sldId="279"/>
            <ac:spMk id="8" creationId="{F3F250CA-DAEF-6BAF-2A5B-8176D6B9C6E5}"/>
          </ac:spMkLst>
        </pc:spChg>
        <pc:spChg chg="add del mod">
          <ac:chgData name="Kus Pavel" userId="52ee2c12-2779-437d-96d8-c2c1aa83fde3" providerId="ADAL" clId="{0C1CF71A-0A22-4034-904F-0D9711B1BC31}" dt="2023-04-09T17:41:31.475" v="532" actId="478"/>
          <ac:spMkLst>
            <pc:docMk/>
            <pc:sldMk cId="1246340142" sldId="279"/>
            <ac:spMk id="9" creationId="{8E2943D5-D511-069A-5093-0102209797F5}"/>
          </ac:spMkLst>
        </pc:spChg>
        <pc:picChg chg="add mod modCrop">
          <ac:chgData name="Kus Pavel" userId="52ee2c12-2779-437d-96d8-c2c1aa83fde3" providerId="ADAL" clId="{0C1CF71A-0A22-4034-904F-0D9711B1BC31}" dt="2023-04-09T17:45:06.613" v="552" actId="1076"/>
          <ac:picMkLst>
            <pc:docMk/>
            <pc:sldMk cId="1246340142" sldId="279"/>
            <ac:picMk id="5" creationId="{4EE20D45-817E-4AA8-9857-EAA46599714E}"/>
          </ac:picMkLst>
        </pc:picChg>
        <pc:picChg chg="del">
          <ac:chgData name="Kus Pavel" userId="52ee2c12-2779-437d-96d8-c2c1aa83fde3" providerId="ADAL" clId="{0C1CF71A-0A22-4034-904F-0D9711B1BC31}" dt="2023-04-09T17:41:24.883" v="531" actId="478"/>
          <ac:picMkLst>
            <pc:docMk/>
            <pc:sldMk cId="1246340142" sldId="279"/>
            <ac:picMk id="6" creationId="{EEB1C312-0392-C4BA-7371-4822A86A61B7}"/>
          </ac:picMkLst>
        </pc:picChg>
        <pc:picChg chg="del">
          <ac:chgData name="Kus Pavel" userId="52ee2c12-2779-437d-96d8-c2c1aa83fde3" providerId="ADAL" clId="{0C1CF71A-0A22-4034-904F-0D9711B1BC31}" dt="2023-04-09T17:27:22.199" v="411" actId="478"/>
          <ac:picMkLst>
            <pc:docMk/>
            <pc:sldMk cId="1246340142" sldId="279"/>
            <ac:picMk id="10" creationId="{D53ECA10-CC2D-1223-7D0C-F7E38D60F498}"/>
          </ac:picMkLst>
        </pc:picChg>
        <pc:picChg chg="add mod">
          <ac:chgData name="Kus Pavel" userId="52ee2c12-2779-437d-96d8-c2c1aa83fde3" providerId="ADAL" clId="{0C1CF71A-0A22-4034-904F-0D9711B1BC31}" dt="2023-04-09T19:04:27.175" v="645" actId="1076"/>
          <ac:picMkLst>
            <pc:docMk/>
            <pc:sldMk cId="1246340142" sldId="279"/>
            <ac:picMk id="12" creationId="{B158DDFA-E6DC-224C-E13C-D8B8A591D595}"/>
          </ac:picMkLst>
        </pc:picChg>
        <pc:picChg chg="add mod">
          <ac:chgData name="Kus Pavel" userId="52ee2c12-2779-437d-96d8-c2c1aa83fde3" providerId="ADAL" clId="{0C1CF71A-0A22-4034-904F-0D9711B1BC31}" dt="2023-04-09T17:45:19.032" v="556" actId="1076"/>
          <ac:picMkLst>
            <pc:docMk/>
            <pc:sldMk cId="1246340142" sldId="279"/>
            <ac:picMk id="14" creationId="{D75ED3D6-8EB7-4367-313F-C4BF21C1847D}"/>
          </ac:picMkLst>
        </pc:picChg>
      </pc:sldChg>
      <pc:sldChg chg="add del">
        <pc:chgData name="Kus Pavel" userId="52ee2c12-2779-437d-96d8-c2c1aa83fde3" providerId="ADAL" clId="{0C1CF71A-0A22-4034-904F-0D9711B1BC31}" dt="2023-04-12T20:32:42.429" v="2322" actId="47"/>
        <pc:sldMkLst>
          <pc:docMk/>
          <pc:sldMk cId="3778268409" sldId="282"/>
        </pc:sldMkLst>
      </pc:sldChg>
      <pc:sldChg chg="addSp delSp modSp add mod">
        <pc:chgData name="Kus Pavel" userId="52ee2c12-2779-437d-96d8-c2c1aa83fde3" providerId="ADAL" clId="{0C1CF71A-0A22-4034-904F-0D9711B1BC31}" dt="2023-04-12T20:04:54.811" v="2149" actId="1076"/>
        <pc:sldMkLst>
          <pc:docMk/>
          <pc:sldMk cId="2123055774" sldId="283"/>
        </pc:sldMkLst>
        <pc:spChg chg="mod">
          <ac:chgData name="Kus Pavel" userId="52ee2c12-2779-437d-96d8-c2c1aa83fde3" providerId="ADAL" clId="{0C1CF71A-0A22-4034-904F-0D9711B1BC31}" dt="2023-04-12T11:20:32.086" v="1355" actId="1076"/>
          <ac:spMkLst>
            <pc:docMk/>
            <pc:sldMk cId="2123055774" sldId="283"/>
            <ac:spMk id="2" creationId="{0359572A-95F2-46D7-8BE2-8039DDA51D6E}"/>
          </ac:spMkLst>
        </pc:spChg>
        <pc:spChg chg="mod">
          <ac:chgData name="Kus Pavel" userId="52ee2c12-2779-437d-96d8-c2c1aa83fde3" providerId="ADAL" clId="{0C1CF71A-0A22-4034-904F-0D9711B1BC31}" dt="2023-04-12T20:04:46.673" v="2145" actId="1076"/>
          <ac:spMkLst>
            <pc:docMk/>
            <pc:sldMk cId="2123055774" sldId="283"/>
            <ac:spMk id="6" creationId="{55D89A69-4369-F76C-43F1-829EBECD7E5A}"/>
          </ac:spMkLst>
        </pc:spChg>
        <pc:picChg chg="del">
          <ac:chgData name="Kus Pavel" userId="52ee2c12-2779-437d-96d8-c2c1aa83fde3" providerId="ADAL" clId="{0C1CF71A-0A22-4034-904F-0D9711B1BC31}" dt="2023-04-09T18:53:14.344" v="600" actId="478"/>
          <ac:picMkLst>
            <pc:docMk/>
            <pc:sldMk cId="2123055774" sldId="283"/>
            <ac:picMk id="3" creationId="{9241395A-AAC8-8F93-31C7-02F61E5AC361}"/>
          </ac:picMkLst>
        </pc:picChg>
        <pc:picChg chg="del">
          <ac:chgData name="Kus Pavel" userId="52ee2c12-2779-437d-96d8-c2c1aa83fde3" providerId="ADAL" clId="{0C1CF71A-0A22-4034-904F-0D9711B1BC31}" dt="2023-04-09T18:53:12.707" v="599" actId="478"/>
          <ac:picMkLst>
            <pc:docMk/>
            <pc:sldMk cId="2123055774" sldId="283"/>
            <ac:picMk id="7" creationId="{4CEB0FF4-A44B-DF07-6CF7-825AD6539237}"/>
          </ac:picMkLst>
        </pc:picChg>
        <pc:picChg chg="add mod">
          <ac:chgData name="Kus Pavel" userId="52ee2c12-2779-437d-96d8-c2c1aa83fde3" providerId="ADAL" clId="{0C1CF71A-0A22-4034-904F-0D9711B1BC31}" dt="2023-04-12T20:04:54.811" v="2149" actId="1076"/>
          <ac:picMkLst>
            <pc:docMk/>
            <pc:sldMk cId="2123055774" sldId="283"/>
            <ac:picMk id="8" creationId="{8AF1C336-9FFA-7C11-8183-E6EEDB5C1698}"/>
          </ac:picMkLst>
        </pc:picChg>
        <pc:picChg chg="add mod">
          <ac:chgData name="Kus Pavel" userId="52ee2c12-2779-437d-96d8-c2c1aa83fde3" providerId="ADAL" clId="{0C1CF71A-0A22-4034-904F-0D9711B1BC31}" dt="2023-04-12T20:04:52.691" v="2148" actId="1076"/>
          <ac:picMkLst>
            <pc:docMk/>
            <pc:sldMk cId="2123055774" sldId="283"/>
            <ac:picMk id="10" creationId="{C1D3D8C2-415C-4433-8E8D-0BF6A3C1C11D}"/>
          </ac:picMkLst>
        </pc:picChg>
        <pc:picChg chg="add mod">
          <ac:chgData name="Kus Pavel" userId="52ee2c12-2779-437d-96d8-c2c1aa83fde3" providerId="ADAL" clId="{0C1CF71A-0A22-4034-904F-0D9711B1BC31}" dt="2023-04-12T20:04:49.080" v="2146" actId="1076"/>
          <ac:picMkLst>
            <pc:docMk/>
            <pc:sldMk cId="2123055774" sldId="283"/>
            <ac:picMk id="12" creationId="{D2BCDE26-8E51-01D9-1FE9-00DF3C7F2A06}"/>
          </ac:picMkLst>
        </pc:picChg>
        <pc:picChg chg="add mod">
          <ac:chgData name="Kus Pavel" userId="52ee2c12-2779-437d-96d8-c2c1aa83fde3" providerId="ADAL" clId="{0C1CF71A-0A22-4034-904F-0D9711B1BC31}" dt="2023-04-12T20:04:50.930" v="2147" actId="1076"/>
          <ac:picMkLst>
            <pc:docMk/>
            <pc:sldMk cId="2123055774" sldId="283"/>
            <ac:picMk id="14" creationId="{F04854EB-3F34-A6DE-81E0-F790B3624EDA}"/>
          </ac:picMkLst>
        </pc:picChg>
      </pc:sldChg>
      <pc:sldChg chg="addSp delSp modSp add mod">
        <pc:chgData name="Kus Pavel" userId="52ee2c12-2779-437d-96d8-c2c1aa83fde3" providerId="ADAL" clId="{0C1CF71A-0A22-4034-904F-0D9711B1BC31}" dt="2023-04-12T21:32:50.829" v="2511" actId="6549"/>
        <pc:sldMkLst>
          <pc:docMk/>
          <pc:sldMk cId="705847181" sldId="284"/>
        </pc:sldMkLst>
        <pc:spChg chg="mod">
          <ac:chgData name="Kus Pavel" userId="52ee2c12-2779-437d-96d8-c2c1aa83fde3" providerId="ADAL" clId="{0C1CF71A-0A22-4034-904F-0D9711B1BC31}" dt="2023-04-10T19:02:22.438" v="1144" actId="1076"/>
          <ac:spMkLst>
            <pc:docMk/>
            <pc:sldMk cId="705847181" sldId="284"/>
            <ac:spMk id="2" creationId="{0359572A-95F2-46D7-8BE2-8039DDA51D6E}"/>
          </ac:spMkLst>
        </pc:spChg>
        <pc:spChg chg="add mod">
          <ac:chgData name="Kus Pavel" userId="52ee2c12-2779-437d-96d8-c2c1aa83fde3" providerId="ADAL" clId="{0C1CF71A-0A22-4034-904F-0D9711B1BC31}" dt="2023-04-12T21:32:50.829" v="2511" actId="6549"/>
          <ac:spMkLst>
            <pc:docMk/>
            <pc:sldMk cId="705847181" sldId="284"/>
            <ac:spMk id="3" creationId="{121C73D1-232F-DE5A-17E2-C2A5B4C0E739}"/>
          </ac:spMkLst>
        </pc:spChg>
        <pc:spChg chg="del mod">
          <ac:chgData name="Kus Pavel" userId="52ee2c12-2779-437d-96d8-c2c1aa83fde3" providerId="ADAL" clId="{0C1CF71A-0A22-4034-904F-0D9711B1BC31}" dt="2023-04-12T12:14:04.230" v="1496"/>
          <ac:spMkLst>
            <pc:docMk/>
            <pc:sldMk cId="705847181" sldId="284"/>
            <ac:spMk id="6" creationId="{55D89A69-4369-F76C-43F1-829EBECD7E5A}"/>
          </ac:spMkLst>
        </pc:spChg>
        <pc:graphicFrameChg chg="add mod modGraphic">
          <ac:chgData name="Kus Pavel" userId="52ee2c12-2779-437d-96d8-c2c1aa83fde3" providerId="ADAL" clId="{0C1CF71A-0A22-4034-904F-0D9711B1BC31}" dt="2023-04-12T20:32:14.760" v="2319" actId="1076"/>
          <ac:graphicFrameMkLst>
            <pc:docMk/>
            <pc:sldMk cId="705847181" sldId="284"/>
            <ac:graphicFrameMk id="15" creationId="{7B16F229-0DE0-1E76-6DB0-BD7C56AB0E6B}"/>
          </ac:graphicFrameMkLst>
        </pc:graphicFrameChg>
        <pc:graphicFrameChg chg="add del mod">
          <ac:chgData name="Kus Pavel" userId="52ee2c12-2779-437d-96d8-c2c1aa83fde3" providerId="ADAL" clId="{0C1CF71A-0A22-4034-904F-0D9711B1BC31}" dt="2023-04-09T20:54:19.073" v="803" actId="478"/>
          <ac:graphicFrameMkLst>
            <pc:docMk/>
            <pc:sldMk cId="705847181" sldId="284"/>
            <ac:graphicFrameMk id="16" creationId="{48BC0FA5-CEBD-6006-28FD-FFDB1501E682}"/>
          </ac:graphicFrameMkLst>
        </pc:graphicFrameChg>
        <pc:picChg chg="add del">
          <ac:chgData name="Kus Pavel" userId="52ee2c12-2779-437d-96d8-c2c1aa83fde3" providerId="ADAL" clId="{0C1CF71A-0A22-4034-904F-0D9711B1BC31}" dt="2023-04-09T19:03:12.189" v="639" actId="478"/>
          <ac:picMkLst>
            <pc:docMk/>
            <pc:sldMk cId="705847181" sldId="284"/>
            <ac:picMk id="4" creationId="{030994D1-C428-D86A-2275-A7CFA4B519EB}"/>
          </ac:picMkLst>
        </pc:picChg>
        <pc:picChg chg="add mod modCrop">
          <ac:chgData name="Kus Pavel" userId="52ee2c12-2779-437d-96d8-c2c1aa83fde3" providerId="ADAL" clId="{0C1CF71A-0A22-4034-904F-0D9711B1BC31}" dt="2023-04-12T20:32:03.471" v="2318" actId="1076"/>
          <ac:picMkLst>
            <pc:docMk/>
            <pc:sldMk cId="705847181" sldId="284"/>
            <ac:picMk id="4" creationId="{6E371B1A-981B-3CB9-076E-279087650E0F}"/>
          </ac:picMkLst>
        </pc:picChg>
        <pc:picChg chg="add mod modCrop">
          <ac:chgData name="Kus Pavel" userId="52ee2c12-2779-437d-96d8-c2c1aa83fde3" providerId="ADAL" clId="{0C1CF71A-0A22-4034-904F-0D9711B1BC31}" dt="2023-04-12T20:32:18.559" v="2320" actId="1076"/>
          <ac:picMkLst>
            <pc:docMk/>
            <pc:sldMk cId="705847181" sldId="284"/>
            <ac:picMk id="8" creationId="{2A45E218-1F03-21ED-534A-F229CCAE4ABC}"/>
          </ac:picMkLst>
        </pc:picChg>
        <pc:picChg chg="del">
          <ac:chgData name="Kus Pavel" userId="52ee2c12-2779-437d-96d8-c2c1aa83fde3" providerId="ADAL" clId="{0C1CF71A-0A22-4034-904F-0D9711B1BC31}" dt="2023-04-09T19:03:04.274" v="637" actId="478"/>
          <ac:picMkLst>
            <pc:docMk/>
            <pc:sldMk cId="705847181" sldId="284"/>
            <ac:picMk id="8" creationId="{8AF1C336-9FFA-7C11-8183-E6EEDB5C1698}"/>
          </ac:picMkLst>
        </pc:picChg>
        <pc:picChg chg="add del">
          <ac:chgData name="Kus Pavel" userId="52ee2c12-2779-437d-96d8-c2c1aa83fde3" providerId="ADAL" clId="{0C1CF71A-0A22-4034-904F-0D9711B1BC31}" dt="2023-04-09T19:03:39.833" v="641" actId="22"/>
          <ac:picMkLst>
            <pc:docMk/>
            <pc:sldMk cId="705847181" sldId="284"/>
            <ac:picMk id="9" creationId="{A478770E-EC4A-6D0A-7E31-710E3635DF54}"/>
          </ac:picMkLst>
        </pc:picChg>
        <pc:picChg chg="del">
          <ac:chgData name="Kus Pavel" userId="52ee2c12-2779-437d-96d8-c2c1aa83fde3" providerId="ADAL" clId="{0C1CF71A-0A22-4034-904F-0D9711B1BC31}" dt="2023-04-09T19:03:04.274" v="637" actId="478"/>
          <ac:picMkLst>
            <pc:docMk/>
            <pc:sldMk cId="705847181" sldId="284"/>
            <ac:picMk id="10" creationId="{C1D3D8C2-415C-4433-8E8D-0BF6A3C1C11D}"/>
          </ac:picMkLst>
        </pc:picChg>
        <pc:picChg chg="add del">
          <ac:chgData name="Kus Pavel" userId="52ee2c12-2779-437d-96d8-c2c1aa83fde3" providerId="ADAL" clId="{0C1CF71A-0A22-4034-904F-0D9711B1BC31}" dt="2023-04-09T19:03:41.783" v="643" actId="478"/>
          <ac:picMkLst>
            <pc:docMk/>
            <pc:sldMk cId="705847181" sldId="284"/>
            <ac:picMk id="13" creationId="{72F554E9-9277-D130-6889-6A6974663B23}"/>
          </ac:picMkLst>
        </pc:picChg>
        <pc:picChg chg="del">
          <ac:chgData name="Kus Pavel" userId="52ee2c12-2779-437d-96d8-c2c1aa83fde3" providerId="ADAL" clId="{0C1CF71A-0A22-4034-904F-0D9711B1BC31}" dt="2023-04-09T19:03:04.274" v="637" actId="478"/>
          <ac:picMkLst>
            <pc:docMk/>
            <pc:sldMk cId="705847181" sldId="284"/>
            <ac:picMk id="14" creationId="{F04854EB-3F34-A6DE-81E0-F790B3624EDA}"/>
          </ac:picMkLst>
        </pc:picChg>
      </pc:sldChg>
      <pc:sldChg chg="addSp modSp add mod">
        <pc:chgData name="Kus Pavel" userId="52ee2c12-2779-437d-96d8-c2c1aa83fde3" providerId="ADAL" clId="{0C1CF71A-0A22-4034-904F-0D9711B1BC31}" dt="2023-04-12T19:48:41.850" v="2009" actId="1076"/>
        <pc:sldMkLst>
          <pc:docMk/>
          <pc:sldMk cId="805812616" sldId="285"/>
        </pc:sldMkLst>
        <pc:spChg chg="add mod">
          <ac:chgData name="Kus Pavel" userId="52ee2c12-2779-437d-96d8-c2c1aa83fde3" providerId="ADAL" clId="{0C1CF71A-0A22-4034-904F-0D9711B1BC31}" dt="2023-04-09T19:05:53.964" v="661" actId="1076"/>
          <ac:spMkLst>
            <pc:docMk/>
            <pc:sldMk cId="805812616" sldId="285"/>
            <ac:spMk id="2" creationId="{DCCFE94E-2769-AAB5-231A-A1455A9D5B9D}"/>
          </ac:spMkLst>
        </pc:spChg>
        <pc:spChg chg="add mod">
          <ac:chgData name="Kus Pavel" userId="52ee2c12-2779-437d-96d8-c2c1aa83fde3" providerId="ADAL" clId="{0C1CF71A-0A22-4034-904F-0D9711B1BC31}" dt="2023-04-09T19:06:21.777" v="667" actId="14100"/>
          <ac:spMkLst>
            <pc:docMk/>
            <pc:sldMk cId="805812616" sldId="285"/>
            <ac:spMk id="6" creationId="{53C004D1-D62B-82E6-2E7C-D2280882AE39}"/>
          </ac:spMkLst>
        </pc:spChg>
        <pc:spChg chg="add mod">
          <ac:chgData name="Kus Pavel" userId="52ee2c12-2779-437d-96d8-c2c1aa83fde3" providerId="ADAL" clId="{0C1CF71A-0A22-4034-904F-0D9711B1BC31}" dt="2023-04-12T19:48:35.852" v="2008" actId="14100"/>
          <ac:spMkLst>
            <pc:docMk/>
            <pc:sldMk cId="805812616" sldId="285"/>
            <ac:spMk id="7" creationId="{DDBD269C-9445-B5D2-7EAC-B7FEDF955E8C}"/>
          </ac:spMkLst>
        </pc:spChg>
        <pc:picChg chg="mod">
          <ac:chgData name="Kus Pavel" userId="52ee2c12-2779-437d-96d8-c2c1aa83fde3" providerId="ADAL" clId="{0C1CF71A-0A22-4034-904F-0D9711B1BC31}" dt="2023-04-09T19:05:28.925" v="654" actId="1076"/>
          <ac:picMkLst>
            <pc:docMk/>
            <pc:sldMk cId="805812616" sldId="285"/>
            <ac:picMk id="12" creationId="{B158DDFA-E6DC-224C-E13C-D8B8A591D595}"/>
          </ac:picMkLst>
        </pc:picChg>
        <pc:picChg chg="mod">
          <ac:chgData name="Kus Pavel" userId="52ee2c12-2779-437d-96d8-c2c1aa83fde3" providerId="ADAL" clId="{0C1CF71A-0A22-4034-904F-0D9711B1BC31}" dt="2023-04-12T19:48:41.850" v="2009" actId="1076"/>
          <ac:picMkLst>
            <pc:docMk/>
            <pc:sldMk cId="805812616" sldId="285"/>
            <ac:picMk id="14" creationId="{D75ED3D6-8EB7-4367-313F-C4BF21C1847D}"/>
          </ac:picMkLst>
        </pc:picChg>
      </pc:sldChg>
      <pc:sldChg chg="addSp modSp add mod">
        <pc:chgData name="Kus Pavel" userId="52ee2c12-2779-437d-96d8-c2c1aa83fde3" providerId="ADAL" clId="{0C1CF71A-0A22-4034-904F-0D9711B1BC31}" dt="2023-04-12T19:47:54.820" v="2000" actId="1076"/>
        <pc:sldMkLst>
          <pc:docMk/>
          <pc:sldMk cId="966759655" sldId="286"/>
        </pc:sldMkLst>
        <pc:spChg chg="mod">
          <ac:chgData name="Kus Pavel" userId="52ee2c12-2779-437d-96d8-c2c1aa83fde3" providerId="ADAL" clId="{0C1CF71A-0A22-4034-904F-0D9711B1BC31}" dt="2023-04-12T19:40:09.824" v="1998" actId="20577"/>
          <ac:spMkLst>
            <pc:docMk/>
            <pc:sldMk cId="966759655" sldId="286"/>
            <ac:spMk id="2" creationId="{B41AE0E1-398E-8D8A-AE5F-4EFB4408A94C}"/>
          </ac:spMkLst>
        </pc:spChg>
        <pc:spChg chg="add mod">
          <ac:chgData name="Kus Pavel" userId="52ee2c12-2779-437d-96d8-c2c1aa83fde3" providerId="ADAL" clId="{0C1CF71A-0A22-4034-904F-0D9711B1BC31}" dt="2023-04-12T19:13:43.900" v="1840" actId="1076"/>
          <ac:spMkLst>
            <pc:docMk/>
            <pc:sldMk cId="966759655" sldId="286"/>
            <ac:spMk id="7" creationId="{44FAACAA-1293-AD2F-94F5-51C91795F63A}"/>
          </ac:spMkLst>
        </pc:spChg>
        <pc:spChg chg="mod">
          <ac:chgData name="Kus Pavel" userId="52ee2c12-2779-437d-96d8-c2c1aa83fde3" providerId="ADAL" clId="{0C1CF71A-0A22-4034-904F-0D9711B1BC31}" dt="2023-04-12T19:47:54.820" v="2000" actId="1076"/>
          <ac:spMkLst>
            <pc:docMk/>
            <pc:sldMk cId="966759655" sldId="286"/>
            <ac:spMk id="8" creationId="{F3F250CA-DAEF-6BAF-2A5B-8176D6B9C6E5}"/>
          </ac:spMkLst>
        </pc:spChg>
        <pc:picChg chg="add mod">
          <ac:chgData name="Kus Pavel" userId="52ee2c12-2779-437d-96d8-c2c1aa83fde3" providerId="ADAL" clId="{0C1CF71A-0A22-4034-904F-0D9711B1BC31}" dt="2023-04-12T19:13:05.920" v="1836" actId="1076"/>
          <ac:picMkLst>
            <pc:docMk/>
            <pc:sldMk cId="966759655" sldId="286"/>
            <ac:picMk id="5" creationId="{A3D9483B-8AC7-3323-C3B7-F2C6FE2BFFD4}"/>
          </ac:picMkLst>
        </pc:picChg>
        <pc:picChg chg="mod">
          <ac:chgData name="Kus Pavel" userId="52ee2c12-2779-437d-96d8-c2c1aa83fde3" providerId="ADAL" clId="{0C1CF71A-0A22-4034-904F-0D9711B1BC31}" dt="2023-04-12T19:13:07.799" v="1837" actId="1076"/>
          <ac:picMkLst>
            <pc:docMk/>
            <pc:sldMk cId="966759655" sldId="286"/>
            <ac:picMk id="6" creationId="{EEB1C312-0392-C4BA-7371-4822A86A61B7}"/>
          </ac:picMkLst>
        </pc:picChg>
      </pc:sldChg>
      <pc:sldChg chg="delSp modSp add mod">
        <pc:chgData name="Kus Pavel" userId="52ee2c12-2779-437d-96d8-c2c1aa83fde3" providerId="ADAL" clId="{0C1CF71A-0A22-4034-904F-0D9711B1BC31}" dt="2023-04-12T18:50:08.278" v="1723" actId="20577"/>
        <pc:sldMkLst>
          <pc:docMk/>
          <pc:sldMk cId="1299156286" sldId="287"/>
        </pc:sldMkLst>
        <pc:spChg chg="mod">
          <ac:chgData name="Kus Pavel" userId="52ee2c12-2779-437d-96d8-c2c1aa83fde3" providerId="ADAL" clId="{0C1CF71A-0A22-4034-904F-0D9711B1BC31}" dt="2023-04-10T19:06:29.406" v="1155" actId="20577"/>
          <ac:spMkLst>
            <pc:docMk/>
            <pc:sldMk cId="1299156286" sldId="287"/>
            <ac:spMk id="2" creationId="{0359572A-95F2-46D7-8BE2-8039DDA51D6E}"/>
          </ac:spMkLst>
        </pc:spChg>
        <pc:spChg chg="mod">
          <ac:chgData name="Kus Pavel" userId="52ee2c12-2779-437d-96d8-c2c1aa83fde3" providerId="ADAL" clId="{0C1CF71A-0A22-4034-904F-0D9711B1BC31}" dt="2023-04-12T18:50:08.278" v="1723" actId="20577"/>
          <ac:spMkLst>
            <pc:docMk/>
            <pc:sldMk cId="1299156286" sldId="287"/>
            <ac:spMk id="6" creationId="{55D89A69-4369-F76C-43F1-829EBECD7E5A}"/>
          </ac:spMkLst>
        </pc:spChg>
        <pc:graphicFrameChg chg="del">
          <ac:chgData name="Kus Pavel" userId="52ee2c12-2779-437d-96d8-c2c1aa83fde3" providerId="ADAL" clId="{0C1CF71A-0A22-4034-904F-0D9711B1BC31}" dt="2023-04-12T12:14:22.436" v="1497" actId="478"/>
          <ac:graphicFrameMkLst>
            <pc:docMk/>
            <pc:sldMk cId="1299156286" sldId="287"/>
            <ac:graphicFrameMk id="15" creationId="{7B16F229-0DE0-1E76-6DB0-BD7C56AB0E6B}"/>
          </ac:graphicFrameMkLst>
        </pc:graphicFrameChg>
        <pc:picChg chg="del">
          <ac:chgData name="Kus Pavel" userId="52ee2c12-2779-437d-96d8-c2c1aa83fde3" providerId="ADAL" clId="{0C1CF71A-0A22-4034-904F-0D9711B1BC31}" dt="2023-04-10T19:06:34.936" v="1157" actId="478"/>
          <ac:picMkLst>
            <pc:docMk/>
            <pc:sldMk cId="1299156286" sldId="287"/>
            <ac:picMk id="4" creationId="{6E371B1A-981B-3CB9-076E-279087650E0F}"/>
          </ac:picMkLst>
        </pc:picChg>
        <pc:picChg chg="del">
          <ac:chgData name="Kus Pavel" userId="52ee2c12-2779-437d-96d8-c2c1aa83fde3" providerId="ADAL" clId="{0C1CF71A-0A22-4034-904F-0D9711B1BC31}" dt="2023-04-10T19:06:33.066" v="1156" actId="478"/>
          <ac:picMkLst>
            <pc:docMk/>
            <pc:sldMk cId="1299156286" sldId="287"/>
            <ac:picMk id="12" creationId="{D2BCDE26-8E51-01D9-1FE9-00DF3C7F2A06}"/>
          </ac:picMkLst>
        </pc:picChg>
      </pc:sldChg>
      <pc:sldChg chg="addSp delSp modSp add mod">
        <pc:chgData name="Kus Pavel" userId="52ee2c12-2779-437d-96d8-c2c1aa83fde3" providerId="ADAL" clId="{0C1CF71A-0A22-4034-904F-0D9711B1BC31}" dt="2023-04-12T21:26:46.198" v="2448" actId="1036"/>
        <pc:sldMkLst>
          <pc:docMk/>
          <pc:sldMk cId="161116681" sldId="288"/>
        </pc:sldMkLst>
        <pc:spChg chg="mod">
          <ac:chgData name="Kus Pavel" userId="52ee2c12-2779-437d-96d8-c2c1aa83fde3" providerId="ADAL" clId="{0C1CF71A-0A22-4034-904F-0D9711B1BC31}" dt="2023-04-10T19:13:16.014" v="1171" actId="1076"/>
          <ac:spMkLst>
            <pc:docMk/>
            <pc:sldMk cId="161116681" sldId="288"/>
            <ac:spMk id="2" creationId="{0359572A-95F2-46D7-8BE2-8039DDA51D6E}"/>
          </ac:spMkLst>
        </pc:spChg>
        <pc:spChg chg="mod">
          <ac:chgData name="Kus Pavel" userId="52ee2c12-2779-437d-96d8-c2c1aa83fde3" providerId="ADAL" clId="{0C1CF71A-0A22-4034-904F-0D9711B1BC31}" dt="2023-04-12T20:08:46.153" v="2194" actId="5793"/>
          <ac:spMkLst>
            <pc:docMk/>
            <pc:sldMk cId="161116681" sldId="288"/>
            <ac:spMk id="6" creationId="{55D89A69-4369-F76C-43F1-829EBECD7E5A}"/>
          </ac:spMkLst>
        </pc:spChg>
        <pc:picChg chg="add del">
          <ac:chgData name="Kus Pavel" userId="52ee2c12-2779-437d-96d8-c2c1aa83fde3" providerId="ADAL" clId="{0C1CF71A-0A22-4034-904F-0D9711B1BC31}" dt="2023-04-12T12:08:53.294" v="1444" actId="22"/>
          <ac:picMkLst>
            <pc:docMk/>
            <pc:sldMk cId="161116681" sldId="288"/>
            <ac:picMk id="7" creationId="{2F4A6EFA-CAE9-80E0-32F7-720885E68028}"/>
          </ac:picMkLst>
        </pc:picChg>
        <pc:picChg chg="add mod">
          <ac:chgData name="Kus Pavel" userId="52ee2c12-2779-437d-96d8-c2c1aa83fde3" providerId="ADAL" clId="{0C1CF71A-0A22-4034-904F-0D9711B1BC31}" dt="2023-04-12T21:26:46.198" v="2448" actId="1036"/>
          <ac:picMkLst>
            <pc:docMk/>
            <pc:sldMk cId="161116681" sldId="288"/>
            <ac:picMk id="9" creationId="{1C9255AE-28BC-CD14-C8F4-0353FCE1BAD9}"/>
          </ac:picMkLst>
        </pc:picChg>
      </pc:sldChg>
      <pc:sldChg chg="addSp delSp modSp mod">
        <pc:chgData name="Kus Pavel" userId="52ee2c12-2779-437d-96d8-c2c1aa83fde3" providerId="ADAL" clId="{0C1CF71A-0A22-4034-904F-0D9711B1BC31}" dt="2023-04-12T20:02:04.865" v="2128" actId="20577"/>
        <pc:sldMkLst>
          <pc:docMk/>
          <pc:sldMk cId="65565240" sldId="289"/>
        </pc:sldMkLst>
        <pc:spChg chg="mod">
          <ac:chgData name="Kus Pavel" userId="52ee2c12-2779-437d-96d8-c2c1aa83fde3" providerId="ADAL" clId="{0C1CF71A-0A22-4034-904F-0D9711B1BC31}" dt="2023-04-12T20:02:04.865" v="2128" actId="20577"/>
          <ac:spMkLst>
            <pc:docMk/>
            <pc:sldMk cId="65565240" sldId="289"/>
            <ac:spMk id="2" creationId="{0359572A-95F2-46D7-8BE2-8039DDA51D6E}"/>
          </ac:spMkLst>
        </pc:spChg>
        <pc:spChg chg="add mod">
          <ac:chgData name="Kus Pavel" userId="52ee2c12-2779-437d-96d8-c2c1aa83fde3" providerId="ADAL" clId="{0C1CF71A-0A22-4034-904F-0D9711B1BC31}" dt="2023-04-12T20:00:06.637" v="2108" actId="1076"/>
          <ac:spMkLst>
            <pc:docMk/>
            <pc:sldMk cId="65565240" sldId="289"/>
            <ac:spMk id="4" creationId="{5068E4FB-0CE0-52BF-FEE8-6ADECE61FEFA}"/>
          </ac:spMkLst>
        </pc:spChg>
        <pc:picChg chg="mod">
          <ac:chgData name="Kus Pavel" userId="52ee2c12-2779-437d-96d8-c2c1aa83fde3" providerId="ADAL" clId="{0C1CF71A-0A22-4034-904F-0D9711B1BC31}" dt="2023-04-11T22:38:21.412" v="1329" actId="1076"/>
          <ac:picMkLst>
            <pc:docMk/>
            <pc:sldMk cId="65565240" sldId="289"/>
            <ac:picMk id="7" creationId="{5F929CA1-44EB-D1EC-27C4-895584B135C0}"/>
          </ac:picMkLst>
        </pc:picChg>
        <pc:picChg chg="del mod">
          <ac:chgData name="Kus Pavel" userId="52ee2c12-2779-437d-96d8-c2c1aa83fde3" providerId="ADAL" clId="{0C1CF71A-0A22-4034-904F-0D9711B1BC31}" dt="2023-04-11T22:37:07.012" v="1323" actId="478"/>
          <ac:picMkLst>
            <pc:docMk/>
            <pc:sldMk cId="65565240" sldId="289"/>
            <ac:picMk id="8" creationId="{FC968546-31E7-6D23-1C52-3F8EF56B8A01}"/>
          </ac:picMkLst>
        </pc:picChg>
        <pc:picChg chg="add mod">
          <ac:chgData name="Kus Pavel" userId="52ee2c12-2779-437d-96d8-c2c1aa83fde3" providerId="ADAL" clId="{0C1CF71A-0A22-4034-904F-0D9711B1BC31}" dt="2023-04-12T19:59:56.718" v="2107" actId="1076"/>
          <ac:picMkLst>
            <pc:docMk/>
            <pc:sldMk cId="65565240" sldId="289"/>
            <ac:picMk id="9" creationId="{6236F733-C7C0-5692-358F-082010102141}"/>
          </ac:picMkLst>
        </pc:picChg>
        <pc:picChg chg="mod">
          <ac:chgData name="Kus Pavel" userId="52ee2c12-2779-437d-96d8-c2c1aa83fde3" providerId="ADAL" clId="{0C1CF71A-0A22-4034-904F-0D9711B1BC31}" dt="2023-04-11T22:36:51.387" v="1320" actId="1076"/>
          <ac:picMkLst>
            <pc:docMk/>
            <pc:sldMk cId="65565240" sldId="289"/>
            <ac:picMk id="10" creationId="{FD786BFB-4817-50E9-0C13-E161FBB37246}"/>
          </ac:picMkLst>
        </pc:picChg>
      </pc:sldChg>
      <pc:sldChg chg="delSp modSp new mod">
        <pc:chgData name="Kus Pavel" userId="52ee2c12-2779-437d-96d8-c2c1aa83fde3" providerId="ADAL" clId="{0C1CF71A-0A22-4034-904F-0D9711B1BC31}" dt="2023-04-12T19:06:17.965" v="1782" actId="1076"/>
        <pc:sldMkLst>
          <pc:docMk/>
          <pc:sldMk cId="1475010513" sldId="290"/>
        </pc:sldMkLst>
        <pc:spChg chg="del">
          <ac:chgData name="Kus Pavel" userId="52ee2c12-2779-437d-96d8-c2c1aa83fde3" providerId="ADAL" clId="{0C1CF71A-0A22-4034-904F-0D9711B1BC31}" dt="2023-04-12T19:06:06.996" v="1779" actId="478"/>
          <ac:spMkLst>
            <pc:docMk/>
            <pc:sldMk cId="1475010513" sldId="290"/>
            <ac:spMk id="2" creationId="{5A7DE423-C68E-DBE8-B16E-71427385E97E}"/>
          </ac:spMkLst>
        </pc:spChg>
        <pc:spChg chg="mod">
          <ac:chgData name="Kus Pavel" userId="52ee2c12-2779-437d-96d8-c2c1aa83fde3" providerId="ADAL" clId="{0C1CF71A-0A22-4034-904F-0D9711B1BC31}" dt="2023-04-12T19:06:17.965" v="1782" actId="1076"/>
          <ac:spMkLst>
            <pc:docMk/>
            <pc:sldMk cId="1475010513" sldId="290"/>
            <ac:spMk id="4" creationId="{B3C8D368-0662-1DFC-1FD7-68E994D06BDC}"/>
          </ac:spMkLst>
        </pc:spChg>
      </pc:sldChg>
      <pc:sldMasterChg chg="delSldLayout">
        <pc:chgData name="Kus Pavel" userId="52ee2c12-2779-437d-96d8-c2c1aa83fde3" providerId="ADAL" clId="{0C1CF71A-0A22-4034-904F-0D9711B1BC31}" dt="2023-04-12T20:32:42.429" v="2322" actId="47"/>
        <pc:sldMasterMkLst>
          <pc:docMk/>
          <pc:sldMasterMk cId="3848538665" sldId="2147483648"/>
        </pc:sldMasterMkLst>
        <pc:sldLayoutChg chg="del">
          <pc:chgData name="Kus Pavel" userId="52ee2c12-2779-437d-96d8-c2c1aa83fde3" providerId="ADAL" clId="{0C1CF71A-0A22-4034-904F-0D9711B1BC31}" dt="2023-04-12T20:32:42.429" v="2322" actId="47"/>
          <pc:sldLayoutMkLst>
            <pc:docMk/>
            <pc:sldMasterMk cId="3848538665" sldId="2147483648"/>
            <pc:sldLayoutMk cId="458168389" sldId="2147483669"/>
          </pc:sldLayoutMkLst>
        </pc:sldLayoutChg>
      </pc:sldMasterChg>
    </pc:docChg>
  </pc:docChgLst>
  <pc:docChgLst>
    <pc:chgData name="Kus Pavel" userId="52ee2c12-2779-437d-96d8-c2c1aa83fde3" providerId="ADAL" clId="{488ED507-01CE-48AD-B4B3-6195769291AC}"/>
    <pc:docChg chg="undo custSel addSld delSld modSld sldOrd">
      <pc:chgData name="Kus Pavel" userId="52ee2c12-2779-437d-96d8-c2c1aa83fde3" providerId="ADAL" clId="{488ED507-01CE-48AD-B4B3-6195769291AC}" dt="2023-10-14T22:32:14.460" v="708" actId="20577"/>
      <pc:docMkLst>
        <pc:docMk/>
      </pc:docMkLst>
      <pc:sldChg chg="modSp mod">
        <pc:chgData name="Kus Pavel" userId="52ee2c12-2779-437d-96d8-c2c1aa83fde3" providerId="ADAL" clId="{488ED507-01CE-48AD-B4B3-6195769291AC}" dt="2023-10-14T10:18:03.316" v="28" actId="14100"/>
        <pc:sldMkLst>
          <pc:docMk/>
          <pc:sldMk cId="3271858254" sldId="257"/>
        </pc:sldMkLst>
        <pc:spChg chg="mod">
          <ac:chgData name="Kus Pavel" userId="52ee2c12-2779-437d-96d8-c2c1aa83fde3" providerId="ADAL" clId="{488ED507-01CE-48AD-B4B3-6195769291AC}" dt="2023-10-14T10:18:03.316" v="28" actId="14100"/>
          <ac:spMkLst>
            <pc:docMk/>
            <pc:sldMk cId="3271858254" sldId="257"/>
            <ac:spMk id="3" creationId="{3C72EDA4-A3AF-CDA1-4B40-151FF26A8A64}"/>
          </ac:spMkLst>
        </pc:spChg>
      </pc:sldChg>
      <pc:sldChg chg="addSp delSp modSp mod">
        <pc:chgData name="Kus Pavel" userId="52ee2c12-2779-437d-96d8-c2c1aa83fde3" providerId="ADAL" clId="{488ED507-01CE-48AD-B4B3-6195769291AC}" dt="2023-10-14T20:17:13.010" v="605" actId="1076"/>
        <pc:sldMkLst>
          <pc:docMk/>
          <pc:sldMk cId="486896920" sldId="274"/>
        </pc:sldMkLst>
        <pc:spChg chg="mod">
          <ac:chgData name="Kus Pavel" userId="52ee2c12-2779-437d-96d8-c2c1aa83fde3" providerId="ADAL" clId="{488ED507-01CE-48AD-B4B3-6195769291AC}" dt="2023-10-14T10:19:32.427" v="37" actId="1076"/>
          <ac:spMkLst>
            <pc:docMk/>
            <pc:sldMk cId="486896920" sldId="274"/>
            <ac:spMk id="2" creationId="{B41AE0E1-398E-8D8A-AE5F-4EFB4408A94C}"/>
          </ac:spMkLst>
        </pc:spChg>
        <pc:spChg chg="mod">
          <ac:chgData name="Kus Pavel" userId="52ee2c12-2779-437d-96d8-c2c1aa83fde3" providerId="ADAL" clId="{488ED507-01CE-48AD-B4B3-6195769291AC}" dt="2023-10-14T10:22:22.551" v="80" actId="1076"/>
          <ac:spMkLst>
            <pc:docMk/>
            <pc:sldMk cId="486896920" sldId="274"/>
            <ac:spMk id="4" creationId="{48A98EBA-6354-F8D4-B9E1-C41035C6585C}"/>
          </ac:spMkLst>
        </pc:spChg>
        <pc:spChg chg="add del mod">
          <ac:chgData name="Kus Pavel" userId="52ee2c12-2779-437d-96d8-c2c1aa83fde3" providerId="ADAL" clId="{488ED507-01CE-48AD-B4B3-6195769291AC}" dt="2023-10-14T10:20:25.272" v="42" actId="478"/>
          <ac:spMkLst>
            <pc:docMk/>
            <pc:sldMk cId="486896920" sldId="274"/>
            <ac:spMk id="7" creationId="{9EA332CC-5EC1-1B78-86EB-30060D2A89FD}"/>
          </ac:spMkLst>
        </pc:spChg>
        <pc:spChg chg="add mod">
          <ac:chgData name="Kus Pavel" userId="52ee2c12-2779-437d-96d8-c2c1aa83fde3" providerId="ADAL" clId="{488ED507-01CE-48AD-B4B3-6195769291AC}" dt="2023-10-14T10:21:03.950" v="50" actId="14100"/>
          <ac:spMkLst>
            <pc:docMk/>
            <pc:sldMk cId="486896920" sldId="274"/>
            <ac:spMk id="8" creationId="{0AA8E483-619A-01BA-1008-68E6A0F0D64C}"/>
          </ac:spMkLst>
        </pc:spChg>
        <pc:spChg chg="add mod">
          <ac:chgData name="Kus Pavel" userId="52ee2c12-2779-437d-96d8-c2c1aa83fde3" providerId="ADAL" clId="{488ED507-01CE-48AD-B4B3-6195769291AC}" dt="2023-10-14T10:21:40.259" v="79" actId="20577"/>
          <ac:spMkLst>
            <pc:docMk/>
            <pc:sldMk cId="486896920" sldId="274"/>
            <ac:spMk id="9" creationId="{D0B62011-3445-8657-AE0F-8925031FB5CD}"/>
          </ac:spMkLst>
        </pc:spChg>
        <pc:picChg chg="mod">
          <ac:chgData name="Kus Pavel" userId="52ee2c12-2779-437d-96d8-c2c1aa83fde3" providerId="ADAL" clId="{488ED507-01CE-48AD-B4B3-6195769291AC}" dt="2023-10-14T20:17:13.010" v="605" actId="1076"/>
          <ac:picMkLst>
            <pc:docMk/>
            <pc:sldMk cId="486896920" sldId="274"/>
            <ac:picMk id="5" creationId="{CC287A69-CA45-4115-EC3D-9D8AB2A0BE34}"/>
          </ac:picMkLst>
        </pc:picChg>
        <pc:picChg chg="mod">
          <ac:chgData name="Kus Pavel" userId="52ee2c12-2779-437d-96d8-c2c1aa83fde3" providerId="ADAL" clId="{488ED507-01CE-48AD-B4B3-6195769291AC}" dt="2023-10-14T10:19:37.699" v="38" actId="1076"/>
          <ac:picMkLst>
            <pc:docMk/>
            <pc:sldMk cId="486896920" sldId="274"/>
            <ac:picMk id="6" creationId="{62916849-3DE5-239B-EA6F-7F120F3FE3D8}"/>
          </ac:picMkLst>
        </pc:picChg>
        <pc:picChg chg="add mod">
          <ac:chgData name="Kus Pavel" userId="52ee2c12-2779-437d-96d8-c2c1aa83fde3" providerId="ADAL" clId="{488ED507-01CE-48AD-B4B3-6195769291AC}" dt="2023-10-14T10:26:45.708" v="85" actId="1076"/>
          <ac:picMkLst>
            <pc:docMk/>
            <pc:sldMk cId="486896920" sldId="274"/>
            <ac:picMk id="1026" creationId="{DDA493C5-9D45-0896-51C3-0BA078B546DF}"/>
          </ac:picMkLst>
        </pc:picChg>
      </pc:sldChg>
      <pc:sldChg chg="addSp delSp modSp mod modShow">
        <pc:chgData name="Kus Pavel" userId="52ee2c12-2779-437d-96d8-c2c1aa83fde3" providerId="ADAL" clId="{488ED507-01CE-48AD-B4B3-6195769291AC}" dt="2023-10-14T10:16:20.175" v="25" actId="1076"/>
        <pc:sldMkLst>
          <pc:docMk/>
          <pc:sldMk cId="742225214" sldId="275"/>
        </pc:sldMkLst>
        <pc:spChg chg="mod">
          <ac:chgData name="Kus Pavel" userId="52ee2c12-2779-437d-96d8-c2c1aa83fde3" providerId="ADAL" clId="{488ED507-01CE-48AD-B4B3-6195769291AC}" dt="2023-10-14T10:16:20.175" v="25" actId="1076"/>
          <ac:spMkLst>
            <pc:docMk/>
            <pc:sldMk cId="742225214" sldId="275"/>
            <ac:spMk id="4" creationId="{4C16E4C9-EAEF-F340-4A32-61C9E65CA974}"/>
          </ac:spMkLst>
        </pc:spChg>
        <pc:spChg chg="mod">
          <ac:chgData name="Kus Pavel" userId="52ee2c12-2779-437d-96d8-c2c1aa83fde3" providerId="ADAL" clId="{488ED507-01CE-48AD-B4B3-6195769291AC}" dt="2023-10-14T10:15:51.728" v="18" actId="1076"/>
          <ac:spMkLst>
            <pc:docMk/>
            <pc:sldMk cId="742225214" sldId="275"/>
            <ac:spMk id="6" creationId="{55D89A69-4369-F76C-43F1-829EBECD7E5A}"/>
          </ac:spMkLst>
        </pc:spChg>
        <pc:picChg chg="del">
          <ac:chgData name="Kus Pavel" userId="52ee2c12-2779-437d-96d8-c2c1aa83fde3" providerId="ADAL" clId="{488ED507-01CE-48AD-B4B3-6195769291AC}" dt="2023-10-14T10:14:25.384" v="2" actId="478"/>
          <ac:picMkLst>
            <pc:docMk/>
            <pc:sldMk cId="742225214" sldId="275"/>
            <ac:picMk id="3" creationId="{9241395A-AAC8-8F93-31C7-02F61E5AC361}"/>
          </ac:picMkLst>
        </pc:picChg>
        <pc:picChg chg="del">
          <ac:chgData name="Kus Pavel" userId="52ee2c12-2779-437d-96d8-c2c1aa83fde3" providerId="ADAL" clId="{488ED507-01CE-48AD-B4B3-6195769291AC}" dt="2023-10-14T10:14:23.507" v="1" actId="478"/>
          <ac:picMkLst>
            <pc:docMk/>
            <pc:sldMk cId="742225214" sldId="275"/>
            <ac:picMk id="7" creationId="{4CEB0FF4-A44B-DF07-6CF7-825AD6539237}"/>
          </ac:picMkLst>
        </pc:picChg>
        <pc:picChg chg="add del mod">
          <ac:chgData name="Kus Pavel" userId="52ee2c12-2779-437d-96d8-c2c1aa83fde3" providerId="ADAL" clId="{488ED507-01CE-48AD-B4B3-6195769291AC}" dt="2023-10-14T10:14:38.097" v="5" actId="21"/>
          <ac:picMkLst>
            <pc:docMk/>
            <pc:sldMk cId="742225214" sldId="275"/>
            <ac:picMk id="8" creationId="{E6F6B001-321E-DDAE-CEB5-1DD77D71742A}"/>
          </ac:picMkLst>
        </pc:picChg>
        <pc:picChg chg="add mod">
          <ac:chgData name="Kus Pavel" userId="52ee2c12-2779-437d-96d8-c2c1aa83fde3" providerId="ADAL" clId="{488ED507-01CE-48AD-B4B3-6195769291AC}" dt="2023-10-14T10:15:54.546" v="19" actId="1076"/>
          <ac:picMkLst>
            <pc:docMk/>
            <pc:sldMk cId="742225214" sldId="275"/>
            <ac:picMk id="9" creationId="{A4CB3B30-2079-B895-9EDE-B8A8F9DECFFF}"/>
          </ac:picMkLst>
        </pc:picChg>
        <pc:picChg chg="add mod">
          <ac:chgData name="Kus Pavel" userId="52ee2c12-2779-437d-96d8-c2c1aa83fde3" providerId="ADAL" clId="{488ED507-01CE-48AD-B4B3-6195769291AC}" dt="2023-10-14T10:16:05.710" v="22" actId="1076"/>
          <ac:picMkLst>
            <pc:docMk/>
            <pc:sldMk cId="742225214" sldId="275"/>
            <ac:picMk id="10" creationId="{F47EE05A-F4FB-9073-F378-7C7F9A3168F5}"/>
          </ac:picMkLst>
        </pc:picChg>
        <pc:picChg chg="add mod">
          <ac:chgData name="Kus Pavel" userId="52ee2c12-2779-437d-96d8-c2c1aa83fde3" providerId="ADAL" clId="{488ED507-01CE-48AD-B4B3-6195769291AC}" dt="2023-10-14T10:16:11.828" v="24" actId="14100"/>
          <ac:picMkLst>
            <pc:docMk/>
            <pc:sldMk cId="742225214" sldId="275"/>
            <ac:picMk id="11" creationId="{C682D043-EFB6-B65B-CA74-E7A7A04AEE3C}"/>
          </ac:picMkLst>
        </pc:picChg>
      </pc:sldChg>
      <pc:sldChg chg="del">
        <pc:chgData name="Kus Pavel" userId="52ee2c12-2779-437d-96d8-c2c1aa83fde3" providerId="ADAL" clId="{488ED507-01CE-48AD-B4B3-6195769291AC}" dt="2023-10-14T10:19:04.804" v="29" actId="47"/>
        <pc:sldMkLst>
          <pc:docMk/>
          <pc:sldMk cId="2485922302" sldId="276"/>
        </pc:sldMkLst>
      </pc:sldChg>
      <pc:sldChg chg="addSp delSp modSp mod">
        <pc:chgData name="Kus Pavel" userId="52ee2c12-2779-437d-96d8-c2c1aa83fde3" providerId="ADAL" clId="{488ED507-01CE-48AD-B4B3-6195769291AC}" dt="2023-10-14T11:00:56.562" v="295" actId="1076"/>
        <pc:sldMkLst>
          <pc:docMk/>
          <pc:sldMk cId="1299156286" sldId="287"/>
        </pc:sldMkLst>
        <pc:spChg chg="mod">
          <ac:chgData name="Kus Pavel" userId="52ee2c12-2779-437d-96d8-c2c1aa83fde3" providerId="ADAL" clId="{488ED507-01CE-48AD-B4B3-6195769291AC}" dt="2023-10-14T10:51:13.714" v="196" actId="1076"/>
          <ac:spMkLst>
            <pc:docMk/>
            <pc:sldMk cId="1299156286" sldId="287"/>
            <ac:spMk id="2" creationId="{0359572A-95F2-46D7-8BE2-8039DDA51D6E}"/>
          </ac:spMkLst>
        </pc:spChg>
        <pc:spChg chg="add mod">
          <ac:chgData name="Kus Pavel" userId="52ee2c12-2779-437d-96d8-c2c1aa83fde3" providerId="ADAL" clId="{488ED507-01CE-48AD-B4B3-6195769291AC}" dt="2023-10-14T11:00:56.562" v="295" actId="1076"/>
          <ac:spMkLst>
            <pc:docMk/>
            <pc:sldMk cId="1299156286" sldId="287"/>
            <ac:spMk id="3" creationId="{E476EA2C-A018-16C7-E1DD-39A54F26320C}"/>
          </ac:spMkLst>
        </pc:spChg>
        <pc:spChg chg="del">
          <ac:chgData name="Kus Pavel" userId="52ee2c12-2779-437d-96d8-c2c1aa83fde3" providerId="ADAL" clId="{488ED507-01CE-48AD-B4B3-6195769291AC}" dt="2023-10-14T10:51:22.897" v="197" actId="478"/>
          <ac:spMkLst>
            <pc:docMk/>
            <pc:sldMk cId="1299156286" sldId="287"/>
            <ac:spMk id="6" creationId="{55D89A69-4369-F76C-43F1-829EBECD7E5A}"/>
          </ac:spMkLst>
        </pc:spChg>
        <pc:picChg chg="add mod">
          <ac:chgData name="Kus Pavel" userId="52ee2c12-2779-437d-96d8-c2c1aa83fde3" providerId="ADAL" clId="{488ED507-01CE-48AD-B4B3-6195769291AC}" dt="2023-10-14T11:00:44.516" v="294" actId="1076"/>
          <ac:picMkLst>
            <pc:docMk/>
            <pc:sldMk cId="1299156286" sldId="287"/>
            <ac:picMk id="4" creationId="{63E57D08-C6CC-207A-D589-E5F7742AA43C}"/>
          </ac:picMkLst>
        </pc:picChg>
        <pc:picChg chg="add mod">
          <ac:chgData name="Kus Pavel" userId="52ee2c12-2779-437d-96d8-c2c1aa83fde3" providerId="ADAL" clId="{488ED507-01CE-48AD-B4B3-6195769291AC}" dt="2023-10-14T10:58:28.032" v="290" actId="1076"/>
          <ac:picMkLst>
            <pc:docMk/>
            <pc:sldMk cId="1299156286" sldId="287"/>
            <ac:picMk id="2050" creationId="{126F1C36-EDED-76AB-4B05-47B63CEF5D54}"/>
          </ac:picMkLst>
        </pc:picChg>
        <pc:picChg chg="add mod">
          <ac:chgData name="Kus Pavel" userId="52ee2c12-2779-437d-96d8-c2c1aa83fde3" providerId="ADAL" clId="{488ED507-01CE-48AD-B4B3-6195769291AC}" dt="2023-10-14T10:58:32.185" v="291" actId="1076"/>
          <ac:picMkLst>
            <pc:docMk/>
            <pc:sldMk cId="1299156286" sldId="287"/>
            <ac:picMk id="2052" creationId="{03BD8244-F1C8-0F6B-8C9F-B1039CB8C11E}"/>
          </ac:picMkLst>
        </pc:picChg>
      </pc:sldChg>
      <pc:sldChg chg="addSp delSp modSp add mod">
        <pc:chgData name="Kus Pavel" userId="52ee2c12-2779-437d-96d8-c2c1aa83fde3" providerId="ADAL" clId="{488ED507-01CE-48AD-B4B3-6195769291AC}" dt="2023-10-14T10:38:59.740" v="136" actId="1076"/>
        <pc:sldMkLst>
          <pc:docMk/>
          <pc:sldMk cId="3570330614" sldId="288"/>
        </pc:sldMkLst>
        <pc:spChg chg="del">
          <ac:chgData name="Kus Pavel" userId="52ee2c12-2779-437d-96d8-c2c1aa83fde3" providerId="ADAL" clId="{488ED507-01CE-48AD-B4B3-6195769291AC}" dt="2023-10-14T10:32:51.590" v="92" actId="478"/>
          <ac:spMkLst>
            <pc:docMk/>
            <pc:sldMk cId="3570330614" sldId="288"/>
            <ac:spMk id="4" creationId="{4C16E4C9-EAEF-F340-4A32-61C9E65CA974}"/>
          </ac:spMkLst>
        </pc:spChg>
        <pc:spChg chg="del">
          <ac:chgData name="Kus Pavel" userId="52ee2c12-2779-437d-96d8-c2c1aa83fde3" providerId="ADAL" clId="{488ED507-01CE-48AD-B4B3-6195769291AC}" dt="2023-10-14T10:32:48.816" v="91" actId="478"/>
          <ac:spMkLst>
            <pc:docMk/>
            <pc:sldMk cId="3570330614" sldId="288"/>
            <ac:spMk id="6" creationId="{55D89A69-4369-F76C-43F1-829EBECD7E5A}"/>
          </ac:spMkLst>
        </pc:spChg>
        <pc:spChg chg="add mod">
          <ac:chgData name="Kus Pavel" userId="52ee2c12-2779-437d-96d8-c2c1aa83fde3" providerId="ADAL" clId="{488ED507-01CE-48AD-B4B3-6195769291AC}" dt="2023-10-14T10:37:17.670" v="116" actId="1076"/>
          <ac:spMkLst>
            <pc:docMk/>
            <pc:sldMk cId="3570330614" sldId="288"/>
            <ac:spMk id="8" creationId="{8ADA355B-8696-E731-40BD-FAFD39BD713D}"/>
          </ac:spMkLst>
        </pc:spChg>
        <pc:spChg chg="add mod">
          <ac:chgData name="Kus Pavel" userId="52ee2c12-2779-437d-96d8-c2c1aa83fde3" providerId="ADAL" clId="{488ED507-01CE-48AD-B4B3-6195769291AC}" dt="2023-10-14T10:38:57.753" v="135" actId="1076"/>
          <ac:spMkLst>
            <pc:docMk/>
            <pc:sldMk cId="3570330614" sldId="288"/>
            <ac:spMk id="12" creationId="{873708BF-4F7D-0D82-A3C2-5F9262D8FEC7}"/>
          </ac:spMkLst>
        </pc:spChg>
        <pc:picChg chg="add mod">
          <ac:chgData name="Kus Pavel" userId="52ee2c12-2779-437d-96d8-c2c1aa83fde3" providerId="ADAL" clId="{488ED507-01CE-48AD-B4B3-6195769291AC}" dt="2023-10-14T10:38:38.014" v="132" actId="1076"/>
          <ac:picMkLst>
            <pc:docMk/>
            <pc:sldMk cId="3570330614" sldId="288"/>
            <ac:picMk id="3" creationId="{25FCA311-FF87-70FA-FFF4-61B638417A94}"/>
          </ac:picMkLst>
        </pc:picChg>
        <pc:picChg chg="add mod">
          <ac:chgData name="Kus Pavel" userId="52ee2c12-2779-437d-96d8-c2c1aa83fde3" providerId="ADAL" clId="{488ED507-01CE-48AD-B4B3-6195769291AC}" dt="2023-10-14T10:38:46.462" v="133" actId="1076"/>
          <ac:picMkLst>
            <pc:docMk/>
            <pc:sldMk cId="3570330614" sldId="288"/>
            <ac:picMk id="7" creationId="{C7CDF1FE-75D1-865D-F68E-2D5DD594F6C8}"/>
          </ac:picMkLst>
        </pc:picChg>
        <pc:picChg chg="del">
          <ac:chgData name="Kus Pavel" userId="52ee2c12-2779-437d-96d8-c2c1aa83fde3" providerId="ADAL" clId="{488ED507-01CE-48AD-B4B3-6195769291AC}" dt="2023-10-14T10:27:25.308" v="87" actId="478"/>
          <ac:picMkLst>
            <pc:docMk/>
            <pc:sldMk cId="3570330614" sldId="288"/>
            <ac:picMk id="9" creationId="{A4CB3B30-2079-B895-9EDE-B8A8F9DECFFF}"/>
          </ac:picMkLst>
        </pc:picChg>
        <pc:picChg chg="del mod">
          <ac:chgData name="Kus Pavel" userId="52ee2c12-2779-437d-96d8-c2c1aa83fde3" providerId="ADAL" clId="{488ED507-01CE-48AD-B4B3-6195769291AC}" dt="2023-10-14T10:27:27.265" v="89" actId="478"/>
          <ac:picMkLst>
            <pc:docMk/>
            <pc:sldMk cId="3570330614" sldId="288"/>
            <ac:picMk id="10" creationId="{F47EE05A-F4FB-9073-F378-7C7F9A3168F5}"/>
          </ac:picMkLst>
        </pc:picChg>
        <pc:picChg chg="del">
          <ac:chgData name="Kus Pavel" userId="52ee2c12-2779-437d-96d8-c2c1aa83fde3" providerId="ADAL" clId="{488ED507-01CE-48AD-B4B3-6195769291AC}" dt="2023-10-14T10:27:29.020" v="90" actId="478"/>
          <ac:picMkLst>
            <pc:docMk/>
            <pc:sldMk cId="3570330614" sldId="288"/>
            <ac:picMk id="11" creationId="{C682D043-EFB6-B65B-CA74-E7A7A04AEE3C}"/>
          </ac:picMkLst>
        </pc:picChg>
        <pc:picChg chg="add mod">
          <ac:chgData name="Kus Pavel" userId="52ee2c12-2779-437d-96d8-c2c1aa83fde3" providerId="ADAL" clId="{488ED507-01CE-48AD-B4B3-6195769291AC}" dt="2023-10-14T10:38:59.740" v="136" actId="1076"/>
          <ac:picMkLst>
            <pc:docMk/>
            <pc:sldMk cId="3570330614" sldId="288"/>
            <ac:picMk id="13" creationId="{4E2C37E9-C9D6-B909-632C-D4A9C5A25740}"/>
          </ac:picMkLst>
        </pc:picChg>
        <pc:picChg chg="add mod">
          <ac:chgData name="Kus Pavel" userId="52ee2c12-2779-437d-96d8-c2c1aa83fde3" providerId="ADAL" clId="{488ED507-01CE-48AD-B4B3-6195769291AC}" dt="2023-10-14T10:38:53.688" v="134" actId="1076"/>
          <ac:picMkLst>
            <pc:docMk/>
            <pc:sldMk cId="3570330614" sldId="288"/>
            <ac:picMk id="14" creationId="{2A559309-0CF9-8FD6-F75C-11E495090FF9}"/>
          </ac:picMkLst>
        </pc:picChg>
      </pc:sldChg>
      <pc:sldChg chg="addSp delSp modSp add mod">
        <pc:chgData name="Kus Pavel" userId="52ee2c12-2779-437d-96d8-c2c1aa83fde3" providerId="ADAL" clId="{488ED507-01CE-48AD-B4B3-6195769291AC}" dt="2023-10-14T10:46:20.550" v="186" actId="1076"/>
        <pc:sldMkLst>
          <pc:docMk/>
          <pc:sldMk cId="3503459844" sldId="289"/>
        </pc:sldMkLst>
        <pc:spChg chg="del">
          <ac:chgData name="Kus Pavel" userId="52ee2c12-2779-437d-96d8-c2c1aa83fde3" providerId="ADAL" clId="{488ED507-01CE-48AD-B4B3-6195769291AC}" dt="2023-10-14T10:40:54.597" v="143" actId="478"/>
          <ac:spMkLst>
            <pc:docMk/>
            <pc:sldMk cId="3503459844" sldId="289"/>
            <ac:spMk id="8" creationId="{8ADA355B-8696-E731-40BD-FAFD39BD713D}"/>
          </ac:spMkLst>
        </pc:spChg>
        <pc:spChg chg="del mod">
          <ac:chgData name="Kus Pavel" userId="52ee2c12-2779-437d-96d8-c2c1aa83fde3" providerId="ADAL" clId="{488ED507-01CE-48AD-B4B3-6195769291AC}" dt="2023-10-14T10:40:50.958" v="142" actId="478"/>
          <ac:spMkLst>
            <pc:docMk/>
            <pc:sldMk cId="3503459844" sldId="289"/>
            <ac:spMk id="12" creationId="{873708BF-4F7D-0D82-A3C2-5F9262D8FEC7}"/>
          </ac:spMkLst>
        </pc:spChg>
        <pc:picChg chg="del">
          <ac:chgData name="Kus Pavel" userId="52ee2c12-2779-437d-96d8-c2c1aa83fde3" providerId="ADAL" clId="{488ED507-01CE-48AD-B4B3-6195769291AC}" dt="2023-10-14T10:40:54.597" v="143" actId="478"/>
          <ac:picMkLst>
            <pc:docMk/>
            <pc:sldMk cId="3503459844" sldId="289"/>
            <ac:picMk id="3" creationId="{25FCA311-FF87-70FA-FFF4-61B638417A94}"/>
          </ac:picMkLst>
        </pc:picChg>
        <pc:picChg chg="add mod">
          <ac:chgData name="Kus Pavel" userId="52ee2c12-2779-437d-96d8-c2c1aa83fde3" providerId="ADAL" clId="{488ED507-01CE-48AD-B4B3-6195769291AC}" dt="2023-10-14T10:43:02.613" v="162" actId="1076"/>
          <ac:picMkLst>
            <pc:docMk/>
            <pc:sldMk cId="3503459844" sldId="289"/>
            <ac:picMk id="4" creationId="{7752DBEA-3528-38CF-4B63-50334C0F8A12}"/>
          </ac:picMkLst>
        </pc:picChg>
        <pc:picChg chg="add mod">
          <ac:chgData name="Kus Pavel" userId="52ee2c12-2779-437d-96d8-c2c1aa83fde3" providerId="ADAL" clId="{488ED507-01CE-48AD-B4B3-6195769291AC}" dt="2023-10-14T10:43:40.504" v="166" actId="1076"/>
          <ac:picMkLst>
            <pc:docMk/>
            <pc:sldMk cId="3503459844" sldId="289"/>
            <ac:picMk id="6" creationId="{12E942B4-1760-9047-5E5B-E79F45966C49}"/>
          </ac:picMkLst>
        </pc:picChg>
        <pc:picChg chg="del">
          <ac:chgData name="Kus Pavel" userId="52ee2c12-2779-437d-96d8-c2c1aa83fde3" providerId="ADAL" clId="{488ED507-01CE-48AD-B4B3-6195769291AC}" dt="2023-10-14T10:40:31.096" v="138" actId="478"/>
          <ac:picMkLst>
            <pc:docMk/>
            <pc:sldMk cId="3503459844" sldId="289"/>
            <ac:picMk id="7" creationId="{C7CDF1FE-75D1-865D-F68E-2D5DD594F6C8}"/>
          </ac:picMkLst>
        </pc:picChg>
        <pc:picChg chg="add mod">
          <ac:chgData name="Kus Pavel" userId="52ee2c12-2779-437d-96d8-c2c1aa83fde3" providerId="ADAL" clId="{488ED507-01CE-48AD-B4B3-6195769291AC}" dt="2023-10-14T10:43:38.545" v="165" actId="1076"/>
          <ac:picMkLst>
            <pc:docMk/>
            <pc:sldMk cId="3503459844" sldId="289"/>
            <ac:picMk id="9" creationId="{8541B6FF-518F-4D5E-AF2B-E74DBE790873}"/>
          </ac:picMkLst>
        </pc:picChg>
        <pc:picChg chg="add mod">
          <ac:chgData name="Kus Pavel" userId="52ee2c12-2779-437d-96d8-c2c1aa83fde3" providerId="ADAL" clId="{488ED507-01CE-48AD-B4B3-6195769291AC}" dt="2023-10-14T10:44:51.105" v="170" actId="1076"/>
          <ac:picMkLst>
            <pc:docMk/>
            <pc:sldMk cId="3503459844" sldId="289"/>
            <ac:picMk id="10" creationId="{4A315109-FC8A-5F8A-EA9E-09CCA91AF16E}"/>
          </ac:picMkLst>
        </pc:picChg>
        <pc:picChg chg="add mod">
          <ac:chgData name="Kus Pavel" userId="52ee2c12-2779-437d-96d8-c2c1aa83fde3" providerId="ADAL" clId="{488ED507-01CE-48AD-B4B3-6195769291AC}" dt="2023-10-14T10:46:20.550" v="186" actId="1076"/>
          <ac:picMkLst>
            <pc:docMk/>
            <pc:sldMk cId="3503459844" sldId="289"/>
            <ac:picMk id="11" creationId="{8744105F-A493-AF86-A50A-84818507C503}"/>
          </ac:picMkLst>
        </pc:picChg>
        <pc:picChg chg="del">
          <ac:chgData name="Kus Pavel" userId="52ee2c12-2779-437d-96d8-c2c1aa83fde3" providerId="ADAL" clId="{488ED507-01CE-48AD-B4B3-6195769291AC}" dt="2023-10-14T10:40:45.761" v="140" actId="478"/>
          <ac:picMkLst>
            <pc:docMk/>
            <pc:sldMk cId="3503459844" sldId="289"/>
            <ac:picMk id="13" creationId="{4E2C37E9-C9D6-B909-632C-D4A9C5A25740}"/>
          </ac:picMkLst>
        </pc:picChg>
        <pc:picChg chg="del">
          <ac:chgData name="Kus Pavel" userId="52ee2c12-2779-437d-96d8-c2c1aa83fde3" providerId="ADAL" clId="{488ED507-01CE-48AD-B4B3-6195769291AC}" dt="2023-10-14T10:40:32.800" v="139" actId="478"/>
          <ac:picMkLst>
            <pc:docMk/>
            <pc:sldMk cId="3503459844" sldId="289"/>
            <ac:picMk id="14" creationId="{2A559309-0CF9-8FD6-F75C-11E495090FF9}"/>
          </ac:picMkLst>
        </pc:picChg>
        <pc:picChg chg="add mod">
          <ac:chgData name="Kus Pavel" userId="52ee2c12-2779-437d-96d8-c2c1aa83fde3" providerId="ADAL" clId="{488ED507-01CE-48AD-B4B3-6195769291AC}" dt="2023-10-14T10:46:16.598" v="185" actId="1076"/>
          <ac:picMkLst>
            <pc:docMk/>
            <pc:sldMk cId="3503459844" sldId="289"/>
            <ac:picMk id="15" creationId="{97B0F884-C58E-F0E1-72A9-1A292873650C}"/>
          </ac:picMkLst>
        </pc:picChg>
      </pc:sldChg>
      <pc:sldChg chg="del">
        <pc:chgData name="Kus Pavel" userId="52ee2c12-2779-437d-96d8-c2c1aa83fde3" providerId="ADAL" clId="{488ED507-01CE-48AD-B4B3-6195769291AC}" dt="2023-10-14T10:17:42.675" v="26" actId="47"/>
        <pc:sldMkLst>
          <pc:docMk/>
          <pc:sldMk cId="1475010513" sldId="290"/>
        </pc:sldMkLst>
      </pc:sldChg>
      <pc:sldChg chg="modSp add mod">
        <pc:chgData name="Kus Pavel" userId="52ee2c12-2779-437d-96d8-c2c1aa83fde3" providerId="ADAL" clId="{488ED507-01CE-48AD-B4B3-6195769291AC}" dt="2023-10-14T22:32:14.460" v="708" actId="20577"/>
        <pc:sldMkLst>
          <pc:docMk/>
          <pc:sldMk cId="3977615152" sldId="290"/>
        </pc:sldMkLst>
        <pc:spChg chg="mod">
          <ac:chgData name="Kus Pavel" userId="52ee2c12-2779-437d-96d8-c2c1aa83fde3" providerId="ADAL" clId="{488ED507-01CE-48AD-B4B3-6195769291AC}" dt="2023-10-14T22:32:14.460" v="708" actId="20577"/>
          <ac:spMkLst>
            <pc:docMk/>
            <pc:sldMk cId="3977615152" sldId="290"/>
            <ac:spMk id="6" creationId="{55D89A69-4369-F76C-43F1-829EBECD7E5A}"/>
          </ac:spMkLst>
        </pc:spChg>
      </pc:sldChg>
      <pc:sldChg chg="addSp delSp modSp add mod">
        <pc:chgData name="Kus Pavel" userId="52ee2c12-2779-437d-96d8-c2c1aa83fde3" providerId="ADAL" clId="{488ED507-01CE-48AD-B4B3-6195769291AC}" dt="2023-10-14T19:10:22.237" v="403" actId="1076"/>
        <pc:sldMkLst>
          <pc:docMk/>
          <pc:sldMk cId="2962748770" sldId="291"/>
        </pc:sldMkLst>
        <pc:spChg chg="add del">
          <ac:chgData name="Kus Pavel" userId="52ee2c12-2779-437d-96d8-c2c1aa83fde3" providerId="ADAL" clId="{488ED507-01CE-48AD-B4B3-6195769291AC}" dt="2023-10-14T11:01:46.373" v="305" actId="478"/>
          <ac:spMkLst>
            <pc:docMk/>
            <pc:sldMk cId="2962748770" sldId="291"/>
            <ac:spMk id="3" creationId="{E476EA2C-A018-16C7-E1DD-39A54F26320C}"/>
          </ac:spMkLst>
        </pc:spChg>
        <pc:spChg chg="add mod">
          <ac:chgData name="Kus Pavel" userId="52ee2c12-2779-437d-96d8-c2c1aa83fde3" providerId="ADAL" clId="{488ED507-01CE-48AD-B4B3-6195769291AC}" dt="2023-10-14T11:08:01.083" v="336" actId="1076"/>
          <ac:spMkLst>
            <pc:docMk/>
            <pc:sldMk cId="2962748770" sldId="291"/>
            <ac:spMk id="6" creationId="{54635C0C-39FC-D5E6-5817-D39F005E51E8}"/>
          </ac:spMkLst>
        </pc:spChg>
        <pc:spChg chg="add mod">
          <ac:chgData name="Kus Pavel" userId="52ee2c12-2779-437d-96d8-c2c1aa83fde3" providerId="ADAL" clId="{488ED507-01CE-48AD-B4B3-6195769291AC}" dt="2023-10-14T11:08:05.481" v="337" actId="1076"/>
          <ac:spMkLst>
            <pc:docMk/>
            <pc:sldMk cId="2962748770" sldId="291"/>
            <ac:spMk id="7" creationId="{DEFD832F-BBAD-F59F-C668-551ECFF1800B}"/>
          </ac:spMkLst>
        </pc:spChg>
        <pc:spChg chg="add mod">
          <ac:chgData name="Kus Pavel" userId="52ee2c12-2779-437d-96d8-c2c1aa83fde3" providerId="ADAL" clId="{488ED507-01CE-48AD-B4B3-6195769291AC}" dt="2023-10-14T11:08:29.885" v="343" actId="1076"/>
          <ac:spMkLst>
            <pc:docMk/>
            <pc:sldMk cId="2962748770" sldId="291"/>
            <ac:spMk id="8" creationId="{AAEC46E8-3185-2961-2DF3-FE0CAA6B9193}"/>
          </ac:spMkLst>
        </pc:spChg>
        <pc:spChg chg="add del mod">
          <ac:chgData name="Kus Pavel" userId="52ee2c12-2779-437d-96d8-c2c1aa83fde3" providerId="ADAL" clId="{488ED507-01CE-48AD-B4B3-6195769291AC}" dt="2023-10-14T11:08:43.229" v="350" actId="478"/>
          <ac:spMkLst>
            <pc:docMk/>
            <pc:sldMk cId="2962748770" sldId="291"/>
            <ac:spMk id="11" creationId="{CDB6EC10-37AC-D1FD-C841-6C1475DF368B}"/>
          </ac:spMkLst>
        </pc:spChg>
        <pc:spChg chg="add mod">
          <ac:chgData name="Kus Pavel" userId="52ee2c12-2779-437d-96d8-c2c1aa83fde3" providerId="ADAL" clId="{488ED507-01CE-48AD-B4B3-6195769291AC}" dt="2023-10-14T11:08:39.627" v="348" actId="1076"/>
          <ac:spMkLst>
            <pc:docMk/>
            <pc:sldMk cId="2962748770" sldId="291"/>
            <ac:spMk id="12" creationId="{6F27DCBB-90BE-639B-B788-487C64FB9874}"/>
          </ac:spMkLst>
        </pc:spChg>
        <pc:spChg chg="add mod">
          <ac:chgData name="Kus Pavel" userId="52ee2c12-2779-437d-96d8-c2c1aa83fde3" providerId="ADAL" clId="{488ED507-01CE-48AD-B4B3-6195769291AC}" dt="2023-10-14T11:08:49.750" v="352" actId="1076"/>
          <ac:spMkLst>
            <pc:docMk/>
            <pc:sldMk cId="2962748770" sldId="291"/>
            <ac:spMk id="13" creationId="{B2FCE03E-922F-73CE-8FC4-13C81E65351A}"/>
          </ac:spMkLst>
        </pc:spChg>
        <pc:spChg chg="add mod">
          <ac:chgData name="Kus Pavel" userId="52ee2c12-2779-437d-96d8-c2c1aa83fde3" providerId="ADAL" clId="{488ED507-01CE-48AD-B4B3-6195769291AC}" dt="2023-10-14T11:09:19.188" v="366" actId="1076"/>
          <ac:spMkLst>
            <pc:docMk/>
            <pc:sldMk cId="2962748770" sldId="291"/>
            <ac:spMk id="14" creationId="{061AC13E-7A9D-9DFA-DAB7-A72476F54E7E}"/>
          </ac:spMkLst>
        </pc:spChg>
        <pc:spChg chg="add mod">
          <ac:chgData name="Kus Pavel" userId="52ee2c12-2779-437d-96d8-c2c1aa83fde3" providerId="ADAL" clId="{488ED507-01CE-48AD-B4B3-6195769291AC}" dt="2023-10-14T11:09:49.435" v="396" actId="1076"/>
          <ac:spMkLst>
            <pc:docMk/>
            <pc:sldMk cId="2962748770" sldId="291"/>
            <ac:spMk id="15" creationId="{6D3D6045-3F87-746B-38F1-93C26C98AB2C}"/>
          </ac:spMkLst>
        </pc:spChg>
        <pc:spChg chg="add mod">
          <ac:chgData name="Kus Pavel" userId="52ee2c12-2779-437d-96d8-c2c1aa83fde3" providerId="ADAL" clId="{488ED507-01CE-48AD-B4B3-6195769291AC}" dt="2023-10-14T19:10:22.237" v="403" actId="1076"/>
          <ac:spMkLst>
            <pc:docMk/>
            <pc:sldMk cId="2962748770" sldId="291"/>
            <ac:spMk id="16" creationId="{F9537C00-CB0F-51A6-3F49-2FCCB0D8297B}"/>
          </ac:spMkLst>
        </pc:spChg>
        <pc:picChg chg="add del mod">
          <ac:chgData name="Kus Pavel" userId="52ee2c12-2779-437d-96d8-c2c1aa83fde3" providerId="ADAL" clId="{488ED507-01CE-48AD-B4B3-6195769291AC}" dt="2023-10-14T11:07:57.457" v="335" actId="1076"/>
          <ac:picMkLst>
            <pc:docMk/>
            <pc:sldMk cId="2962748770" sldId="291"/>
            <ac:picMk id="4" creationId="{63E57D08-C6CC-207A-D589-E5F7742AA43C}"/>
          </ac:picMkLst>
        </pc:picChg>
        <pc:picChg chg="add mod">
          <ac:chgData name="Kus Pavel" userId="52ee2c12-2779-437d-96d8-c2c1aa83fde3" providerId="ADAL" clId="{488ED507-01CE-48AD-B4B3-6195769291AC}" dt="2023-10-14T11:08:15.814" v="340" actId="1076"/>
          <ac:picMkLst>
            <pc:docMk/>
            <pc:sldMk cId="2962748770" sldId="291"/>
            <ac:picMk id="9" creationId="{3E8D3DF1-2006-A804-EFC3-807B49AD9473}"/>
          </ac:picMkLst>
        </pc:picChg>
        <pc:picChg chg="add mod">
          <ac:chgData name="Kus Pavel" userId="52ee2c12-2779-437d-96d8-c2c1aa83fde3" providerId="ADAL" clId="{488ED507-01CE-48AD-B4B3-6195769291AC}" dt="2023-10-14T11:08:18.704" v="341" actId="1076"/>
          <ac:picMkLst>
            <pc:docMk/>
            <pc:sldMk cId="2962748770" sldId="291"/>
            <ac:picMk id="10" creationId="{9E526245-B36E-4E5B-8680-67292DCCDA42}"/>
          </ac:picMkLst>
        </pc:picChg>
        <pc:picChg chg="del">
          <ac:chgData name="Kus Pavel" userId="52ee2c12-2779-437d-96d8-c2c1aa83fde3" providerId="ADAL" clId="{488ED507-01CE-48AD-B4B3-6195769291AC}" dt="2023-10-14T11:01:15.554" v="297" actId="478"/>
          <ac:picMkLst>
            <pc:docMk/>
            <pc:sldMk cId="2962748770" sldId="291"/>
            <ac:picMk id="2050" creationId="{126F1C36-EDED-76AB-4B05-47B63CEF5D54}"/>
          </ac:picMkLst>
        </pc:picChg>
        <pc:picChg chg="add del">
          <ac:chgData name="Kus Pavel" userId="52ee2c12-2779-437d-96d8-c2c1aa83fde3" providerId="ADAL" clId="{488ED507-01CE-48AD-B4B3-6195769291AC}" dt="2023-10-14T11:01:43.276" v="304" actId="478"/>
          <ac:picMkLst>
            <pc:docMk/>
            <pc:sldMk cId="2962748770" sldId="291"/>
            <ac:picMk id="2052" creationId="{03BD8244-F1C8-0F6B-8C9F-B1039CB8C11E}"/>
          </ac:picMkLst>
        </pc:picChg>
        <pc:picChg chg="add mod">
          <ac:chgData name="Kus Pavel" userId="52ee2c12-2779-437d-96d8-c2c1aa83fde3" providerId="ADAL" clId="{488ED507-01CE-48AD-B4B3-6195769291AC}" dt="2023-10-14T11:08:10.009" v="338" actId="1076"/>
          <ac:picMkLst>
            <pc:docMk/>
            <pc:sldMk cId="2962748770" sldId="291"/>
            <ac:picMk id="3074" creationId="{E2368B79-09EB-B9ED-E681-CBEEBC8F836E}"/>
          </ac:picMkLst>
        </pc:picChg>
        <pc:picChg chg="add del mod">
          <ac:chgData name="Kus Pavel" userId="52ee2c12-2779-437d-96d8-c2c1aa83fde3" providerId="ADAL" clId="{488ED507-01CE-48AD-B4B3-6195769291AC}" dt="2023-10-14T11:07:27.951" v="332" actId="478"/>
          <ac:picMkLst>
            <pc:docMk/>
            <pc:sldMk cId="2962748770" sldId="291"/>
            <ac:picMk id="3076" creationId="{3579107F-A7FB-834B-B322-D0E8FBC07D40}"/>
          </ac:picMkLst>
        </pc:picChg>
      </pc:sldChg>
      <pc:sldChg chg="addSp delSp modSp add mod">
        <pc:chgData name="Kus Pavel" userId="52ee2c12-2779-437d-96d8-c2c1aa83fde3" providerId="ADAL" clId="{488ED507-01CE-48AD-B4B3-6195769291AC}" dt="2023-10-14T20:04:36.471" v="514" actId="20577"/>
        <pc:sldMkLst>
          <pc:docMk/>
          <pc:sldMk cId="838028161" sldId="292"/>
        </pc:sldMkLst>
        <pc:spChg chg="mod">
          <ac:chgData name="Kus Pavel" userId="52ee2c12-2779-437d-96d8-c2c1aa83fde3" providerId="ADAL" clId="{488ED507-01CE-48AD-B4B3-6195769291AC}" dt="2023-10-14T19:15:58.933" v="410" actId="1076"/>
          <ac:spMkLst>
            <pc:docMk/>
            <pc:sldMk cId="838028161" sldId="292"/>
            <ac:spMk id="2" creationId="{0359572A-95F2-46D7-8BE2-8039DDA51D6E}"/>
          </ac:spMkLst>
        </pc:spChg>
        <pc:spChg chg="del">
          <ac:chgData name="Kus Pavel" userId="52ee2c12-2779-437d-96d8-c2c1aa83fde3" providerId="ADAL" clId="{488ED507-01CE-48AD-B4B3-6195769291AC}" dt="2023-10-14T19:15:52.860" v="407" actId="478"/>
          <ac:spMkLst>
            <pc:docMk/>
            <pc:sldMk cId="838028161" sldId="292"/>
            <ac:spMk id="6" creationId="{54635C0C-39FC-D5E6-5817-D39F005E51E8}"/>
          </ac:spMkLst>
        </pc:spChg>
        <pc:spChg chg="del">
          <ac:chgData name="Kus Pavel" userId="52ee2c12-2779-437d-96d8-c2c1aa83fde3" providerId="ADAL" clId="{488ED507-01CE-48AD-B4B3-6195769291AC}" dt="2023-10-14T19:16:05.368" v="411" actId="478"/>
          <ac:spMkLst>
            <pc:docMk/>
            <pc:sldMk cId="838028161" sldId="292"/>
            <ac:spMk id="7" creationId="{DEFD832F-BBAD-F59F-C668-551ECFF1800B}"/>
          </ac:spMkLst>
        </pc:spChg>
        <pc:spChg chg="del">
          <ac:chgData name="Kus Pavel" userId="52ee2c12-2779-437d-96d8-c2c1aa83fde3" providerId="ADAL" clId="{488ED507-01CE-48AD-B4B3-6195769291AC}" dt="2023-10-14T19:16:05.368" v="411" actId="478"/>
          <ac:spMkLst>
            <pc:docMk/>
            <pc:sldMk cId="838028161" sldId="292"/>
            <ac:spMk id="8" creationId="{AAEC46E8-3185-2961-2DF3-FE0CAA6B9193}"/>
          </ac:spMkLst>
        </pc:spChg>
        <pc:spChg chg="del">
          <ac:chgData name="Kus Pavel" userId="52ee2c12-2779-437d-96d8-c2c1aa83fde3" providerId="ADAL" clId="{488ED507-01CE-48AD-B4B3-6195769291AC}" dt="2023-10-14T19:16:05.368" v="411" actId="478"/>
          <ac:spMkLst>
            <pc:docMk/>
            <pc:sldMk cId="838028161" sldId="292"/>
            <ac:spMk id="12" creationId="{6F27DCBB-90BE-639B-B788-487C64FB9874}"/>
          </ac:spMkLst>
        </pc:spChg>
        <pc:spChg chg="del">
          <ac:chgData name="Kus Pavel" userId="52ee2c12-2779-437d-96d8-c2c1aa83fde3" providerId="ADAL" clId="{488ED507-01CE-48AD-B4B3-6195769291AC}" dt="2023-10-14T19:16:05.368" v="411" actId="478"/>
          <ac:spMkLst>
            <pc:docMk/>
            <pc:sldMk cId="838028161" sldId="292"/>
            <ac:spMk id="13" creationId="{B2FCE03E-922F-73CE-8FC4-13C81E65351A}"/>
          </ac:spMkLst>
        </pc:spChg>
        <pc:spChg chg="del">
          <ac:chgData name="Kus Pavel" userId="52ee2c12-2779-437d-96d8-c2c1aa83fde3" providerId="ADAL" clId="{488ED507-01CE-48AD-B4B3-6195769291AC}" dt="2023-10-14T19:16:05.368" v="411" actId="478"/>
          <ac:spMkLst>
            <pc:docMk/>
            <pc:sldMk cId="838028161" sldId="292"/>
            <ac:spMk id="14" creationId="{061AC13E-7A9D-9DFA-DAB7-A72476F54E7E}"/>
          </ac:spMkLst>
        </pc:spChg>
        <pc:spChg chg="del">
          <ac:chgData name="Kus Pavel" userId="52ee2c12-2779-437d-96d8-c2c1aa83fde3" providerId="ADAL" clId="{488ED507-01CE-48AD-B4B3-6195769291AC}" dt="2023-10-14T19:16:05.368" v="411" actId="478"/>
          <ac:spMkLst>
            <pc:docMk/>
            <pc:sldMk cId="838028161" sldId="292"/>
            <ac:spMk id="15" creationId="{6D3D6045-3F87-746B-38F1-93C26C98AB2C}"/>
          </ac:spMkLst>
        </pc:spChg>
        <pc:spChg chg="del">
          <ac:chgData name="Kus Pavel" userId="52ee2c12-2779-437d-96d8-c2c1aa83fde3" providerId="ADAL" clId="{488ED507-01CE-48AD-B4B3-6195769291AC}" dt="2023-10-14T19:15:51.375" v="406" actId="478"/>
          <ac:spMkLst>
            <pc:docMk/>
            <pc:sldMk cId="838028161" sldId="292"/>
            <ac:spMk id="16" creationId="{F9537C00-CB0F-51A6-3F49-2FCCB0D8297B}"/>
          </ac:spMkLst>
        </pc:spChg>
        <pc:spChg chg="add mod">
          <ac:chgData name="Kus Pavel" userId="52ee2c12-2779-437d-96d8-c2c1aa83fde3" providerId="ADAL" clId="{488ED507-01CE-48AD-B4B3-6195769291AC}" dt="2023-10-14T19:55:20.527" v="494" actId="20577"/>
          <ac:spMkLst>
            <pc:docMk/>
            <pc:sldMk cId="838028161" sldId="292"/>
            <ac:spMk id="17" creationId="{D89E4F42-D61B-31D1-8074-C517B65A7D12}"/>
          </ac:spMkLst>
        </pc:spChg>
        <pc:spChg chg="add mod">
          <ac:chgData name="Kus Pavel" userId="52ee2c12-2779-437d-96d8-c2c1aa83fde3" providerId="ADAL" clId="{488ED507-01CE-48AD-B4B3-6195769291AC}" dt="2023-10-14T19:33:11.879" v="434" actId="20577"/>
          <ac:spMkLst>
            <pc:docMk/>
            <pc:sldMk cId="838028161" sldId="292"/>
            <ac:spMk id="19" creationId="{CE739A5D-7002-EC57-061C-6F8B6507206F}"/>
          </ac:spMkLst>
        </pc:spChg>
        <pc:graphicFrameChg chg="add mod modGraphic">
          <ac:chgData name="Kus Pavel" userId="52ee2c12-2779-437d-96d8-c2c1aa83fde3" providerId="ADAL" clId="{488ED507-01CE-48AD-B4B3-6195769291AC}" dt="2023-10-14T20:04:36.471" v="514" actId="20577"/>
          <ac:graphicFrameMkLst>
            <pc:docMk/>
            <pc:sldMk cId="838028161" sldId="292"/>
            <ac:graphicFrameMk id="11" creationId="{7CDDDCCB-E0F7-A49A-D062-4EBF5FFD26F8}"/>
          </ac:graphicFrameMkLst>
        </pc:graphicFrameChg>
        <pc:picChg chg="add mod">
          <ac:chgData name="Kus Pavel" userId="52ee2c12-2779-437d-96d8-c2c1aa83fde3" providerId="ADAL" clId="{488ED507-01CE-48AD-B4B3-6195769291AC}" dt="2023-10-14T19:25:16.593" v="414" actId="1076"/>
          <ac:picMkLst>
            <pc:docMk/>
            <pc:sldMk cId="838028161" sldId="292"/>
            <ac:picMk id="3" creationId="{4BF7CF4A-9AC1-21B4-D2CF-05D6FCB54634}"/>
          </ac:picMkLst>
        </pc:picChg>
        <pc:picChg chg="del">
          <ac:chgData name="Kus Pavel" userId="52ee2c12-2779-437d-96d8-c2c1aa83fde3" providerId="ADAL" clId="{488ED507-01CE-48AD-B4B3-6195769291AC}" dt="2023-10-14T19:15:48.434" v="405" actId="478"/>
          <ac:picMkLst>
            <pc:docMk/>
            <pc:sldMk cId="838028161" sldId="292"/>
            <ac:picMk id="4" creationId="{63E57D08-C6CC-207A-D589-E5F7742AA43C}"/>
          </ac:picMkLst>
        </pc:picChg>
        <pc:picChg chg="del">
          <ac:chgData name="Kus Pavel" userId="52ee2c12-2779-437d-96d8-c2c1aa83fde3" providerId="ADAL" clId="{488ED507-01CE-48AD-B4B3-6195769291AC}" dt="2023-10-14T19:16:08.175" v="412" actId="478"/>
          <ac:picMkLst>
            <pc:docMk/>
            <pc:sldMk cId="838028161" sldId="292"/>
            <ac:picMk id="9" creationId="{3E8D3DF1-2006-A804-EFC3-807B49AD9473}"/>
          </ac:picMkLst>
        </pc:picChg>
        <pc:picChg chg="del">
          <ac:chgData name="Kus Pavel" userId="52ee2c12-2779-437d-96d8-c2c1aa83fde3" providerId="ADAL" clId="{488ED507-01CE-48AD-B4B3-6195769291AC}" dt="2023-10-14T19:16:05.368" v="411" actId="478"/>
          <ac:picMkLst>
            <pc:docMk/>
            <pc:sldMk cId="838028161" sldId="292"/>
            <ac:picMk id="10" creationId="{9E526245-B36E-4E5B-8680-67292DCCDA42}"/>
          </ac:picMkLst>
        </pc:picChg>
        <pc:picChg chg="del">
          <ac:chgData name="Kus Pavel" userId="52ee2c12-2779-437d-96d8-c2c1aa83fde3" providerId="ADAL" clId="{488ED507-01CE-48AD-B4B3-6195769291AC}" dt="2023-10-14T19:15:55.496" v="408" actId="478"/>
          <ac:picMkLst>
            <pc:docMk/>
            <pc:sldMk cId="838028161" sldId="292"/>
            <ac:picMk id="3074" creationId="{E2368B79-09EB-B9ED-E681-CBEEBC8F836E}"/>
          </ac:picMkLst>
        </pc:picChg>
      </pc:sldChg>
      <pc:sldChg chg="addSp delSp modSp add mod">
        <pc:chgData name="Kus Pavel" userId="52ee2c12-2779-437d-96d8-c2c1aa83fde3" providerId="ADAL" clId="{488ED507-01CE-48AD-B4B3-6195769291AC}" dt="2023-10-14T20:12:33.118" v="544" actId="14100"/>
        <pc:sldMkLst>
          <pc:docMk/>
          <pc:sldMk cId="3672862421" sldId="293"/>
        </pc:sldMkLst>
        <pc:spChg chg="mod">
          <ac:chgData name="Kus Pavel" userId="52ee2c12-2779-437d-96d8-c2c1aa83fde3" providerId="ADAL" clId="{488ED507-01CE-48AD-B4B3-6195769291AC}" dt="2023-10-14T20:12:33.118" v="544" actId="14100"/>
          <ac:spMkLst>
            <pc:docMk/>
            <pc:sldMk cId="3672862421" sldId="293"/>
            <ac:spMk id="2" creationId="{0359572A-95F2-46D7-8BE2-8039DDA51D6E}"/>
          </ac:spMkLst>
        </pc:spChg>
        <pc:spChg chg="del">
          <ac:chgData name="Kus Pavel" userId="52ee2c12-2779-437d-96d8-c2c1aa83fde3" providerId="ADAL" clId="{488ED507-01CE-48AD-B4B3-6195769291AC}" dt="2023-10-14T19:36:58.249" v="442" actId="478"/>
          <ac:spMkLst>
            <pc:docMk/>
            <pc:sldMk cId="3672862421" sldId="293"/>
            <ac:spMk id="17" creationId="{D89E4F42-D61B-31D1-8074-C517B65A7D12}"/>
          </ac:spMkLst>
        </pc:spChg>
        <pc:spChg chg="del">
          <ac:chgData name="Kus Pavel" userId="52ee2c12-2779-437d-96d8-c2c1aa83fde3" providerId="ADAL" clId="{488ED507-01CE-48AD-B4B3-6195769291AC}" dt="2023-10-14T19:36:54.656" v="441" actId="478"/>
          <ac:spMkLst>
            <pc:docMk/>
            <pc:sldMk cId="3672862421" sldId="293"/>
            <ac:spMk id="19" creationId="{CE739A5D-7002-EC57-061C-6F8B6507206F}"/>
          </ac:spMkLst>
        </pc:spChg>
        <pc:graphicFrameChg chg="add mod">
          <ac:chgData name="Kus Pavel" userId="52ee2c12-2779-437d-96d8-c2c1aa83fde3" providerId="ADAL" clId="{488ED507-01CE-48AD-B4B3-6195769291AC}" dt="2023-10-14T19:47:08.251" v="445"/>
          <ac:graphicFrameMkLst>
            <pc:docMk/>
            <pc:sldMk cId="3672862421" sldId="293"/>
            <ac:graphicFrameMk id="4" creationId="{A888D772-0B40-418A-8B24-DCE2D0EB7766}"/>
          </ac:graphicFrameMkLst>
        </pc:graphicFrameChg>
        <pc:graphicFrameChg chg="add mod">
          <ac:chgData name="Kus Pavel" userId="52ee2c12-2779-437d-96d8-c2c1aa83fde3" providerId="ADAL" clId="{488ED507-01CE-48AD-B4B3-6195769291AC}" dt="2023-10-14T20:02:32.576" v="501"/>
          <ac:graphicFrameMkLst>
            <pc:docMk/>
            <pc:sldMk cId="3672862421" sldId="293"/>
            <ac:graphicFrameMk id="9" creationId="{28AA49FC-1016-1B74-14D5-4E2355FB96E7}"/>
          </ac:graphicFrameMkLst>
        </pc:graphicFrameChg>
        <pc:graphicFrameChg chg="del">
          <ac:chgData name="Kus Pavel" userId="52ee2c12-2779-437d-96d8-c2c1aa83fde3" providerId="ADAL" clId="{488ED507-01CE-48AD-B4B3-6195769291AC}" dt="2023-10-14T19:36:51.573" v="440" actId="478"/>
          <ac:graphicFrameMkLst>
            <pc:docMk/>
            <pc:sldMk cId="3672862421" sldId="293"/>
            <ac:graphicFrameMk id="11" creationId="{7CDDDCCB-E0F7-A49A-D062-4EBF5FFD26F8}"/>
          </ac:graphicFrameMkLst>
        </pc:graphicFrameChg>
        <pc:picChg chg="del">
          <ac:chgData name="Kus Pavel" userId="52ee2c12-2779-437d-96d8-c2c1aa83fde3" providerId="ADAL" clId="{488ED507-01CE-48AD-B4B3-6195769291AC}" dt="2023-10-14T19:36:46.493" v="439" actId="478"/>
          <ac:picMkLst>
            <pc:docMk/>
            <pc:sldMk cId="3672862421" sldId="293"/>
            <ac:picMk id="3" creationId="{4BF7CF4A-9AC1-21B4-D2CF-05D6FCB54634}"/>
          </ac:picMkLst>
        </pc:picChg>
        <pc:picChg chg="add del mod">
          <ac:chgData name="Kus Pavel" userId="52ee2c12-2779-437d-96d8-c2c1aa83fde3" providerId="ADAL" clId="{488ED507-01CE-48AD-B4B3-6195769291AC}" dt="2023-10-14T19:50:52.311" v="460" actId="478"/>
          <ac:picMkLst>
            <pc:docMk/>
            <pc:sldMk cId="3672862421" sldId="293"/>
            <ac:picMk id="6" creationId="{87E1352F-C55C-A3E5-263B-C04D060FF893}"/>
          </ac:picMkLst>
        </pc:picChg>
        <pc:picChg chg="add del mod">
          <ac:chgData name="Kus Pavel" userId="52ee2c12-2779-437d-96d8-c2c1aa83fde3" providerId="ADAL" clId="{488ED507-01CE-48AD-B4B3-6195769291AC}" dt="2023-10-14T19:50:50.509" v="459" actId="478"/>
          <ac:picMkLst>
            <pc:docMk/>
            <pc:sldMk cId="3672862421" sldId="293"/>
            <ac:picMk id="7" creationId="{1407C85A-7A01-395F-F4DF-7AB3C00AC4EA}"/>
          </ac:picMkLst>
        </pc:picChg>
        <pc:picChg chg="add mod">
          <ac:chgData name="Kus Pavel" userId="52ee2c12-2779-437d-96d8-c2c1aa83fde3" providerId="ADAL" clId="{488ED507-01CE-48AD-B4B3-6195769291AC}" dt="2023-10-14T20:02:50.191" v="506" actId="1076"/>
          <ac:picMkLst>
            <pc:docMk/>
            <pc:sldMk cId="3672862421" sldId="293"/>
            <ac:picMk id="8" creationId="{536B50B1-3819-38B8-B349-43E30C21484F}"/>
          </ac:picMkLst>
        </pc:picChg>
        <pc:picChg chg="add mod">
          <ac:chgData name="Kus Pavel" userId="52ee2c12-2779-437d-96d8-c2c1aa83fde3" providerId="ADAL" clId="{488ED507-01CE-48AD-B4B3-6195769291AC}" dt="2023-10-14T20:02:53.516" v="507" actId="14100"/>
          <ac:picMkLst>
            <pc:docMk/>
            <pc:sldMk cId="3672862421" sldId="293"/>
            <ac:picMk id="10" creationId="{B273B550-AF90-1FF1-F8B5-95DC35F999FC}"/>
          </ac:picMkLst>
        </pc:picChg>
      </pc:sldChg>
      <pc:sldChg chg="modSp add mod ord">
        <pc:chgData name="Kus Pavel" userId="52ee2c12-2779-437d-96d8-c2c1aa83fde3" providerId="ADAL" clId="{488ED507-01CE-48AD-B4B3-6195769291AC}" dt="2023-10-14T20:12:19.435" v="527" actId="20577"/>
        <pc:sldMkLst>
          <pc:docMk/>
          <pc:sldMk cId="1459575293" sldId="294"/>
        </pc:sldMkLst>
        <pc:spChg chg="mod">
          <ac:chgData name="Kus Pavel" userId="52ee2c12-2779-437d-96d8-c2c1aa83fde3" providerId="ADAL" clId="{488ED507-01CE-48AD-B4B3-6195769291AC}" dt="2023-10-14T20:12:19.435" v="527" actId="20577"/>
          <ac:spMkLst>
            <pc:docMk/>
            <pc:sldMk cId="1459575293" sldId="294"/>
            <ac:spMk id="2" creationId="{0359572A-95F2-46D7-8BE2-8039DDA51D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6976E-3292-4EEA-B4E7-1F4D8F6D0C9B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800D6-5B72-4ED7-BE62-58028DD787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1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víře&#10;&#10;Popis byl vytvořen automaticky">
            <a:extLst>
              <a:ext uri="{FF2B5EF4-FFF2-40B4-BE49-F238E27FC236}">
                <a16:creationId xmlns:a16="http://schemas.microsoft.com/office/drawing/2014/main" id="{B5F39D89-3406-4452-AA3B-1171145B0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800" y="3600000"/>
            <a:ext cx="10729363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Author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36000"/>
            <a:ext cx="10728325" cy="3393000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Presentation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 userDrawn="1"/>
        </p:nvCxnSpPr>
        <p:spPr>
          <a:xfrm>
            <a:off x="0" y="28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8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F3F45-87DE-4659-8ED8-D79F74990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98E870-6A58-4347-838C-79AB7C4C06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999338-B38B-4EF7-8BFF-8D306EADB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67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C86DD1-1607-46F7-A39B-58B5F5426E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5DB6E8-9AE9-4E3D-8B2F-D90080791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89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art 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víře&#10;&#10;Popis byl vytvořen automaticky">
            <a:extLst>
              <a:ext uri="{FF2B5EF4-FFF2-40B4-BE49-F238E27FC236}">
                <a16:creationId xmlns:a16="http://schemas.microsoft.com/office/drawing/2014/main" id="{86F8FE75-E752-4A4E-A476-915DDA835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ABB9D3-70FF-40C5-B99A-CB3B276F0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6000"/>
            <a:ext cx="10728325" cy="5472000"/>
          </a:xfrm>
        </p:spPr>
        <p:txBody>
          <a:bodyPr anchor="ctr" anchorCtr="0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Chapter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E69616-6DFF-41D8-AB2E-2F0717318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E86800-D9CC-4DBD-8351-AB7D38AF8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84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952000"/>
            <a:ext cx="5018400" cy="2601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6B0AAC1-4B94-4459-ACE9-9AD4ACBCAAA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437200" y="648000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5" y="2412000"/>
            <a:ext cx="5014800" cy="324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800" y="648000"/>
            <a:ext cx="5014800" cy="1152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446FE18D-11AC-4481-8D30-5E9CFFCCA32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456363" y="2024063"/>
            <a:ext cx="5018400" cy="35290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11124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and image gallery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3456000"/>
            <a:ext cx="5018400" cy="209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6363" y="4113076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454800" y="648000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3601" y="2380538"/>
            <a:ext cx="5014800" cy="1440000"/>
          </a:xfrm>
        </p:spPr>
        <p:txBody>
          <a:bodyPr anchor="ctr" anchorCtr="0">
            <a:normAutofit/>
          </a:bodyPr>
          <a:lstStyle>
            <a:lvl1pPr algn="ctr">
              <a:spcBef>
                <a:spcPts val="0"/>
              </a:spcBef>
              <a:defRPr sz="20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48000"/>
            <a:ext cx="5014796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CD32732-CFB9-448B-AE82-A187647C2C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016000"/>
            <a:ext cx="5016500" cy="1224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Type </a:t>
            </a:r>
            <a:r>
              <a:rPr lang="cs-CZ" dirty="0" err="1"/>
              <a:t>emphasized</a:t>
            </a:r>
            <a:r>
              <a:rPr lang="cs-CZ" dirty="0"/>
              <a:t>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032000" y="647999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242188" y="4113077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16" name="Zástupný symbol obrázku 9">
            <a:extLst>
              <a:ext uri="{FF2B5EF4-FFF2-40B4-BE49-F238E27FC236}">
                <a16:creationId xmlns:a16="http://schemas.microsoft.com/office/drawing/2014/main" id="{E78E8096-2AC6-45C3-BCF5-4DD5E184693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0029588" y="4113077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3599" y="648000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562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and image gallery with Header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5177" y="5193075"/>
            <a:ext cx="5016823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237851" y="648000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48000"/>
            <a:ext cx="5014796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032000" y="647999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177" y="2380537"/>
            <a:ext cx="5016824" cy="252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7052" y="648000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i="1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4502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gallery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2" y="2016000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648000"/>
            <a:ext cx="107532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9" name="Zástupný symbol obrázku 9">
            <a:extLst>
              <a:ext uri="{FF2B5EF4-FFF2-40B4-BE49-F238E27FC236}">
                <a16:creationId xmlns:a16="http://schemas.microsoft.com/office/drawing/2014/main" id="{F40CA059-9873-42E1-99EB-323708A7A0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68798" y="2016000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20" name="Zástupný symbol obrázku 9">
            <a:extLst>
              <a:ext uri="{FF2B5EF4-FFF2-40B4-BE49-F238E27FC236}">
                <a16:creationId xmlns:a16="http://schemas.microsoft.com/office/drawing/2014/main" id="{FB58865E-5642-412D-9D3F-6415DB9020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44400" y="3831943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 dirty="0"/>
              <a:t>Place </a:t>
            </a:r>
            <a:r>
              <a:rPr lang="cs-CZ" dirty="0" err="1"/>
              <a:t>figure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B9ADD7D-8C4A-42C3-8A09-D87B1CFFE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862000" y="2016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2</a:t>
            </a:r>
          </a:p>
        </p:txBody>
      </p:sp>
      <p:sp>
        <p:nvSpPr>
          <p:cNvPr id="21" name="Zástupný symbol pro text 4">
            <a:extLst>
              <a:ext uri="{FF2B5EF4-FFF2-40B4-BE49-F238E27FC236}">
                <a16:creationId xmlns:a16="http://schemas.microsoft.com/office/drawing/2014/main" id="{A9CD23CD-BCFF-4B45-90D3-C04D4261621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037602" y="3942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1</a:t>
            </a:r>
          </a:p>
        </p:txBody>
      </p:sp>
      <p:sp>
        <p:nvSpPr>
          <p:cNvPr id="22" name="Zástupný symbol pro text 4">
            <a:extLst>
              <a:ext uri="{FF2B5EF4-FFF2-40B4-BE49-F238E27FC236}">
                <a16:creationId xmlns:a16="http://schemas.microsoft.com/office/drawing/2014/main" id="{6448142E-8BAE-4F32-8A10-1AE7BD812EC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9686398" y="3942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3</a:t>
            </a:r>
          </a:p>
        </p:txBody>
      </p:sp>
      <p:sp>
        <p:nvSpPr>
          <p:cNvPr id="23" name="Zástupný symbol pro text 16">
            <a:extLst>
              <a:ext uri="{FF2B5EF4-FFF2-40B4-BE49-F238E27FC236}">
                <a16:creationId xmlns:a16="http://schemas.microsoft.com/office/drawing/2014/main" id="{74BBAE5B-2B9C-4A6D-8E34-B07F74E867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000" y="4590000"/>
            <a:ext cx="3103199" cy="9648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sp>
        <p:nvSpPr>
          <p:cNvPr id="24" name="Zástupný symbol pro text 16">
            <a:extLst>
              <a:ext uri="{FF2B5EF4-FFF2-40B4-BE49-F238E27FC236}">
                <a16:creationId xmlns:a16="http://schemas.microsoft.com/office/drawing/2014/main" id="{35D13F08-6F40-44C5-B6BF-0FC7E53894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4401" y="2664000"/>
            <a:ext cx="3103199" cy="9648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sp>
        <p:nvSpPr>
          <p:cNvPr id="25" name="Zástupný symbol pro text 16">
            <a:extLst>
              <a:ext uri="{FF2B5EF4-FFF2-40B4-BE49-F238E27FC236}">
                <a16:creationId xmlns:a16="http://schemas.microsoft.com/office/drawing/2014/main" id="{35E011CA-30E1-407A-B648-88C2A77D8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8799" y="4590000"/>
            <a:ext cx="3103199" cy="963075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9CA9480-89AB-4922-8C55-EFCAE1B04A11}"/>
              </a:ext>
            </a:extLst>
          </p:cNvPr>
          <p:cNvCxnSpPr/>
          <p:nvPr userDrawn="1"/>
        </p:nvCxnSpPr>
        <p:spPr>
          <a:xfrm>
            <a:off x="41832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5301743-9DD3-4F54-9F0C-9468A958CDEE}"/>
              </a:ext>
            </a:extLst>
          </p:cNvPr>
          <p:cNvCxnSpPr/>
          <p:nvPr userDrawn="1"/>
        </p:nvCxnSpPr>
        <p:spPr>
          <a:xfrm>
            <a:off x="80100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401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zvíře&#10;&#10;Popis byl vytvořen automaticky">
            <a:extLst>
              <a:ext uri="{FF2B5EF4-FFF2-40B4-BE49-F238E27FC236}">
                <a16:creationId xmlns:a16="http://schemas.microsoft.com/office/drawing/2014/main" id="{9D9ED203-D916-4368-A9B0-1CECE18ED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FCD6914-2C8E-4EA1-A7C6-EA022BCC0B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27FEA8C-D996-4BC1-88F4-531E38361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800" y="3600000"/>
            <a:ext cx="10728000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</a:t>
            </a:r>
          </a:p>
          <a:p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info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800" y="35999"/>
            <a:ext cx="10729363" cy="3393001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message</a:t>
            </a:r>
            <a:endParaRPr lang="cs-CZ" dirty="0"/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 userDrawn="1"/>
        </p:nvCxnSpPr>
        <p:spPr>
          <a:xfrm>
            <a:off x="0" y="28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2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2DDD6F-337D-4613-850A-08434E8E3D2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28C445F-7EC5-412D-9D7C-CCA02C2BF1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581348-7B5B-4A6A-97DC-1665C2AB2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BEE03F-A3CB-4257-BA60-13DE998E6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290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field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5015638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56362" y="2016000"/>
            <a:ext cx="5015638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3DC5A14-A26C-489A-AAAD-8ED3D88AD221}"/>
              </a:ext>
            </a:extLst>
          </p:cNvPr>
          <p:cNvCxnSpPr/>
          <p:nvPr userDrawn="1"/>
        </p:nvCxnSpPr>
        <p:spPr>
          <a:xfrm>
            <a:off x="6096000" y="2016000"/>
            <a:ext cx="0" cy="3537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43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fields with Header 2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3337650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76002" y="2015999"/>
            <a:ext cx="6696000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3DC5A14-A26C-489A-AAAD-8ED3D88AD221}"/>
              </a:ext>
            </a:extLst>
          </p:cNvPr>
          <p:cNvCxnSpPr/>
          <p:nvPr userDrawn="1"/>
        </p:nvCxnSpPr>
        <p:spPr>
          <a:xfrm>
            <a:off x="4419600" y="2024063"/>
            <a:ext cx="0" cy="3537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80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fields with Header 3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6696000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112163" y="2016000"/>
            <a:ext cx="3348000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3DC5A14-A26C-489A-AAAD-8ED3D88AD221}"/>
              </a:ext>
            </a:extLst>
          </p:cNvPr>
          <p:cNvCxnSpPr/>
          <p:nvPr userDrawn="1"/>
        </p:nvCxnSpPr>
        <p:spPr>
          <a:xfrm>
            <a:off x="7762875" y="2024063"/>
            <a:ext cx="0" cy="3537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18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eld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CF3FD4B3-F144-4DF1-ACE9-923B02D18D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368800" y="2024064"/>
            <a:ext cx="309136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CB996C-6190-42A6-B4A4-7B7E336CA4D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31838" y="2024063"/>
            <a:ext cx="3088959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648000"/>
            <a:ext cx="107532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9CA9480-89AB-4922-8C55-EFCAE1B04A11}"/>
              </a:ext>
            </a:extLst>
          </p:cNvPr>
          <p:cNvCxnSpPr/>
          <p:nvPr userDrawn="1"/>
        </p:nvCxnSpPr>
        <p:spPr>
          <a:xfrm>
            <a:off x="41832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5301743-9DD3-4F54-9F0C-9468A958CDEE}"/>
              </a:ext>
            </a:extLst>
          </p:cNvPr>
          <p:cNvCxnSpPr/>
          <p:nvPr userDrawn="1"/>
        </p:nvCxnSpPr>
        <p:spPr>
          <a:xfrm>
            <a:off x="80100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301814B-95C4-4EFF-92F5-1C758817B47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41998" y="2024064"/>
            <a:ext cx="310499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72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field with Header plus em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interiér, zvíře&#10;&#10;Popis byl vytvořen automaticky">
            <a:extLst>
              <a:ext uri="{FF2B5EF4-FFF2-40B4-BE49-F238E27FC236}">
                <a16:creationId xmlns:a16="http://schemas.microsoft.com/office/drawing/2014/main" id="{1C164009-93E1-4076-8521-7D7889841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"/>
          <a:stretch/>
        </p:blipFill>
        <p:spPr>
          <a:xfrm>
            <a:off x="6096001" y="0"/>
            <a:ext cx="6096000" cy="5553075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5015638" cy="35370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648000"/>
            <a:ext cx="5015637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07A7110-5DA4-434E-8DDB-BC25B1E10E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5600" y="657226"/>
            <a:ext cx="4634563" cy="4237200"/>
          </a:xfrm>
        </p:spPr>
        <p:txBody>
          <a:bodyPr anchor="ctr" anchorCtr="0"/>
          <a:lstStyle>
            <a:lvl1pPr algn="ctr">
              <a:spcBef>
                <a:spcPts val="0"/>
              </a:spcBef>
              <a:defRPr b="0" i="0">
                <a:solidFill>
                  <a:schemeClr val="bg1"/>
                </a:solidFill>
              </a:defRPr>
            </a:lvl1pPr>
            <a:lvl2pPr algn="ctr">
              <a:defRPr b="1" i="1">
                <a:solidFill>
                  <a:schemeClr val="bg1"/>
                </a:solidFill>
              </a:defRPr>
            </a:lvl2pPr>
            <a:lvl3pPr algn="ctr">
              <a:defRPr b="1" i="1">
                <a:solidFill>
                  <a:schemeClr val="bg1"/>
                </a:solidFill>
              </a:defRPr>
            </a:lvl3pPr>
            <a:lvl4pPr algn="ctr">
              <a:defRPr b="1" i="1">
                <a:solidFill>
                  <a:schemeClr val="bg1"/>
                </a:solidFill>
              </a:defRPr>
            </a:lvl4pPr>
            <a:lvl5pPr algn="ctr">
              <a:defRPr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325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elds with Header plus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54800" y="4032000"/>
            <a:ext cx="5018400" cy="1521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016000"/>
            <a:ext cx="0" cy="35370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27F5BFE-2299-4B02-A06A-1F104687C3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2016000"/>
            <a:ext cx="5016500" cy="1656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Type </a:t>
            </a:r>
            <a:r>
              <a:rPr lang="cs-CZ" dirty="0" err="1"/>
              <a:t>emphasized</a:t>
            </a:r>
            <a:r>
              <a:rPr lang="cs-CZ" dirty="0"/>
              <a:t> text </a:t>
            </a:r>
            <a:r>
              <a:rPr lang="cs-CZ" dirty="0" err="1"/>
              <a:t>here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290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fields with Subtitles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D4E70-8C49-4866-89D1-16B98F282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48000"/>
            <a:ext cx="107532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52A1000-0E4E-4D32-8148-5BEDB5548C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8" y="2016000"/>
            <a:ext cx="501564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err="1"/>
              <a:t>Subtitle</a:t>
            </a:r>
            <a:r>
              <a:rPr lang="cs-CZ" dirty="0"/>
              <a:t> 1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D43090C-D552-473B-B8AE-1529A48FAA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8800" y="2808000"/>
            <a:ext cx="5016838" cy="2745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7F2D96F-F115-4FB7-9E64-677DCA1A8DA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53601" y="2016000"/>
            <a:ext cx="5015641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err="1"/>
              <a:t>Subtitle</a:t>
            </a:r>
            <a:r>
              <a:rPr lang="cs-CZ" dirty="0"/>
              <a:t> 2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C31E10-0CF9-46CE-9397-B747FB2680F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56362" y="2808000"/>
            <a:ext cx="5003801" cy="2745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Type text </a:t>
            </a:r>
            <a:r>
              <a:rPr lang="cs-CZ" dirty="0" err="1"/>
              <a:t>here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2A2F2445-4343-4371-85D1-EDD6ACEC72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A45C6DF-18E3-4877-B5D8-D666DE8AEF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D71A545D-CEAD-4E51-B1B6-C0217E252F0B}"/>
              </a:ext>
            </a:extLst>
          </p:cNvPr>
          <p:cNvCxnSpPr/>
          <p:nvPr userDrawn="1"/>
        </p:nvCxnSpPr>
        <p:spPr>
          <a:xfrm>
            <a:off x="6096000" y="2024063"/>
            <a:ext cx="0" cy="352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C14D38-F7D3-4E4D-A548-21E139FB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025629"/>
            <a:ext cx="10728325" cy="3527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129050-8B86-4124-BC7A-0FBB55CC5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9199" y="5965200"/>
            <a:ext cx="6120000" cy="489600"/>
          </a:xfrm>
          <a:prstGeom prst="rect">
            <a:avLst/>
          </a:prstGeom>
        </p:spPr>
        <p:txBody>
          <a:bodyPr vert="horz" lIns="0" tIns="108000" rIns="0" bIns="0" rtlCol="0" anchor="ctr" anchorCtr="0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BE225D-4281-4BED-8E33-6774B699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5965201"/>
            <a:ext cx="720000" cy="489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 b="1">
                <a:solidFill>
                  <a:schemeClr val="accent2"/>
                </a:solidFill>
                <a:latin typeface="+mj-lt"/>
              </a:defRPr>
            </a:lvl1pPr>
          </a:lstStyle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931230-1C60-48F9-BCC5-B6986B95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8000"/>
            <a:ext cx="10728325" cy="115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cxnSp>
        <p:nvCxnSpPr>
          <p:cNvPr id="16" name="Účaří loga FZÚ (Y 17,57 cm)" hidden="1">
            <a:extLst>
              <a:ext uri="{FF2B5EF4-FFF2-40B4-BE49-F238E27FC236}">
                <a16:creationId xmlns:a16="http://schemas.microsoft.com/office/drawing/2014/main" id="{0EE604A2-92A8-4EEF-B6E5-9D1C56E4C3B0}"/>
              </a:ext>
            </a:extLst>
          </p:cNvPr>
          <p:cNvCxnSpPr/>
          <p:nvPr userDrawn="1"/>
        </p:nvCxnSpPr>
        <p:spPr>
          <a:xfrm>
            <a:off x="0" y="632415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Y 5,6 (šířka 1 sloupce 29,87 cm)" hidden="1">
            <a:extLst>
              <a:ext uri="{FF2B5EF4-FFF2-40B4-BE49-F238E27FC236}">
                <a16:creationId xmlns:a16="http://schemas.microsoft.com/office/drawing/2014/main" id="{972DFCA8-7A84-4EA7-AC99-9B6196FE4561}"/>
              </a:ext>
            </a:extLst>
          </p:cNvPr>
          <p:cNvCxnSpPr/>
          <p:nvPr userDrawn="1"/>
        </p:nvCxnSpPr>
        <p:spPr>
          <a:xfrm>
            <a:off x="0" y="201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 okraj 2,03 cm" hidden="1">
            <a:extLst>
              <a:ext uri="{FF2B5EF4-FFF2-40B4-BE49-F238E27FC236}">
                <a16:creationId xmlns:a16="http://schemas.microsoft.com/office/drawing/2014/main" id="{32B3957D-D0E8-4AA8-BAF6-4019F0E5AF59}"/>
              </a:ext>
            </a:extLst>
          </p:cNvPr>
          <p:cNvCxnSpPr/>
          <p:nvPr userDrawn="1"/>
        </p:nvCxnSpPr>
        <p:spPr>
          <a:xfrm>
            <a:off x="114732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 okraj 2,03 cm" hidden="1">
            <a:extLst>
              <a:ext uri="{FF2B5EF4-FFF2-40B4-BE49-F238E27FC236}">
                <a16:creationId xmlns:a16="http://schemas.microsoft.com/office/drawing/2014/main" id="{229524BF-DD9F-4C32-9F06-E12FA906A460}"/>
              </a:ext>
            </a:extLst>
          </p:cNvPr>
          <p:cNvCxnSpPr/>
          <p:nvPr userDrawn="1"/>
        </p:nvCxnSpPr>
        <p:spPr>
          <a:xfrm>
            <a:off x="720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H okraj Y 1,8 (šířka 1 sloupce 29,87 cm)" hidden="1">
            <a:extLst>
              <a:ext uri="{FF2B5EF4-FFF2-40B4-BE49-F238E27FC236}">
                <a16:creationId xmlns:a16="http://schemas.microsoft.com/office/drawing/2014/main" id="{0E81B20B-F7CB-420F-AB0B-1C82A8D75795}"/>
              </a:ext>
            </a:extLst>
          </p:cNvPr>
          <p:cNvCxnSpPr/>
          <p:nvPr userDrawn="1"/>
        </p:nvCxnSpPr>
        <p:spPr>
          <a:xfrm>
            <a:off x="0" y="64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6BE9A897-3F4B-46BB-A83C-34975B86B17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81" y="5959418"/>
            <a:ext cx="2114786" cy="504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A8D0218-E05F-46E7-BADC-ACF2182CF2B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7153" y="6012000"/>
            <a:ext cx="2014847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7" r:id="rId4"/>
    <p:sldLayoutId id="2147483668" r:id="rId5"/>
    <p:sldLayoutId id="2147483666" r:id="rId6"/>
    <p:sldLayoutId id="2147483663" r:id="rId7"/>
    <p:sldLayoutId id="2147483660" r:id="rId8"/>
    <p:sldLayoutId id="2147483653" r:id="rId9"/>
    <p:sldLayoutId id="2147483654" r:id="rId10"/>
    <p:sldLayoutId id="2147483655" r:id="rId11"/>
    <p:sldLayoutId id="2147483651" r:id="rId12"/>
    <p:sldLayoutId id="2147483661" r:id="rId13"/>
    <p:sldLayoutId id="2147483662" r:id="rId14"/>
    <p:sldLayoutId id="2147483665" r:id="rId15"/>
    <p:sldLayoutId id="2147483664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orient="horz" pos="414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1275" userDrawn="1">
          <p15:clr>
            <a:srgbClr val="F26B43"/>
          </p15:clr>
        </p15:guide>
        <p15:guide id="8" orient="horz" pos="3498" userDrawn="1">
          <p15:clr>
            <a:srgbClr val="F26B43"/>
          </p15:clr>
        </p15:guide>
        <p15:guide id="9" pos="3613" userDrawn="1">
          <p15:clr>
            <a:srgbClr val="F26B43"/>
          </p15:clr>
        </p15:guide>
        <p15:guide id="10" pos="40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7" Type="http://schemas.openxmlformats.org/officeDocument/2006/relationships/image" Target="../media/image26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190CEBDD-7D4C-4D64-874B-49CC4F2E1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799" y="3832671"/>
            <a:ext cx="10729363" cy="1800000"/>
          </a:xfrm>
        </p:spPr>
        <p:txBody>
          <a:bodyPr>
            <a:normAutofit/>
          </a:bodyPr>
          <a:lstStyle/>
          <a:p>
            <a:r>
              <a:rPr lang="cs-CZ" sz="3200" dirty="0"/>
              <a:t>Pavel Kůs a kolektiv</a:t>
            </a:r>
          </a:p>
          <a:p>
            <a:r>
              <a:rPr lang="cs-CZ" sz="3200" dirty="0"/>
              <a:t>17.10.2023 – TVIP</a:t>
            </a:r>
          </a:p>
          <a:p>
            <a:r>
              <a:rPr lang="cs-CZ" sz="3200" dirty="0"/>
              <a:t>Hustopeče</a:t>
            </a:r>
            <a:endParaRPr lang="en-GB" sz="32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3C5E1FC-94C1-4560-9448-B78E0CA14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287000"/>
            <a:ext cx="10728325" cy="1971000"/>
          </a:xfrm>
        </p:spPr>
        <p:txBody>
          <a:bodyPr>
            <a:noAutofit/>
          </a:bodyPr>
          <a:lstStyle/>
          <a:p>
            <a:r>
              <a:rPr lang="cs-CZ" sz="4800" dirty="0"/>
              <a:t>VYUŽITÍ MEMBRÁNOVÝCH TECHNOLOGIÍ V JADERNÉ ENERGETICE A PŘI ZPRACOVÁNÍ </a:t>
            </a:r>
            <a:br>
              <a:rPr lang="cs-CZ" sz="4800" dirty="0"/>
            </a:br>
            <a:r>
              <a:rPr lang="cs-CZ" sz="4800" dirty="0"/>
              <a:t>ODPADŮ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8961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3199"/>
            <a:ext cx="11874500" cy="1152000"/>
          </a:xfrm>
        </p:spPr>
        <p:txBody>
          <a:bodyPr/>
          <a:lstStyle/>
          <a:p>
            <a:r>
              <a:rPr lang="cs-CZ" dirty="0"/>
              <a:t>Reverzní osmóza a čištění dekontaminačních roztoků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2050" name="Picture 2" descr="Nuclear decontamination and decommissioning - LaserClean">
            <a:extLst>
              <a:ext uri="{FF2B5EF4-FFF2-40B4-BE49-F238E27FC236}">
                <a16:creationId xmlns:a16="http://schemas.microsoft.com/office/drawing/2014/main" id="{126F1C36-EDED-76AB-4B05-47B63CEF5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4329"/>
            <a:ext cx="4999799" cy="333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ter from Fukushima nuclear power plant undergoes decontamination process  as sea release debate continues-Tech News , Firstpost">
            <a:extLst>
              <a:ext uri="{FF2B5EF4-FFF2-40B4-BE49-F238E27FC236}">
                <a16:creationId xmlns:a16="http://schemas.microsoft.com/office/drawing/2014/main" id="{03BD8244-F1C8-0F6B-8C9F-B1039CB8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9177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476EA2C-A018-16C7-E1DD-39A54F26320C}"/>
              </a:ext>
            </a:extLst>
          </p:cNvPr>
          <p:cNvSpPr txBox="1"/>
          <p:nvPr/>
        </p:nvSpPr>
        <p:spPr>
          <a:xfrm>
            <a:off x="5810250" y="3948747"/>
            <a:ext cx="51712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Pomocí dekontaminačních činidel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EDTA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Kyselina šťavelová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Kyselina citronová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57D08-C6CC-207A-D589-E5F7742AA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213" y="365292"/>
            <a:ext cx="2887787" cy="32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56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3199"/>
            <a:ext cx="11874500" cy="1152000"/>
          </a:xfrm>
        </p:spPr>
        <p:txBody>
          <a:bodyPr/>
          <a:lstStyle/>
          <a:p>
            <a:r>
              <a:rPr lang="cs-CZ" dirty="0"/>
              <a:t>Reverzní osmóza a čištění dekontaminačních roztoků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57D08-C6CC-207A-D589-E5F7742A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13" y="2111624"/>
            <a:ext cx="2887787" cy="3246354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54635C0C-39FC-D5E6-5817-D39F005E51E8}"/>
              </a:ext>
            </a:extLst>
          </p:cNvPr>
          <p:cNvSpPr/>
          <p:nvPr/>
        </p:nvSpPr>
        <p:spPr>
          <a:xfrm>
            <a:off x="3602400" y="2189038"/>
            <a:ext cx="1435100" cy="796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DEFD832F-BBAD-F59F-C668-551ECFF1800B}"/>
              </a:ext>
            </a:extLst>
          </p:cNvPr>
          <p:cNvSpPr/>
          <p:nvPr/>
        </p:nvSpPr>
        <p:spPr>
          <a:xfrm>
            <a:off x="3602400" y="4210561"/>
            <a:ext cx="1435100" cy="796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2368B79-09EB-B9ED-E681-CBEEBC8F8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19" y="1752455"/>
            <a:ext cx="1326561" cy="197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AAEC46E8-3185-2961-2DF3-FE0CAA6B9193}"/>
              </a:ext>
            </a:extLst>
          </p:cNvPr>
          <p:cNvSpPr/>
          <p:nvPr/>
        </p:nvSpPr>
        <p:spPr>
          <a:xfrm>
            <a:off x="7110151" y="2206391"/>
            <a:ext cx="1435100" cy="7966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E8D3DF1-2006-A804-EFC3-807B49AD9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122" y="1752454"/>
            <a:ext cx="1756234" cy="19743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E526245-B36E-4E5B-8680-67292DCCD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80" y="4252099"/>
            <a:ext cx="1973590" cy="91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6F27DCBB-90BE-639B-B788-487C64FB9874}"/>
              </a:ext>
            </a:extLst>
          </p:cNvPr>
          <p:cNvSpPr/>
          <p:nvPr/>
        </p:nvSpPr>
        <p:spPr>
          <a:xfrm>
            <a:off x="7955118" y="5007238"/>
            <a:ext cx="1091684" cy="507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B2FCE03E-922F-73CE-8FC4-13C81E65351A}"/>
              </a:ext>
            </a:extLst>
          </p:cNvPr>
          <p:cNvSpPr/>
          <p:nvPr/>
        </p:nvSpPr>
        <p:spPr>
          <a:xfrm>
            <a:off x="7955118" y="4097753"/>
            <a:ext cx="1091684" cy="507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61AC13E-7A9D-9DFA-DAB7-A72476F54E7E}"/>
              </a:ext>
            </a:extLst>
          </p:cNvPr>
          <p:cNvSpPr txBox="1"/>
          <p:nvPr/>
        </p:nvSpPr>
        <p:spPr>
          <a:xfrm>
            <a:off x="9315450" y="4089659"/>
            <a:ext cx="171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Čistá voda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D3D6045-3F87-746B-38F1-93C26C98AB2C}"/>
              </a:ext>
            </a:extLst>
          </p:cNvPr>
          <p:cNvSpPr txBox="1"/>
          <p:nvPr/>
        </p:nvSpPr>
        <p:spPr>
          <a:xfrm>
            <a:off x="9191660" y="4783700"/>
            <a:ext cx="2619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Koncentrát s kontaminanty</a:t>
            </a:r>
          </a:p>
        </p:txBody>
      </p:sp>
      <p:sp>
        <p:nvSpPr>
          <p:cNvPr id="16" name="Blesk 15">
            <a:extLst>
              <a:ext uri="{FF2B5EF4-FFF2-40B4-BE49-F238E27FC236}">
                <a16:creationId xmlns:a16="http://schemas.microsoft.com/office/drawing/2014/main" id="{F9537C00-CB0F-51A6-3F49-2FCCB0D8297B}"/>
              </a:ext>
            </a:extLst>
          </p:cNvPr>
          <p:cNvSpPr/>
          <p:nvPr/>
        </p:nvSpPr>
        <p:spPr>
          <a:xfrm rot="2058959">
            <a:off x="3254788" y="1862711"/>
            <a:ext cx="1727894" cy="1429009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74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3199"/>
            <a:ext cx="11874500" cy="1152000"/>
          </a:xfrm>
        </p:spPr>
        <p:txBody>
          <a:bodyPr/>
          <a:lstStyle/>
          <a:p>
            <a:r>
              <a:rPr lang="cs-CZ" dirty="0"/>
              <a:t>Reverzní osmóza a čištění dekontaminačních roztoků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F7CF4A-9AC1-21B4-D2CF-05D6FCB5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03" y="1555199"/>
            <a:ext cx="4503881" cy="4506949"/>
          </a:xfrm>
          <a:prstGeom prst="rect">
            <a:avLst/>
          </a:prstGeom>
        </p:spPr>
      </p:pic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7CDDDCCB-E0F7-A49A-D062-4EBF5FFD2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91150"/>
              </p:ext>
            </p:extLst>
          </p:nvPr>
        </p:nvGraphicFramePr>
        <p:xfrm>
          <a:off x="6096000" y="1753644"/>
          <a:ext cx="5288315" cy="3707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4503">
                  <a:extLst>
                    <a:ext uri="{9D8B030D-6E8A-4147-A177-3AD203B41FA5}">
                      <a16:colId xmlns:a16="http://schemas.microsoft.com/office/drawing/2014/main" val="1792658128"/>
                    </a:ext>
                  </a:extLst>
                </a:gridCol>
                <a:gridCol w="2553812">
                  <a:extLst>
                    <a:ext uri="{9D8B030D-6E8A-4147-A177-3AD203B41FA5}">
                      <a16:colId xmlns:a16="http://schemas.microsoft.com/office/drawing/2014/main" val="835641313"/>
                    </a:ext>
                  </a:extLst>
                </a:gridCol>
              </a:tblGrid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Koncentrace  [mg/l]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234517"/>
                  </a:ext>
                </a:extLst>
              </a:tr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Co2+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5942348"/>
                  </a:ext>
                </a:extLst>
              </a:tr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Cr3+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1153385"/>
                  </a:ext>
                </a:extLst>
              </a:tr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Mn2+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064059"/>
                  </a:ext>
                </a:extLst>
              </a:tr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Ni2+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7610314"/>
                  </a:ext>
                </a:extLst>
              </a:tr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Fe3+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6633186"/>
                  </a:ext>
                </a:extLst>
              </a:tr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H3BO3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1000 - 4000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2356381"/>
                  </a:ext>
                </a:extLst>
              </a:tr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Kyselina citronová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9956692"/>
                  </a:ext>
                </a:extLst>
              </a:tr>
              <a:tr h="411967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 8</a:t>
                      </a:r>
                      <a:endParaRPr lang="cs-CZ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7736064"/>
                  </a:ext>
                </a:extLst>
              </a:tr>
            </a:tbl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:a16="http://schemas.microsoft.com/office/drawing/2014/main" id="{D89E4F42-D61B-31D1-8074-C517B65A7D12}"/>
              </a:ext>
            </a:extLst>
          </p:cNvPr>
          <p:cNvSpPr txBox="1"/>
          <p:nvPr/>
        </p:nvSpPr>
        <p:spPr>
          <a:xfrm>
            <a:off x="971202" y="1568978"/>
            <a:ext cx="4503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Výkon </a:t>
            </a:r>
            <a:r>
              <a:rPr lang="cs-CZ" b="1" i="0" dirty="0" err="1">
                <a:solidFill>
                  <a:srgbClr val="222222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permeátu</a:t>
            </a:r>
            <a:r>
              <a:rPr lang="cs-CZ" b="1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  60 l/hod</a:t>
            </a:r>
          </a:p>
          <a:p>
            <a:pPr algn="ctr"/>
            <a:r>
              <a:rPr lang="cs-CZ" b="1">
                <a:solidFill>
                  <a:srgbClr val="222222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Použitý RO modul </a:t>
            </a:r>
            <a:r>
              <a:rPr lang="cs-CZ" b="1" dirty="0" err="1">
                <a:solidFill>
                  <a:srgbClr val="222222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Filmtec</a:t>
            </a:r>
            <a:r>
              <a:rPr lang="cs-CZ" b="1" dirty="0">
                <a:solidFill>
                  <a:srgbClr val="222222"/>
                </a:solidFill>
                <a:highlight>
                  <a:srgbClr val="FFFF00"/>
                </a:highlight>
                <a:latin typeface="Verdana" panose="020B0604030504040204" pitchFamily="34" charset="0"/>
              </a:rPr>
              <a:t> SW 30</a:t>
            </a:r>
            <a:endParaRPr lang="cs-CZ" b="1" dirty="0">
              <a:highlight>
                <a:srgbClr val="FFFF00"/>
              </a:highlight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E739A5D-7002-EC57-061C-6F8B6507206F}"/>
              </a:ext>
            </a:extLst>
          </p:cNvPr>
          <p:cNvSpPr txBox="1"/>
          <p:nvPr/>
        </p:nvSpPr>
        <p:spPr>
          <a:xfrm>
            <a:off x="6201254" y="5595869"/>
            <a:ext cx="5270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Jako předúprava použita </a:t>
            </a:r>
            <a:r>
              <a:rPr lang="cs-CZ" dirty="0" err="1"/>
              <a:t>mikrofiltrace</a:t>
            </a:r>
            <a:r>
              <a:rPr lang="cs-CZ" dirty="0"/>
              <a:t> – 0,65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</a:t>
            </a:r>
          </a:p>
        </p:txBody>
      </p:sp>
    </p:spTree>
    <p:extLst>
      <p:ext uri="{BB962C8B-B14F-4D97-AF65-F5344CB8AC3E}">
        <p14:creationId xmlns:p14="http://schemas.microsoft.com/office/powerpoint/2010/main" val="83802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3199"/>
            <a:ext cx="11874500" cy="1152000"/>
          </a:xfrm>
        </p:spPr>
        <p:txBody>
          <a:bodyPr/>
          <a:lstStyle/>
          <a:p>
            <a:r>
              <a:rPr lang="cs-CZ" dirty="0"/>
              <a:t>Reverzní osmóza a čištění dekontaminačních roztoků – kyselé pH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E1352F-C55C-A3E5-263B-C04D060FF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3" y="1777717"/>
            <a:ext cx="6100671" cy="41874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407C85A-7A01-395F-F4DF-7AB3C00A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807" y="1777717"/>
            <a:ext cx="5600700" cy="41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7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03199"/>
            <a:ext cx="11496949" cy="1152000"/>
          </a:xfrm>
        </p:spPr>
        <p:txBody>
          <a:bodyPr/>
          <a:lstStyle/>
          <a:p>
            <a:r>
              <a:rPr lang="cs-CZ" dirty="0"/>
              <a:t>Reverzní osmóza a čištění dekontaminačních roztoků – alkalické pH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6B50B1-3819-38B8-B349-43E30C214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2482"/>
            <a:ext cx="5934349" cy="43508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273B550-AF90-1FF1-F8B5-95DC35F99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572"/>
            <a:ext cx="5934349" cy="435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6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12" y="521763"/>
            <a:ext cx="10974388" cy="1152000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D89A69-4369-F76C-43F1-829EBECD7E5A}"/>
              </a:ext>
            </a:extLst>
          </p:cNvPr>
          <p:cNvSpPr txBox="1"/>
          <p:nvPr/>
        </p:nvSpPr>
        <p:spPr>
          <a:xfrm>
            <a:off x="720000" y="1205352"/>
            <a:ext cx="11299722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Využití reverzní osmózy při přípravě demineralizované vody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Čištění bazénu skladování ozářeného materiálu pomocí </a:t>
            </a:r>
            <a:r>
              <a:rPr lang="cs-CZ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mikrofiltrace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byla účinná hlavně po alkalizaci na pH = 7, kdy bylo odstraněno </a:t>
            </a:r>
            <a:r>
              <a:rPr lang="cs-CZ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 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Účinnost odstranění </a:t>
            </a:r>
            <a:r>
              <a:rPr lang="cs-CZ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 Al je závislá na hodnotě pH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Čištění dekontaminačních roztoků pomocí reverzní osmózy, resp. kyseliny citronové a kovů je účinná ze ≈ 100 %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Účinnost není závislá na hodnotě pH</a:t>
            </a:r>
          </a:p>
        </p:txBody>
      </p:sp>
    </p:spTree>
    <p:extLst>
      <p:ext uri="{BB962C8B-B14F-4D97-AF65-F5344CB8AC3E}">
        <p14:creationId xmlns:p14="http://schemas.microsoft.com/office/powerpoint/2010/main" val="3977615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B91737-8229-4D2B-837B-B27E048EA7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7CB388-837D-43F9-874A-BA644379C5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Pavel.Kus@cvrez.cz</a:t>
            </a:r>
            <a:endParaRPr lang="en-GB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623575-DF1E-46F3-9A86-C97015039B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11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72EDA4-A3AF-CDA1-4B40-151FF26A8A64}"/>
              </a:ext>
            </a:extLst>
          </p:cNvPr>
          <p:cNvSpPr txBox="1"/>
          <p:nvPr/>
        </p:nvSpPr>
        <p:spPr>
          <a:xfrm>
            <a:off x="1133475" y="1583879"/>
            <a:ext cx="9673461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Membránové procesy v jaderné energetice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Skladovací nádrž pro ozářené materiály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Možnosti čištění skladovací nádrže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Reverzní osmóza a čištění dekontaminačních roztoků</a:t>
            </a:r>
          </a:p>
        </p:txBody>
      </p:sp>
    </p:spTree>
    <p:extLst>
      <p:ext uri="{BB962C8B-B14F-4D97-AF65-F5344CB8AC3E}">
        <p14:creationId xmlns:p14="http://schemas.microsoft.com/office/powerpoint/2010/main" val="327185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75" y="502721"/>
            <a:ext cx="10728325" cy="1152000"/>
          </a:xfrm>
        </p:spPr>
        <p:txBody>
          <a:bodyPr/>
          <a:lstStyle/>
          <a:p>
            <a:r>
              <a:rPr lang="cs-CZ" dirty="0"/>
              <a:t>Okruh reaktoru LVR – 15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2F6EC6D3-535C-9407-3B4D-8A0CDCBD2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0176" y="1267750"/>
            <a:ext cx="5798998" cy="337822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5D89A69-4369-F76C-43F1-829EBECD7E5A}"/>
              </a:ext>
            </a:extLst>
          </p:cNvPr>
          <p:cNvSpPr txBox="1"/>
          <p:nvPr/>
        </p:nvSpPr>
        <p:spPr>
          <a:xfrm>
            <a:off x="163094" y="1362715"/>
            <a:ext cx="5205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Vodou moderovaný/chlazený reaktor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Teplota okruhu: 48 – 52°C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Objem okruhu: 35 m</a:t>
            </a:r>
            <a:r>
              <a:rPr lang="cs-CZ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Průtok: 2000 m</a:t>
            </a:r>
            <a:r>
              <a:rPr lang="cs-CZ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/hod</a:t>
            </a:r>
          </a:p>
        </p:txBody>
      </p:sp>
      <p:pic>
        <p:nvPicPr>
          <p:cNvPr id="8" name="Obrázek 7" descr="Obsah obrázku text, bílé&#10;&#10;Popis byl vytvořen automaticky">
            <a:extLst>
              <a:ext uri="{FF2B5EF4-FFF2-40B4-BE49-F238E27FC236}">
                <a16:creationId xmlns:a16="http://schemas.microsoft.com/office/drawing/2014/main" id="{B2371E69-82D1-148A-15EF-E704DB65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2" y="3197978"/>
            <a:ext cx="4209734" cy="31573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4063912-914F-6FA3-0E7F-C13B02C77242}"/>
              </a:ext>
            </a:extLst>
          </p:cNvPr>
          <p:cNvSpPr txBox="1"/>
          <p:nvPr/>
        </p:nvSpPr>
        <p:spPr>
          <a:xfrm>
            <a:off x="1165577" y="5896594"/>
            <a:ext cx="3568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Palivo: IRT-4M (cca 19,75 % </a:t>
            </a:r>
            <a:r>
              <a:rPr lang="cs-CZ" b="1" baseline="30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cs-CZ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U)</a:t>
            </a:r>
          </a:p>
          <a:p>
            <a:r>
              <a:rPr lang="cs-CZ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200 - 250 dní ročně v provozu</a:t>
            </a:r>
          </a:p>
          <a:p>
            <a:r>
              <a:rPr lang="cs-CZ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Provoz po kampaních 21 – 28 dní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D01D90-F357-9F8B-9B02-899D927E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70" y="4258999"/>
            <a:ext cx="3465334" cy="25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A4F0497-A995-87BF-D3B3-C44E064923FE}"/>
              </a:ext>
            </a:extLst>
          </p:cNvPr>
          <p:cNvSpPr txBox="1"/>
          <p:nvPr/>
        </p:nvSpPr>
        <p:spPr>
          <a:xfrm>
            <a:off x="8934727" y="4764872"/>
            <a:ext cx="297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  <a:highlight>
                  <a:srgbClr val="000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Materiál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  <a:highlight>
                  <a:srgbClr val="000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OCHNOT - nádoba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  <a:highlight>
                  <a:srgbClr val="00008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Hliník - palivo</a:t>
            </a:r>
          </a:p>
        </p:txBody>
      </p:sp>
    </p:spTree>
    <p:extLst>
      <p:ext uri="{BB962C8B-B14F-4D97-AF65-F5344CB8AC3E}">
        <p14:creationId xmlns:p14="http://schemas.microsoft.com/office/powerpoint/2010/main" val="1026448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Parametry okruhu reaktoru LVR – 15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4063912-914F-6FA3-0E7F-C13B02C77242}"/>
              </a:ext>
            </a:extLst>
          </p:cNvPr>
          <p:cNvSpPr txBox="1"/>
          <p:nvPr/>
        </p:nvSpPr>
        <p:spPr>
          <a:xfrm>
            <a:off x="579306" y="5134204"/>
            <a:ext cx="3596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Ochrana nádoby a paliva před korozí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3C7522A-7E47-4484-CFF3-4373628A3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423" y="1524298"/>
            <a:ext cx="6696836" cy="3809403"/>
          </a:xfrm>
          <a:prstGeom prst="rect">
            <a:avLst/>
          </a:prstGeom>
        </p:spPr>
      </p:pic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9F517BC9-7194-7C27-B853-C4A351344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509497"/>
              </p:ext>
            </p:extLst>
          </p:nvPr>
        </p:nvGraphicFramePr>
        <p:xfrm>
          <a:off x="401652" y="1771138"/>
          <a:ext cx="4134256" cy="3214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5911">
                  <a:extLst>
                    <a:ext uri="{9D8B030D-6E8A-4147-A177-3AD203B41FA5}">
                      <a16:colId xmlns:a16="http://schemas.microsoft.com/office/drawing/2014/main" val="422125086"/>
                    </a:ext>
                  </a:extLst>
                </a:gridCol>
                <a:gridCol w="1818345">
                  <a:extLst>
                    <a:ext uri="{9D8B030D-6E8A-4147-A177-3AD203B41FA5}">
                      <a16:colId xmlns:a16="http://schemas.microsoft.com/office/drawing/2014/main" val="2427217530"/>
                    </a:ext>
                  </a:extLst>
                </a:gridCol>
              </a:tblGrid>
              <a:tr h="348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Parametr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Hodnota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5544931"/>
                  </a:ext>
                </a:extLst>
              </a:tr>
              <a:tr h="348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Vodivost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600" b="1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1600" b="1">
                          <a:effectLst/>
                        </a:rPr>
                        <a:t> 2,0 </a:t>
                      </a:r>
                      <a:r>
                        <a:rPr lang="cs-CZ" sz="1600" b="1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cs-CZ" sz="1600" b="1">
                          <a:effectLst/>
                        </a:rPr>
                        <a:t>S/cm</a:t>
                      </a:r>
                      <a:endParaRPr lang="cs-CZ" sz="1600" b="1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3678436"/>
                  </a:ext>
                </a:extLst>
              </a:tr>
              <a:tr h="348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pH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5,5 - 6,5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7259817"/>
                  </a:ext>
                </a:extLst>
              </a:tr>
              <a:tr h="348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Chloridy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1600" b="1" dirty="0">
                          <a:effectLst/>
                        </a:rPr>
                        <a:t> 50 </a:t>
                      </a: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cs-CZ" sz="1600" b="1" dirty="0">
                          <a:effectLst/>
                        </a:rPr>
                        <a:t>g/l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7349615"/>
                  </a:ext>
                </a:extLst>
              </a:tr>
              <a:tr h="42784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lnSpc>
                          <a:spcPct val="115000"/>
                        </a:lnSpc>
                      </a:pPr>
                      <a:r>
                        <a:rPr lang="cs-CZ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Sírany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1600" b="1" dirty="0">
                          <a:effectLst/>
                        </a:rPr>
                        <a:t> 50 </a:t>
                      </a: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cs-CZ" sz="1600" b="1" dirty="0">
                          <a:effectLst/>
                        </a:rPr>
                        <a:t>g/l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9872433"/>
                  </a:ext>
                </a:extLst>
              </a:tr>
              <a:tr h="348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Celkové železo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1600" b="1" dirty="0">
                          <a:effectLst/>
                        </a:rPr>
                        <a:t> 50 </a:t>
                      </a: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cs-CZ" sz="1600" b="1" dirty="0">
                          <a:effectLst/>
                        </a:rPr>
                        <a:t>g/l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7361652"/>
                  </a:ext>
                </a:extLst>
              </a:tr>
              <a:tr h="348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Hliník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1600" b="1" dirty="0">
                          <a:effectLst/>
                        </a:rPr>
                        <a:t> 50 </a:t>
                      </a: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cs-CZ" sz="1600" b="1" dirty="0">
                          <a:effectLst/>
                        </a:rPr>
                        <a:t>g/l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4933050"/>
                  </a:ext>
                </a:extLst>
              </a:tr>
              <a:tr h="348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</a:rPr>
                        <a:t>Měď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1600" b="1" dirty="0">
                          <a:effectLst/>
                        </a:rPr>
                        <a:t> 10 </a:t>
                      </a:r>
                      <a:r>
                        <a:rPr lang="cs-CZ" sz="1600" b="1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cs-CZ" sz="1600" b="1" dirty="0">
                          <a:effectLst/>
                        </a:rPr>
                        <a:t>g/l</a:t>
                      </a:r>
                      <a:endParaRPr lang="cs-CZ" sz="1600" b="1" dirty="0">
                        <a:solidFill>
                          <a:srgbClr val="4D4D4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0218661"/>
                  </a:ext>
                </a:extLst>
              </a:tr>
              <a:tr h="3482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Tvrdost (jako vápník)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3 mg/l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4937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69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4C14FA-3ED6-4CA6-264E-E803424E77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A98EBA-6354-F8D4-B9E1-C41035C6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75" y="455746"/>
            <a:ext cx="10728325" cy="1152000"/>
          </a:xfrm>
        </p:spPr>
        <p:txBody>
          <a:bodyPr/>
          <a:lstStyle/>
          <a:p>
            <a:r>
              <a:rPr lang="cs-CZ" dirty="0"/>
              <a:t>Výroba demineralizované vody</a:t>
            </a:r>
          </a:p>
        </p:txBody>
      </p:sp>
      <p:pic>
        <p:nvPicPr>
          <p:cNvPr id="6" name="Obrázek 5" descr="Obsah obrázku interiér, záchod, zařízení, zašpiněné&#10;&#10;Popis byl vytvořen automaticky">
            <a:extLst>
              <a:ext uri="{FF2B5EF4-FFF2-40B4-BE49-F238E27FC236}">
                <a16:creationId xmlns:a16="http://schemas.microsoft.com/office/drawing/2014/main" id="{62916849-3DE5-239B-EA6F-7F120F3FE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78" y="2084748"/>
            <a:ext cx="3589439" cy="26885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287A69-CA45-4115-EC3D-9D8AB2A0B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138" y="1607746"/>
            <a:ext cx="6075951" cy="41170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1AE0E1-398E-8D8A-AE5F-4EFB4408A94C}"/>
              </a:ext>
            </a:extLst>
          </p:cNvPr>
          <p:cNvSpPr txBox="1"/>
          <p:nvPr/>
        </p:nvSpPr>
        <p:spPr>
          <a:xfrm>
            <a:off x="886024" y="5058001"/>
            <a:ext cx="6245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Roční výroba cca 150 - 200 m3 demineralizované vody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Výkon jednotky je 40 l/hod</a:t>
            </a:r>
          </a:p>
        </p:txBody>
      </p:sp>
      <p:sp>
        <p:nvSpPr>
          <p:cNvPr id="8" name="Šipka: ohnutá nahoru 7">
            <a:extLst>
              <a:ext uri="{FF2B5EF4-FFF2-40B4-BE49-F238E27FC236}">
                <a16:creationId xmlns:a16="http://schemas.microsoft.com/office/drawing/2014/main" id="{0AA8E483-619A-01BA-1008-68E6A0F0D64C}"/>
              </a:ext>
            </a:extLst>
          </p:cNvPr>
          <p:cNvSpPr/>
          <p:nvPr/>
        </p:nvSpPr>
        <p:spPr>
          <a:xfrm rot="10800000">
            <a:off x="1981700" y="1799998"/>
            <a:ext cx="2152650" cy="1629001"/>
          </a:xfrm>
          <a:prstGeom prst="bentUpArrow">
            <a:avLst>
              <a:gd name="adj1" fmla="val 11552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0B62011-3445-8657-AE0F-8925031FB5CD}"/>
              </a:ext>
            </a:extLst>
          </p:cNvPr>
          <p:cNvSpPr txBox="1"/>
          <p:nvPr/>
        </p:nvSpPr>
        <p:spPr>
          <a:xfrm>
            <a:off x="2698360" y="1399888"/>
            <a:ext cx="2685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Využití reverzní osmózy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A493C5-9D45-0896-51C3-0BA078B5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211" y="1129986"/>
            <a:ext cx="1973590" cy="91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FC86B95-8690-95FC-B382-0880F075760D}"/>
              </a:ext>
            </a:extLst>
          </p:cNvPr>
          <p:cNvSpPr/>
          <p:nvPr/>
        </p:nvSpPr>
        <p:spPr>
          <a:xfrm>
            <a:off x="8841996" y="1971413"/>
            <a:ext cx="595619" cy="243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FC8DF7-48CF-E478-AC83-3FB7F40790B5}"/>
              </a:ext>
            </a:extLst>
          </p:cNvPr>
          <p:cNvSpPr txBox="1"/>
          <p:nvPr/>
        </p:nvSpPr>
        <p:spPr>
          <a:xfrm>
            <a:off x="8196043" y="1859750"/>
            <a:ext cx="140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17,0 – 18,0</a:t>
            </a:r>
          </a:p>
        </p:txBody>
      </p:sp>
    </p:spTree>
    <p:extLst>
      <p:ext uri="{BB962C8B-B14F-4D97-AF65-F5344CB8AC3E}">
        <p14:creationId xmlns:p14="http://schemas.microsoft.com/office/powerpoint/2010/main" val="48689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8000"/>
            <a:ext cx="11045825" cy="1152000"/>
          </a:xfrm>
        </p:spPr>
        <p:txBody>
          <a:bodyPr/>
          <a:lstStyle/>
          <a:p>
            <a:r>
              <a:rPr lang="cs-CZ" dirty="0"/>
              <a:t>Bazény skladování paliva a oz. materiálu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968546-31E7-6D23-1C52-3F8EF56B8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/>
          <a:stretch/>
        </p:blipFill>
        <p:spPr bwMode="auto">
          <a:xfrm>
            <a:off x="833898" y="3900880"/>
            <a:ext cx="4268981" cy="24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38669F0-3448-CBE9-B444-01718716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63" y="2062644"/>
            <a:ext cx="5531137" cy="2995357"/>
          </a:xfrm>
          <a:prstGeom prst="rect">
            <a:avLst/>
          </a:prstGeom>
        </p:spPr>
      </p:pic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E25D1563-94B5-EDFA-4266-FAB57D9E5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3898" y="1306205"/>
            <a:ext cx="4268981" cy="24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5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648000"/>
            <a:ext cx="10974388" cy="1152000"/>
          </a:xfrm>
        </p:spPr>
        <p:txBody>
          <a:bodyPr/>
          <a:lstStyle/>
          <a:p>
            <a:r>
              <a:rPr lang="cs-CZ" dirty="0"/>
              <a:t>Bazén skladování ozářeného materiálu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D89A69-4369-F76C-43F1-829EBECD7E5A}"/>
              </a:ext>
            </a:extLst>
          </p:cNvPr>
          <p:cNvSpPr txBox="1"/>
          <p:nvPr/>
        </p:nvSpPr>
        <p:spPr>
          <a:xfrm>
            <a:off x="376473" y="2151146"/>
            <a:ext cx="42429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Objem cca 30 m3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Koncentrace </a:t>
            </a:r>
            <a:r>
              <a:rPr lang="cs-CZ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 ≈ 1 mg/l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Koncentrace Al &gt; 6 mg/l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pH = 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Vodivost &lt; 5 µS/cm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C16E4C9-EAEF-F340-4A32-61C9E65CA974}"/>
              </a:ext>
            </a:extLst>
          </p:cNvPr>
          <p:cNvSpPr txBox="1"/>
          <p:nvPr/>
        </p:nvSpPr>
        <p:spPr>
          <a:xfrm>
            <a:off x="4667124" y="4949538"/>
            <a:ext cx="49158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Filtrace přes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mixbed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Dostatečně účinná na vodivost, Cl</a:t>
            </a:r>
            <a:r>
              <a:rPr lang="cs-CZ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SO</a:t>
            </a:r>
            <a:r>
              <a:rPr lang="cs-CZ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Neúčinná na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 Al </a:t>
            </a:r>
          </a:p>
        </p:txBody>
      </p:sp>
      <p:pic>
        <p:nvPicPr>
          <p:cNvPr id="9" name="Obrázek 8" descr="Obsah obrázku ocel, inženýrství, flétna/dudy, interiér&#10;&#10;Popis byl vytvořen automaticky">
            <a:extLst>
              <a:ext uri="{FF2B5EF4-FFF2-40B4-BE49-F238E27FC236}">
                <a16:creationId xmlns:a16="http://schemas.microsoft.com/office/drawing/2014/main" id="{A4CB3B30-2079-B895-9EDE-B8A8F9DEC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124" y="1719523"/>
            <a:ext cx="3079497" cy="2922865"/>
          </a:xfrm>
          <a:prstGeom prst="rect">
            <a:avLst/>
          </a:prstGeom>
        </p:spPr>
      </p:pic>
      <p:pic>
        <p:nvPicPr>
          <p:cNvPr id="10" name="Obrázek 9" descr="Obsah obrázku láhev, interiér&#10;&#10;Popis byl vytvořen automaticky">
            <a:extLst>
              <a:ext uri="{FF2B5EF4-FFF2-40B4-BE49-F238E27FC236}">
                <a16:creationId xmlns:a16="http://schemas.microsoft.com/office/drawing/2014/main" id="{F47EE05A-F4FB-9073-F378-7C7F9A316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667" y="2265421"/>
            <a:ext cx="1782725" cy="2376967"/>
          </a:xfrm>
          <a:prstGeom prst="rect">
            <a:avLst/>
          </a:prstGeom>
        </p:spPr>
      </p:pic>
      <p:pic>
        <p:nvPicPr>
          <p:cNvPr id="11" name="Obrázek 10" descr="Obsah obrázku válec, flétna/dudy, stroj/přístroj, ocel&#10;&#10;Popis byl vytvořen automaticky">
            <a:extLst>
              <a:ext uri="{FF2B5EF4-FFF2-40B4-BE49-F238E27FC236}">
                <a16:creationId xmlns:a16="http://schemas.microsoft.com/office/drawing/2014/main" id="{C682D043-EFB6-B65B-CA74-E7A7A04AE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369" y="2265421"/>
            <a:ext cx="2359498" cy="237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25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648000"/>
            <a:ext cx="10974388" cy="1152000"/>
          </a:xfrm>
        </p:spPr>
        <p:txBody>
          <a:bodyPr/>
          <a:lstStyle/>
          <a:p>
            <a:r>
              <a:rPr lang="cs-CZ" dirty="0"/>
              <a:t>Bazén skladování ozářeného materiálu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3" name="Picture 2" descr="Relationship between pH and the distribution of soluble aluminium... |  Download Scientific Diagram">
            <a:extLst>
              <a:ext uri="{FF2B5EF4-FFF2-40B4-BE49-F238E27FC236}">
                <a16:creationId xmlns:a16="http://schemas.microsoft.com/office/drawing/2014/main" id="{25FCA311-FF87-70FA-FFF4-61B638417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27" y="3535970"/>
            <a:ext cx="4303881" cy="304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7CDF1FE-75D1-865D-F68E-2D5DD594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22" y="1356478"/>
            <a:ext cx="3335928" cy="2610398"/>
          </a:xfrm>
          <a:prstGeom prst="rect">
            <a:avLst/>
          </a:prstGeom>
        </p:spPr>
      </p:pic>
      <p:sp>
        <p:nvSpPr>
          <p:cNvPr id="8" name="Zástupný symbol pro text 5">
            <a:extLst>
              <a:ext uri="{FF2B5EF4-FFF2-40B4-BE49-F238E27FC236}">
                <a16:creationId xmlns:a16="http://schemas.microsoft.com/office/drawing/2014/main" id="{8ADA355B-8696-E731-40BD-FAFD39BD713D}"/>
              </a:ext>
            </a:extLst>
          </p:cNvPr>
          <p:cNvSpPr txBox="1">
            <a:spLocks/>
          </p:cNvSpPr>
          <p:nvPr/>
        </p:nvSpPr>
        <p:spPr>
          <a:xfrm>
            <a:off x="485776" y="4371057"/>
            <a:ext cx="2881218" cy="485620"/>
          </a:xfrm>
          <a:prstGeom prst="rect">
            <a:avLst/>
          </a:prstGeom>
        </p:spPr>
        <p:txBody>
          <a:bodyPr anchor="t" anchorCtr="0"/>
          <a:lstStyle>
            <a:lvl1pPr marL="0" indent="0" algn="l" defTabSz="915223" rtl="0" eaLnBrk="1" latinLnBrk="0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Char char="​"/>
              <a:defRPr sz="2800" kern="1200">
                <a:solidFill>
                  <a:srgbClr val="0054A4"/>
                </a:solidFill>
                <a:latin typeface="Montserrat SemiBold" panose="00000700000000000000" pitchFamily="2" charset="-18"/>
                <a:ea typeface="+mn-ea"/>
                <a:cs typeface="+mn-cs"/>
              </a:defRPr>
            </a:lvl1pPr>
            <a:lvl2pPr marL="0" indent="0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029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1640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52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6863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4475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2086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9698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cs-CZ" altLang="cs-CZ" sz="2400" b="1" i="1" spc="20" dirty="0">
                <a:latin typeface="Calibri" panose="020F0502020204030204" pitchFamily="34" charset="0"/>
                <a:ea typeface="Roboto Medium" panose="020B0604020202020204" charset="0"/>
                <a:cs typeface="Calibri" panose="020F0502020204030204" pitchFamily="34" charset="0"/>
              </a:rPr>
              <a:t>Výskyt </a:t>
            </a:r>
            <a:r>
              <a:rPr lang="cs-CZ" altLang="cs-CZ" sz="2400" b="1" i="1" spc="20" dirty="0" err="1">
                <a:latin typeface="Calibri" panose="020F0502020204030204" pitchFamily="34" charset="0"/>
                <a:ea typeface="Roboto Medium" panose="020B0604020202020204" charset="0"/>
                <a:cs typeface="Calibri" panose="020F0502020204030204" pitchFamily="34" charset="0"/>
              </a:rPr>
              <a:t>Fe</a:t>
            </a:r>
            <a:r>
              <a:rPr lang="cs-CZ" altLang="cs-CZ" sz="2400" b="1" i="1" spc="20" dirty="0">
                <a:latin typeface="Calibri" panose="020F0502020204030204" pitchFamily="34" charset="0"/>
                <a:ea typeface="Roboto Medium" panose="020B0604020202020204" charset="0"/>
                <a:cs typeface="Calibri" panose="020F0502020204030204" pitchFamily="34" charset="0"/>
              </a:rPr>
              <a:t> a Al ve vodném roztoku</a:t>
            </a:r>
          </a:p>
          <a:p>
            <a:pPr lvl="1" algn="just"/>
            <a:endParaRPr lang="cs-CZ" dirty="0"/>
          </a:p>
        </p:txBody>
      </p:sp>
      <p:sp>
        <p:nvSpPr>
          <p:cNvPr id="12" name="Zástupný symbol pro text 5">
            <a:extLst>
              <a:ext uri="{FF2B5EF4-FFF2-40B4-BE49-F238E27FC236}">
                <a16:creationId xmlns:a16="http://schemas.microsoft.com/office/drawing/2014/main" id="{873708BF-4F7D-0D82-A3C2-5F9262D8FEC7}"/>
              </a:ext>
            </a:extLst>
          </p:cNvPr>
          <p:cNvSpPr txBox="1">
            <a:spLocks/>
          </p:cNvSpPr>
          <p:nvPr/>
        </p:nvSpPr>
        <p:spPr>
          <a:xfrm>
            <a:off x="7952418" y="3186190"/>
            <a:ext cx="3659800" cy="485620"/>
          </a:xfrm>
          <a:prstGeom prst="rect">
            <a:avLst/>
          </a:prstGeom>
        </p:spPr>
        <p:txBody>
          <a:bodyPr anchor="t" anchorCtr="0"/>
          <a:lstStyle>
            <a:lvl1pPr marL="0" indent="0" algn="l" defTabSz="915223" rtl="0" eaLnBrk="1" latinLnBrk="0" hangingPunct="1">
              <a:lnSpc>
                <a:spcPct val="90000"/>
              </a:lnSpc>
              <a:spcBef>
                <a:spcPts val="1200"/>
              </a:spcBef>
              <a:buFont typeface="Calibri" panose="020F0502020204030204" pitchFamily="34" charset="0"/>
              <a:buChar char="​"/>
              <a:defRPr sz="2800" kern="1200">
                <a:solidFill>
                  <a:srgbClr val="0054A4"/>
                </a:solidFill>
                <a:latin typeface="Montserrat SemiBold" panose="00000700000000000000" pitchFamily="2" charset="-18"/>
                <a:ea typeface="+mn-ea"/>
                <a:cs typeface="+mn-cs"/>
              </a:defRPr>
            </a:lvl1pPr>
            <a:lvl2pPr marL="0" indent="0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029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1640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52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6863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4475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2086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9698" indent="-228806" algn="l" defTabSz="9152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cs-CZ" altLang="cs-CZ" sz="2400" b="1" i="1" spc="20" dirty="0">
                <a:latin typeface="Calibri" panose="020F0502020204030204" pitchFamily="34" charset="0"/>
                <a:ea typeface="Roboto Medium" panose="020B0604020202020204" charset="0"/>
                <a:cs typeface="Calibri" panose="020F0502020204030204" pitchFamily="34" charset="0"/>
              </a:rPr>
              <a:t>Filtrační aparatura a testované roztoky</a:t>
            </a:r>
          </a:p>
          <a:p>
            <a:pPr lvl="1" algn="just"/>
            <a:endParaRPr lang="cs-CZ" dirty="0"/>
          </a:p>
        </p:txBody>
      </p:sp>
      <p:pic>
        <p:nvPicPr>
          <p:cNvPr id="13" name="Obrázek 12" descr="Obsah obrázku interiér, Lékařské vybavení, Vědecký přístroj, stroj/přístroj&#10;&#10;Popis byl vytvořen automaticky">
            <a:extLst>
              <a:ext uri="{FF2B5EF4-FFF2-40B4-BE49-F238E27FC236}">
                <a16:creationId xmlns:a16="http://schemas.microsoft.com/office/drawing/2014/main" id="{4E2C37E9-C9D6-B909-632C-D4A9C5A25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41" y="3994457"/>
            <a:ext cx="3280459" cy="2460344"/>
          </a:xfrm>
          <a:prstGeom prst="rect">
            <a:avLst/>
          </a:prstGeom>
        </p:spPr>
      </p:pic>
      <p:pic>
        <p:nvPicPr>
          <p:cNvPr id="14" name="Obrázek 13" descr="Obsah obrázku interiér, Průhledný materiál, tekutina, Řešení&#10;&#10;Popis byl vytvořen automaticky">
            <a:extLst>
              <a:ext uri="{FF2B5EF4-FFF2-40B4-BE49-F238E27FC236}">
                <a16:creationId xmlns:a16="http://schemas.microsoft.com/office/drawing/2014/main" id="{2A559309-0CF9-8FD6-F75C-11E495090F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56" b="15139"/>
          <a:stretch/>
        </p:blipFill>
        <p:spPr>
          <a:xfrm>
            <a:off x="6096000" y="1446014"/>
            <a:ext cx="3960581" cy="15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3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648000"/>
            <a:ext cx="10974388" cy="1152000"/>
          </a:xfrm>
        </p:spPr>
        <p:txBody>
          <a:bodyPr/>
          <a:lstStyle/>
          <a:p>
            <a:r>
              <a:rPr lang="cs-CZ" dirty="0"/>
              <a:t>Bazén skladování ozářeného materiálu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52DBEA-3528-38CF-4B63-50334C0F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5639" y="1360494"/>
            <a:ext cx="3574889" cy="25329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2E942B4-1760-9047-5E5B-E79F4596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32843" y="1360494"/>
            <a:ext cx="3610746" cy="25902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41B6FF-518F-4D5E-AF2B-E74DBE79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75905" y="1360494"/>
            <a:ext cx="3639136" cy="25902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A315109-FC8A-5F8A-EA9E-09CCA91AF1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1528" y="4230569"/>
            <a:ext cx="3429000" cy="25338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744105F-A493-AF86-A50A-84818507C5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75905" y="4102216"/>
            <a:ext cx="3715757" cy="271881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7B0F884-C58E-F0E1-72A9-1A29287365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145655" y="4193597"/>
            <a:ext cx="3654629" cy="26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59844"/>
      </p:ext>
    </p:extLst>
  </p:cSld>
  <p:clrMapOvr>
    <a:masterClrMapping/>
  </p:clrMapOvr>
</p:sld>
</file>

<file path=ppt/theme/theme1.xml><?xml version="1.0" encoding="utf-8"?>
<a:theme xmlns:a="http://schemas.openxmlformats.org/drawingml/2006/main" name="CVŘ PPT 16:9">
  <a:themeElements>
    <a:clrScheme name="CV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A4"/>
      </a:accent1>
      <a:accent2>
        <a:srgbClr val="009AC7"/>
      </a:accent2>
      <a:accent3>
        <a:srgbClr val="70AD47"/>
      </a:accent3>
      <a:accent4>
        <a:srgbClr val="ED7D31"/>
      </a:accent4>
      <a:accent5>
        <a:srgbClr val="FFC000"/>
      </a:accent5>
      <a:accent6>
        <a:srgbClr val="954F72"/>
      </a:accent6>
      <a:hlink>
        <a:srgbClr val="0054A4"/>
      </a:hlink>
      <a:folHlink>
        <a:srgbClr val="0054A4"/>
      </a:folHlink>
    </a:clrScheme>
    <a:fontScheme name="Montserrat - Roboto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16-9_EN" id="{14294C32-1BF9-4CDB-B549-78CD765922E8}" vid="{9FCFEB02-3E2E-44E1-880D-D959026D0DF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prezentace_16-9_EN</Template>
  <TotalTime>2967</TotalTime>
  <Words>461</Words>
  <Application>Microsoft Office PowerPoint</Application>
  <PresentationFormat>Širokoúhlá obrazovka</PresentationFormat>
  <Paragraphs>114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Arial</vt:lpstr>
      <vt:lpstr>Calibri</vt:lpstr>
      <vt:lpstr>Montserrat</vt:lpstr>
      <vt:lpstr>Roboto</vt:lpstr>
      <vt:lpstr>Symbol</vt:lpstr>
      <vt:lpstr>Times New Roman</vt:lpstr>
      <vt:lpstr>Verdana</vt:lpstr>
      <vt:lpstr>CVŘ PPT 16:9</vt:lpstr>
      <vt:lpstr>VYUŽITÍ MEMBRÁNOVÝCH TECHNOLOGIÍ V JADERNÉ ENERGETICE A PŘI ZPRACOVÁNÍ  ODPADŮ</vt:lpstr>
      <vt:lpstr>Obsah</vt:lpstr>
      <vt:lpstr>Okruh reaktoru LVR – 15</vt:lpstr>
      <vt:lpstr>Parametry okruhu reaktoru LVR – 15</vt:lpstr>
      <vt:lpstr>Výroba demineralizované vody</vt:lpstr>
      <vt:lpstr>Bazény skladování paliva a oz. materiálu </vt:lpstr>
      <vt:lpstr>Bazén skladování ozářeného materiálu </vt:lpstr>
      <vt:lpstr>Bazén skladování ozářeného materiálu </vt:lpstr>
      <vt:lpstr>Bazén skladování ozářeného materiálu </vt:lpstr>
      <vt:lpstr>Reverzní osmóza a čištění dekontaminačních roztoků</vt:lpstr>
      <vt:lpstr>Reverzní osmóza a čištění dekontaminačních roztoků</vt:lpstr>
      <vt:lpstr>Reverzní osmóza a čištění dekontaminačních roztoků</vt:lpstr>
      <vt:lpstr>Reverzní osmóza a čištění dekontaminačních roztoků – kyselé pH</vt:lpstr>
      <vt:lpstr>Reverzní osmóza a čištění dekontaminačních roztoků – alkalické pH</vt:lpstr>
      <vt:lpstr>Závěr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Šafránek</dc:creator>
  <cp:lastModifiedBy>Kus Pavel</cp:lastModifiedBy>
  <cp:revision>11</cp:revision>
  <dcterms:created xsi:type="dcterms:W3CDTF">2020-09-01T21:25:29Z</dcterms:created>
  <dcterms:modified xsi:type="dcterms:W3CDTF">2023-10-17T05:30:08Z</dcterms:modified>
</cp:coreProperties>
</file>