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notesMasterIdLst>
    <p:notesMasterId r:id="rId20"/>
  </p:notesMasterIdLst>
  <p:sldIdLst>
    <p:sldId id="256" r:id="rId6"/>
    <p:sldId id="283" r:id="rId7"/>
    <p:sldId id="284" r:id="rId8"/>
    <p:sldId id="277" r:id="rId9"/>
    <p:sldId id="294" r:id="rId10"/>
    <p:sldId id="295" r:id="rId11"/>
    <p:sldId id="290" r:id="rId12"/>
    <p:sldId id="289" r:id="rId13"/>
    <p:sldId id="278" r:id="rId14"/>
    <p:sldId id="291" r:id="rId15"/>
    <p:sldId id="292" r:id="rId16"/>
    <p:sldId id="293" r:id="rId17"/>
    <p:sldId id="281" r:id="rId18"/>
    <p:sldId id="267" r:id="rId19"/>
  </p:sldIdLst>
  <p:sldSz cx="18288000" cy="10287000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044926-A013-437C-81BB-71AC1F65B7B1}" v="12" dt="2023-09-20T12:08:02.234"/>
    <p1510:client id="{E335F068-560E-4681-B3EF-83B5CB4A0D9F}" v="7" dt="2023-09-20T11:46:38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7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a" userId="S::georgia_futureneeds.eu#ext#@campuscvut.onmicrosoft.com::6d30b45f-98c9-4436-868c-8a6772ba5102" providerId="AD" clId="Web-{D4044926-A013-437C-81BB-71AC1F65B7B1}"/>
    <pc:docChg chg="modSld">
      <pc:chgData name="georgia" userId="S::georgia_futureneeds.eu#ext#@campuscvut.onmicrosoft.com::6d30b45f-98c9-4436-868c-8a6772ba5102" providerId="AD" clId="Web-{D4044926-A013-437C-81BB-71AC1F65B7B1}" dt="2023-09-20T12:08:01.469" v="10" actId="20577"/>
      <pc:docMkLst>
        <pc:docMk/>
      </pc:docMkLst>
      <pc:sldChg chg="modSp">
        <pc:chgData name="georgia" userId="S::georgia_futureneeds.eu#ext#@campuscvut.onmicrosoft.com::6d30b45f-98c9-4436-868c-8a6772ba5102" providerId="AD" clId="Web-{D4044926-A013-437C-81BB-71AC1F65B7B1}" dt="2023-09-20T12:08:01.469" v="10" actId="20577"/>
        <pc:sldMkLst>
          <pc:docMk/>
          <pc:sldMk cId="0" sldId="256"/>
        </pc:sldMkLst>
        <pc:spChg chg="mod">
          <ac:chgData name="georgia" userId="S::georgia_futureneeds.eu#ext#@campuscvut.onmicrosoft.com::6d30b45f-98c9-4436-868c-8a6772ba5102" providerId="AD" clId="Web-{D4044926-A013-437C-81BB-71AC1F65B7B1}" dt="2023-09-20T12:08:01.469" v="10" actId="20577"/>
          <ac:spMkLst>
            <pc:docMk/>
            <pc:sldMk cId="0" sldId="256"/>
            <ac:spMk id="127" creationId="{00000000-0000-0000-0000-000000000000}"/>
          </ac:spMkLst>
        </pc:spChg>
      </pc:sldChg>
    </pc:docChg>
  </pc:docChgLst>
  <pc:docChgLst>
    <pc:chgData name="Elena Goicolea Güemez-Icatalist" userId="S::egoicolea_icatalist.eu#ext#@campuscvut.onmicrosoft.com::237eb1bc-a599-4801-a57c-cd9742f4172f" providerId="AD" clId="Web-{E335F068-560E-4681-B3EF-83B5CB4A0D9F}"/>
    <pc:docChg chg="modSld">
      <pc:chgData name="Elena Goicolea Güemez-Icatalist" userId="S::egoicolea_icatalist.eu#ext#@campuscvut.onmicrosoft.com::237eb1bc-a599-4801-a57c-cd9742f4172f" providerId="AD" clId="Web-{E335F068-560E-4681-B3EF-83B5CB4A0D9F}" dt="2023-09-20T11:46:38.120" v="3" actId="20577"/>
      <pc:docMkLst>
        <pc:docMk/>
      </pc:docMkLst>
      <pc:sldChg chg="modSp">
        <pc:chgData name="Elena Goicolea Güemez-Icatalist" userId="S::egoicolea_icatalist.eu#ext#@campuscvut.onmicrosoft.com::237eb1bc-a599-4801-a57c-cd9742f4172f" providerId="AD" clId="Web-{E335F068-560E-4681-B3EF-83B5CB4A0D9F}" dt="2023-09-20T11:46:38.120" v="3" actId="20577"/>
        <pc:sldMkLst>
          <pc:docMk/>
          <pc:sldMk cId="3073236285" sldId="275"/>
        </pc:sldMkLst>
        <pc:spChg chg="mod">
          <ac:chgData name="Elena Goicolea Güemez-Icatalist" userId="S::egoicolea_icatalist.eu#ext#@campuscvut.onmicrosoft.com::237eb1bc-a599-4801-a57c-cd9742f4172f" providerId="AD" clId="Web-{E335F068-560E-4681-B3EF-83B5CB4A0D9F}" dt="2023-09-20T11:46:38.120" v="3" actId="20577"/>
          <ac:spMkLst>
            <pc:docMk/>
            <pc:sldMk cId="3073236285" sldId="275"/>
            <ac:spMk id="4" creationId="{AD07FF12-E334-8FA0-F5B4-0B291882266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notes' format</a:t>
            </a:r>
          </a:p>
        </p:txBody>
      </p:sp>
      <p:sp>
        <p:nvSpPr>
          <p:cNvPr id="12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2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2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2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506DB206-5623-45B0-BB9B-7DD18DC277BE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0059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CDW: </a:t>
            </a:r>
            <a:r>
              <a:rPr lang="es-ES" err="1"/>
              <a:t>Construction</a:t>
            </a:r>
            <a:r>
              <a:rPr lang="es-ES"/>
              <a:t> and </a:t>
            </a:r>
            <a:r>
              <a:rPr lang="es-ES" err="1"/>
              <a:t>demolition</a:t>
            </a:r>
            <a:r>
              <a:rPr lang="es-ES"/>
              <a:t> </a:t>
            </a:r>
            <a:r>
              <a:rPr lang="es-ES" err="1"/>
              <a:t>waste</a:t>
            </a:r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506DB206-5623-45B0-BB9B-7DD18DC277BE}" type="slidenum">
              <a:rPr lang="en-GB" sz="1400" b="0" strike="noStrike" spc="-1" smtClean="0">
                <a:latin typeface="Times New Roman"/>
              </a:rPr>
              <a:t>2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9043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err="1"/>
              <a:t>Development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a </a:t>
            </a:r>
            <a:r>
              <a:rPr lang="es-ES" err="1"/>
              <a:t>circularity</a:t>
            </a:r>
            <a:r>
              <a:rPr lang="es-ES"/>
              <a:t> and </a:t>
            </a:r>
            <a:r>
              <a:rPr lang="es-ES" err="1"/>
              <a:t>Sustainability</a:t>
            </a:r>
            <a:r>
              <a:rPr lang="es-ES"/>
              <a:t> </a:t>
            </a:r>
            <a:r>
              <a:rPr lang="es-ES" err="1"/>
              <a:t>assessment</a:t>
            </a:r>
            <a:r>
              <a:rPr lang="es-ES"/>
              <a:t> </a:t>
            </a:r>
            <a:r>
              <a:rPr lang="es-ES" err="1"/>
              <a:t>tool</a:t>
            </a:r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506DB206-5623-45B0-BB9B-7DD18DC277BE}" type="slidenum">
              <a:rPr lang="en-GB" sz="1400" b="0" strike="noStrike" spc="-1" smtClean="0">
                <a:latin typeface="Times New Roman"/>
              </a:rPr>
              <a:t>4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4977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23CC5F3-3B3A-4F36-AB4F-7B185990CF5A}" type="slidenum">
              <a:rPr lang="en-GB" sz="1400" b="0" strike="noStrike" spc="-1" smtClean="0">
                <a:latin typeface="Times New Roman"/>
              </a:rPr>
              <a:t>7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3854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Metodología de desarrollo de la herramienta. El recuadro marca la parte más relevante al </a:t>
            </a:r>
            <a:r>
              <a:rPr lang="es-ES" err="1"/>
              <a:t>Cost</a:t>
            </a:r>
            <a:r>
              <a:rPr lang="es-ES"/>
              <a:t> </a:t>
            </a:r>
            <a:r>
              <a:rPr lang="es-ES" err="1"/>
              <a:t>Action</a:t>
            </a:r>
            <a:r>
              <a:rPr lang="es-ES"/>
              <a:t>, que desarrolla WG3, </a:t>
            </a:r>
            <a:r>
              <a:rPr lang="es-ES" err="1"/>
              <a:t>Selection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indicatoris</a:t>
            </a:r>
            <a:r>
              <a:rPr lang="es-ES"/>
              <a:t>. </a:t>
            </a:r>
            <a:r>
              <a:rPr lang="es-ES" err="1"/>
              <a:t>Although</a:t>
            </a:r>
            <a:r>
              <a:rPr lang="es-ES"/>
              <a:t> in </a:t>
            </a:r>
            <a:r>
              <a:rPr lang="es-ES" err="1"/>
              <a:t>these</a:t>
            </a:r>
            <a:r>
              <a:rPr lang="es-ES"/>
              <a:t> case </a:t>
            </a:r>
            <a:r>
              <a:rPr lang="es-ES" err="1"/>
              <a:t>it</a:t>
            </a:r>
            <a:r>
              <a:rPr lang="es-ES"/>
              <a:t> </a:t>
            </a:r>
            <a:r>
              <a:rPr lang="es-ES" err="1"/>
              <a:t>includes</a:t>
            </a:r>
            <a:r>
              <a:rPr lang="es-ES"/>
              <a:t> </a:t>
            </a:r>
            <a:r>
              <a:rPr lang="es-ES" err="1"/>
              <a:t>also</a:t>
            </a:r>
            <a:r>
              <a:rPr lang="es-ES"/>
              <a:t> </a:t>
            </a:r>
            <a:r>
              <a:rPr lang="es-ES" err="1"/>
              <a:t>sustainability</a:t>
            </a:r>
            <a:r>
              <a:rPr lang="es-ES"/>
              <a:t> </a:t>
            </a:r>
            <a:r>
              <a:rPr lang="es-ES" err="1"/>
              <a:t>indicators</a:t>
            </a:r>
            <a:r>
              <a:rPr lang="es-ES"/>
              <a:t>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23CC5F3-3B3A-4F36-AB4F-7B185990CF5A}" type="slidenum">
              <a:rPr lang="en-GB" sz="1400" b="0" strike="noStrike" spc="-1" smtClean="0">
                <a:latin typeface="Times New Roman"/>
              </a:rPr>
              <a:t>8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7881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Dimensiones y subdimensiones que clasifican los indicadores de circularidad y sostenibilidad. 5 dimensiones : social, ambiental, económica, técnica y gestión y gobernanza.</a:t>
            </a:r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506DB206-5623-45B0-BB9B-7DD18DC277BE}" type="slidenum">
              <a:rPr lang="en-GB" sz="1400" b="0" strike="noStrike" spc="-1" smtClean="0">
                <a:latin typeface="Times New Roman"/>
              </a:rPr>
              <a:t>9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5862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23CC5F3-3B3A-4F36-AB4F-7B185990CF5A}" type="slidenum">
              <a:rPr lang="en-GB" sz="1400" b="0" strike="noStrike" spc="-1" smtClean="0">
                <a:latin typeface="Times New Roman"/>
              </a:rPr>
              <a:t>10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0343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23CC5F3-3B3A-4F36-AB4F-7B185990CF5A}" type="slidenum">
              <a:rPr lang="en-GB" sz="1400" b="0" strike="noStrike" spc="-1" smtClean="0">
                <a:latin typeface="Times New Roman"/>
              </a:rPr>
              <a:t>11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7731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23CC5F3-3B3A-4F36-AB4F-7B185990CF5A}" type="slidenum">
              <a:rPr lang="en-GB" sz="1400" b="0" strike="noStrike" spc="-1" smtClean="0">
                <a:latin typeface="Times New Roman"/>
              </a:rPr>
              <a:t>12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mailto:name@company.ac.uk" TargetMode="Externa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6;p15">
            <a:extLst>
              <a:ext uri="{FF2B5EF4-FFF2-40B4-BE49-F238E27FC236}">
                <a16:creationId xmlns:a16="http://schemas.microsoft.com/office/drawing/2014/main" xmlns="" id="{2A12FBE7-BC4A-5C68-527E-D1826B6BEF64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850320" y="1401840"/>
            <a:ext cx="6982200" cy="6920640"/>
          </a:xfrm>
          <a:prstGeom prst="rect">
            <a:avLst/>
          </a:prstGeom>
          <a:ln w="0">
            <a:noFill/>
          </a:ln>
        </p:spPr>
      </p:pic>
      <p:sp>
        <p:nvSpPr>
          <p:cNvPr id="3" name="Google Shape;87;p15">
            <a:extLst>
              <a:ext uri="{FF2B5EF4-FFF2-40B4-BE49-F238E27FC236}">
                <a16:creationId xmlns:a16="http://schemas.microsoft.com/office/drawing/2014/main" xmlns="" id="{C94929FC-DCEA-6D6F-604A-D012DCA9E174}"/>
              </a:ext>
            </a:extLst>
          </p:cNvPr>
          <p:cNvSpPr/>
          <p:nvPr userDrawn="1"/>
        </p:nvSpPr>
        <p:spPr>
          <a:xfrm>
            <a:off x="1108440" y="8448120"/>
            <a:ext cx="756144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>
                <a:solidFill>
                  <a:srgbClr val="000000"/>
                </a:solidFill>
                <a:latin typeface="Calibri"/>
                <a:ea typeface="Calibri"/>
              </a:rPr>
              <a:t>LOREM IPSUM DOLOR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4" name="Google Shape;88;p15">
            <a:extLst>
              <a:ext uri="{FF2B5EF4-FFF2-40B4-BE49-F238E27FC236}">
                <a16:creationId xmlns:a16="http://schemas.microsoft.com/office/drawing/2014/main" xmlns="" id="{63A816CE-16A8-2D36-5910-8BDE82822A3E}"/>
              </a:ext>
            </a:extLst>
          </p:cNvPr>
          <p:cNvSpPr/>
          <p:nvPr userDrawn="1"/>
        </p:nvSpPr>
        <p:spPr>
          <a:xfrm>
            <a:off x="8866800" y="1370160"/>
            <a:ext cx="7756200" cy="63709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marL="285840" indent="-297000">
              <a:lnSpc>
                <a:spcPct val="100000"/>
              </a:lnSpc>
              <a:buClr>
                <a:srgbClr val="000000"/>
              </a:buClr>
              <a:buFont typeface="Trebuchet MS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LOREM IPSUM </a:t>
            </a:r>
            <a:endParaRPr lang="en-GB" sz="2000" b="0" strike="noStrike" spc="-1">
              <a:latin typeface="Arial"/>
            </a:endParaRPr>
          </a:p>
          <a:p>
            <a:pPr marL="285840" indent="-297000">
              <a:lnSpc>
                <a:spcPct val="100000"/>
              </a:lnSpc>
              <a:buClr>
                <a:srgbClr val="000000"/>
              </a:buClr>
              <a:buFont typeface="Trebuchet MS"/>
              <a:buChar char="•"/>
            </a:pPr>
            <a:endParaRPr lang="en-GB" sz="2000" b="0" strike="noStrike" spc="-1">
              <a:solidFill>
                <a:srgbClr val="000000"/>
              </a:solidFill>
              <a:latin typeface="Trebuchet MS"/>
              <a:ea typeface="Trebuchet MS"/>
            </a:endParaRPr>
          </a:p>
          <a:p>
            <a:pPr marL="285840" marR="0" lvl="0" indent="-297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/>
              <a:buChar char="•"/>
              <a:tabLst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LOREM IPSUM </a:t>
            </a:r>
            <a:endParaRPr lang="en-GB" sz="2000" b="0" strike="noStrike" spc="-1">
              <a:latin typeface="Arial"/>
            </a:endParaRPr>
          </a:p>
          <a:p>
            <a:pPr marL="285840" indent="-297000">
              <a:lnSpc>
                <a:spcPct val="100000"/>
              </a:lnSpc>
              <a:buClr>
                <a:srgbClr val="000000"/>
              </a:buClr>
              <a:buFont typeface="Trebuchet MS"/>
              <a:buChar char="•"/>
            </a:pPr>
            <a:endParaRPr lang="en-GB" sz="2000" b="0" strike="noStrike" spc="-1">
              <a:solidFill>
                <a:srgbClr val="000000"/>
              </a:solidFill>
              <a:latin typeface="Trebuchet MS"/>
              <a:ea typeface="Trebuchet MS"/>
            </a:endParaRPr>
          </a:p>
          <a:p>
            <a:pPr marL="285840" indent="-297000">
              <a:lnSpc>
                <a:spcPct val="100000"/>
              </a:lnSpc>
              <a:buClr>
                <a:srgbClr val="000000"/>
              </a:buClr>
              <a:buFont typeface="Trebuchet MS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LOREM IPSUM </a:t>
            </a:r>
          </a:p>
          <a:p>
            <a:pPr marL="285840" indent="-297000">
              <a:lnSpc>
                <a:spcPct val="100000"/>
              </a:lnSpc>
              <a:buClr>
                <a:srgbClr val="000000"/>
              </a:buClr>
              <a:buFont typeface="Trebuchet MS"/>
              <a:buChar char="•"/>
            </a:pPr>
            <a:endParaRPr lang="en-GB" sz="2000" b="0" strike="noStrike" spc="-1">
              <a:solidFill>
                <a:srgbClr val="000000"/>
              </a:solidFill>
              <a:latin typeface="Trebuchet MS"/>
            </a:endParaRPr>
          </a:p>
          <a:p>
            <a:pPr marL="285840" marR="0" lvl="0" indent="-297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/>
              <a:buChar char="•"/>
              <a:tabLst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LOREM IPSUM </a:t>
            </a:r>
            <a:endParaRPr lang="en-GB" sz="2000" b="0" strike="noStrike" spc="-1">
              <a:latin typeface="Arial"/>
            </a:endParaRPr>
          </a:p>
          <a:p>
            <a:pPr marL="285840" indent="-297000">
              <a:lnSpc>
                <a:spcPct val="100000"/>
              </a:lnSpc>
              <a:buClr>
                <a:srgbClr val="000000"/>
              </a:buClr>
              <a:buFont typeface="Trebuchet MS"/>
              <a:buChar char="•"/>
            </a:pPr>
            <a:endParaRPr lang="en-GB" sz="2000" b="0" strike="noStrike" spc="-1">
              <a:solidFill>
                <a:srgbClr val="000000"/>
              </a:solidFill>
              <a:latin typeface="Trebuchet MS"/>
            </a:endParaRPr>
          </a:p>
          <a:p>
            <a:pPr marL="285840" marR="0" lvl="0" indent="-297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/>
              <a:buChar char="•"/>
              <a:tabLst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LOREM IPSUM :</a:t>
            </a:r>
            <a:endParaRPr lang="en-GB" sz="20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- </a:t>
            </a:r>
            <a:r>
              <a:rPr lang="en-GB" sz="2000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sz="20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GB" sz="20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endParaRPr lang="en-GB" sz="2000" b="0" strike="noStrike" spc="-1">
              <a:latin typeface="Arial"/>
            </a:endParaRPr>
          </a:p>
          <a:p>
            <a:pPr marL="446040" lvl="1" indent="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None/>
              <a:tabLst>
                <a:tab pos="0" algn="l"/>
              </a:tabLst>
            </a:pPr>
            <a:r>
              <a:rPr lang="en-GB" sz="20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 </a:t>
            </a:r>
            <a:r>
              <a:rPr lang="en-GB" sz="2000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sz="20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GB" sz="20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sz="20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marL="446040" lvl="1" indent="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Tx/>
              <a:buNone/>
              <a:tabLst>
                <a:tab pos="0" algn="l"/>
              </a:tabLst>
            </a:pPr>
            <a:r>
              <a:rPr lang="en-GB" sz="20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 </a:t>
            </a:r>
            <a:r>
              <a:rPr lang="en-GB" sz="2000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sz="20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GB" sz="20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endParaRPr lang="en-GB" sz="2000" b="0" i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788940" lvl="1" indent="-3429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Tx/>
              <a:buChar char="-"/>
              <a:tabLst>
                <a:tab pos="0" algn="l"/>
              </a:tabLst>
            </a:pPr>
            <a:endParaRPr lang="en-GB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AIM:</a:t>
            </a:r>
            <a:endParaRPr lang="en-GB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  <a:tabLst>
                <a:tab pos="0" algn="l"/>
              </a:tabLst>
            </a:pPr>
            <a:r>
              <a:rPr lang="en-GB" sz="20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GB" sz="2000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sz="20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GB" sz="2000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sz="20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000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sz="20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GB" sz="20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sz="20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000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sz="20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 </a:t>
            </a:r>
            <a:r>
              <a:rPr lang="en-GB" sz="2000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en-GB" sz="20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GB" sz="20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en-GB" sz="20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sz="20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labore et dolore magna </a:t>
            </a:r>
            <a:r>
              <a:rPr lang="en-GB" sz="2000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en-GB" sz="20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Ut </a:t>
            </a:r>
            <a:r>
              <a:rPr lang="en-GB" sz="2000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GB" sz="20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minim </a:t>
            </a:r>
            <a:r>
              <a:rPr lang="en-GB" sz="2000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en-GB" sz="20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000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GB" sz="20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en-GB" sz="20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exercitation </a:t>
            </a:r>
            <a:r>
              <a:rPr lang="en-GB" sz="2000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en-GB" sz="20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en-GB" sz="20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en-GB" sz="2000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sz="20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en-GB" sz="20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GB" sz="2000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en-GB" sz="20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GB" sz="20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GB" sz="20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5" name="Google Shape;89;p15">
            <a:extLst>
              <a:ext uri="{FF2B5EF4-FFF2-40B4-BE49-F238E27FC236}">
                <a16:creationId xmlns:a16="http://schemas.microsoft.com/office/drawing/2014/main" xmlns="" id="{55E82143-1E7C-EE5E-720F-9D724110B2A1}"/>
              </a:ext>
            </a:extLst>
          </p:cNvPr>
          <p:cNvSpPr/>
          <p:nvPr userDrawn="1"/>
        </p:nvSpPr>
        <p:spPr>
          <a:xfrm>
            <a:off x="1108440" y="979560"/>
            <a:ext cx="8638560" cy="3200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en-GB" sz="2600" b="1" strike="noStrike" spc="-1">
                <a:solidFill>
                  <a:srgbClr val="1B7730"/>
                </a:solidFill>
                <a:latin typeface="Ubuntu"/>
                <a:ea typeface="Ubuntu"/>
              </a:rPr>
              <a:t>TITLE |</a:t>
            </a:r>
            <a:r>
              <a:rPr lang="en-GB" sz="2600" b="0" strike="noStrike" spc="-1">
                <a:solidFill>
                  <a:srgbClr val="000000"/>
                </a:solidFill>
                <a:latin typeface="Ubuntu"/>
                <a:ea typeface="Ubuntu"/>
              </a:rPr>
              <a:t> Introduction</a:t>
            </a:r>
            <a:endParaRPr lang="en-GB" sz="2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4268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>
            <a:extLst>
              <a:ext uri="{FF2B5EF4-FFF2-40B4-BE49-F238E27FC236}">
                <a16:creationId xmlns:a16="http://schemas.microsoft.com/office/drawing/2014/main" xmlns="" id="{B2C43429-E6C7-AAC4-5D16-C90476F27A54}"/>
              </a:ext>
            </a:extLst>
          </p:cNvPr>
          <p:cNvSpPr/>
          <p:nvPr userDrawn="1"/>
        </p:nvSpPr>
        <p:spPr>
          <a:xfrm>
            <a:off x="9144000" y="2154420"/>
            <a:ext cx="8034120" cy="6254643"/>
          </a:xfrm>
          <a:prstGeom prst="round1Rect">
            <a:avLst>
              <a:gd name="adj" fmla="val 16667"/>
            </a:avLst>
          </a:prstGeom>
          <a:solidFill>
            <a:schemeClr val="dk2"/>
          </a:solidFill>
          <a:ln w="9525">
            <a:solidFill>
              <a:srgbClr val="15F3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40000" tIns="540000" rIns="540000" bIns="0">
            <a:noAutofit/>
          </a:bodyPr>
          <a:lstStyle/>
          <a:p>
            <a:pPr algn="l"/>
            <a:r>
              <a:rPr lang="en-US" b="1">
                <a:latin typeface="+mj-lt"/>
              </a:rPr>
              <a:t>LOREM</a:t>
            </a:r>
          </a:p>
          <a:p>
            <a:pPr algn="l"/>
            <a:endParaRPr lang="en-US">
              <a:latin typeface="+mj-lt"/>
            </a:endParaRP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F2F2F2"/>
              </a:buClr>
              <a:buSzTx/>
              <a:buFont typeface="Trebuchet MS"/>
              <a:buChar char="■"/>
              <a:tabLst>
                <a:tab pos="0" algn="l"/>
              </a:tabLst>
              <a:defRPr/>
            </a:pPr>
            <a:r>
              <a:rPr lang="en-GB" b="0" i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perspiciatis</a:t>
            </a:r>
            <a:r>
              <a:rPr lang="en-GB" b="0" i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unde</a:t>
            </a:r>
            <a:r>
              <a:rPr lang="en-GB" b="0" i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omnis</a:t>
            </a:r>
            <a:r>
              <a:rPr lang="en-GB" b="0" i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iste</a:t>
            </a:r>
            <a:r>
              <a:rPr lang="en-GB" b="0" i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natus</a:t>
            </a:r>
            <a:r>
              <a:rPr lang="en-GB" b="0" i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error sit </a:t>
            </a:r>
            <a:r>
              <a:rPr lang="en-GB" b="0" i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voluptatem</a:t>
            </a:r>
            <a:r>
              <a:rPr lang="en-GB" b="0" i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accusantium</a:t>
            </a:r>
            <a:r>
              <a:rPr lang="en-GB" b="0" i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doloremque</a:t>
            </a:r>
            <a:r>
              <a:rPr lang="en-GB" b="0" i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laudantium</a:t>
            </a:r>
            <a:endParaRPr lang="en-US" spc="-1">
              <a:solidFill>
                <a:schemeClr val="tx1"/>
              </a:solidFill>
              <a:latin typeface="+mj-lt"/>
            </a:endParaRPr>
          </a:p>
          <a:p>
            <a:pPr marL="341313" indent="-341313"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endParaRPr lang="en-US" spc="-1">
              <a:latin typeface="+mj-lt"/>
            </a:endParaRP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F2F2F2"/>
              </a:buClr>
              <a:buSzTx/>
              <a:buFont typeface="Trebuchet MS"/>
              <a:buChar char="■"/>
              <a:tabLst>
                <a:tab pos="0" algn="l"/>
              </a:tabLst>
              <a:defRPr/>
            </a:pPr>
            <a:r>
              <a:rPr lang="en-GB" b="0" i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perspiciatis</a:t>
            </a:r>
            <a:r>
              <a:rPr lang="en-GB" b="0" i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unde</a:t>
            </a:r>
            <a:r>
              <a:rPr lang="en-GB" b="0" i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omnis</a:t>
            </a:r>
            <a:r>
              <a:rPr lang="en-GB" b="0" i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iste</a:t>
            </a:r>
            <a:r>
              <a:rPr lang="en-GB" b="0" i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natus</a:t>
            </a:r>
            <a:r>
              <a:rPr lang="en-GB" b="0" i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error sit </a:t>
            </a:r>
            <a:r>
              <a:rPr lang="en-GB" b="0" i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voluptatem</a:t>
            </a:r>
            <a:r>
              <a:rPr lang="en-GB" b="0" i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accusantium</a:t>
            </a:r>
            <a:r>
              <a:rPr lang="en-GB" b="0" i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doloremque</a:t>
            </a:r>
            <a:r>
              <a:rPr lang="en-GB" b="0" i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laudantium</a:t>
            </a:r>
            <a:endParaRPr lang="en-US" spc="-1">
              <a:latin typeface="+mj-lt"/>
            </a:endParaRPr>
          </a:p>
          <a:p>
            <a:pPr marL="341313" indent="-341313"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endParaRPr lang="en-US" spc="-1">
              <a:latin typeface="+mj-lt"/>
            </a:endParaRP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F2F2F2"/>
              </a:buClr>
              <a:buSzTx/>
              <a:buFont typeface="Trebuchet MS"/>
              <a:buChar char="■"/>
              <a:tabLst>
                <a:tab pos="0" algn="l"/>
              </a:tabLst>
              <a:defRPr/>
            </a:pPr>
            <a:r>
              <a:rPr lang="en-GB" b="0" i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perspiciatis</a:t>
            </a:r>
            <a:r>
              <a:rPr lang="en-GB" b="0" i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unde</a:t>
            </a:r>
            <a:r>
              <a:rPr lang="en-GB" b="0" i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omnis</a:t>
            </a:r>
            <a:r>
              <a:rPr lang="en-GB" b="0" i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iste</a:t>
            </a:r>
            <a:r>
              <a:rPr lang="en-GB" b="0" i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natus</a:t>
            </a:r>
            <a:r>
              <a:rPr lang="en-GB" b="0" i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error sit </a:t>
            </a:r>
            <a:r>
              <a:rPr lang="en-GB" b="0" i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voluptatem</a:t>
            </a:r>
            <a:r>
              <a:rPr lang="en-GB" b="0" i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accusantium</a:t>
            </a:r>
            <a:r>
              <a:rPr lang="en-GB" b="0" i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doloremque</a:t>
            </a:r>
            <a:r>
              <a:rPr lang="en-GB" b="0" i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laudantium</a:t>
            </a:r>
            <a:endParaRPr lang="en-US" spc="-1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Google Shape;99;p16">
            <a:extLst>
              <a:ext uri="{FF2B5EF4-FFF2-40B4-BE49-F238E27FC236}">
                <a16:creationId xmlns:a16="http://schemas.microsoft.com/office/drawing/2014/main" xmlns="" id="{1962D2EB-1EBD-F13A-F158-D428422179E4}"/>
              </a:ext>
            </a:extLst>
          </p:cNvPr>
          <p:cNvSpPr/>
          <p:nvPr userDrawn="1"/>
        </p:nvSpPr>
        <p:spPr>
          <a:xfrm rot="10800000">
            <a:off x="619432" y="2154419"/>
            <a:ext cx="8247368" cy="6254643"/>
          </a:xfrm>
          <a:prstGeom prst="round1Rect">
            <a:avLst>
              <a:gd name="adj" fmla="val 16667"/>
            </a:avLst>
          </a:prstGeom>
          <a:solidFill>
            <a:schemeClr val="dk1"/>
          </a:solidFill>
          <a:ln w="9525">
            <a:solidFill>
              <a:srgbClr val="15F34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Google Shape;100;p16">
            <a:extLst>
              <a:ext uri="{FF2B5EF4-FFF2-40B4-BE49-F238E27FC236}">
                <a16:creationId xmlns:a16="http://schemas.microsoft.com/office/drawing/2014/main" xmlns="" id="{F7C65EDC-8926-87FE-8925-3D8825FC957D}"/>
              </a:ext>
            </a:extLst>
          </p:cNvPr>
          <p:cNvSpPr/>
          <p:nvPr userDrawn="1"/>
        </p:nvSpPr>
        <p:spPr>
          <a:xfrm>
            <a:off x="383702" y="1844708"/>
            <a:ext cx="8638560" cy="62955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40000" tIns="540000" rIns="540000" bIns="0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tabLst>
                <a:tab pos="0" algn="l"/>
              </a:tabLst>
            </a:pPr>
            <a:r>
              <a:rPr lang="en-US" sz="1800" b="0" i="0" u="none" strike="noStrike" baseline="0">
                <a:solidFill>
                  <a:schemeClr val="bg1">
                    <a:lumMod val="95000"/>
                  </a:schemeClr>
                </a:solidFill>
                <a:latin typeface="+mj-lt"/>
              </a:rPr>
              <a:t>LOREM &amp; IPSUM</a:t>
            </a: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tabLst>
                <a:tab pos="0" algn="l"/>
              </a:tabLst>
            </a:pPr>
            <a:endParaRPr lang="en-US" sz="600" b="0" i="0" u="none" strike="noStrike" baseline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marL="341313" indent="-341313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perspiciatis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unde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omnis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iste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natus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error sit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voluptatem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accusantium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doloremque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laudantium</a:t>
            </a:r>
            <a:endParaRPr lang="en-US" sz="1800" b="0" i="0" u="none" strike="noStrike" baseline="0">
              <a:solidFill>
                <a:schemeClr val="bg1"/>
              </a:solidFill>
              <a:latin typeface="+mj-lt"/>
            </a:endParaRPr>
          </a:p>
          <a:p>
            <a:pPr marL="798513" marR="0" lvl="2" indent="-341313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F2F2F2"/>
              </a:buClr>
              <a:buSzTx/>
              <a:buFont typeface="Trebuchet MS"/>
              <a:buChar char="■"/>
              <a:tabLst>
                <a:tab pos="0" algn="l"/>
              </a:tabLst>
              <a:defRPr/>
            </a:pP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perspiciatis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unde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omnis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iste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natus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error sit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voluptatem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accusantium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doloremque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laudantium</a:t>
            </a:r>
            <a:endParaRPr lang="en-US" b="0" strike="noStrike" spc="-1">
              <a:solidFill>
                <a:srgbClr val="F2F2F2"/>
              </a:solidFill>
              <a:latin typeface="+mj-lt"/>
              <a:ea typeface="Trebuchet MS"/>
            </a:endParaRPr>
          </a:p>
          <a:p>
            <a:pPr marL="798513" marR="0" lvl="2" indent="-341313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F2F2F2"/>
              </a:buClr>
              <a:buSzTx/>
              <a:buFont typeface="Trebuchet MS"/>
              <a:buChar char="■"/>
              <a:tabLst>
                <a:tab pos="0" algn="l"/>
              </a:tabLst>
              <a:defRPr/>
            </a:pP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perspiciatis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unde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omnis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iste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natus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error sit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voluptatem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accusantium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doloremque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laudantium</a:t>
            </a:r>
            <a:endParaRPr lang="en-GB" b="0" strike="noStrike" spc="-1">
              <a:solidFill>
                <a:srgbClr val="F2F2F2"/>
              </a:solidFill>
              <a:latin typeface="+mj-lt"/>
              <a:ea typeface="Trebuchet MS"/>
            </a:endParaRPr>
          </a:p>
          <a:p>
            <a:pPr marL="341313" indent="-341313"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endParaRPr lang="en-US" sz="800" b="0" strike="noStrike" spc="-1">
              <a:solidFill>
                <a:srgbClr val="F2F2F2"/>
              </a:solidFill>
              <a:latin typeface="+mj-lt"/>
              <a:ea typeface="Trebuchet MS"/>
            </a:endParaRP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F2F2F2"/>
              </a:buClr>
              <a:buSzTx/>
              <a:buFont typeface="Trebuchet MS"/>
              <a:buChar char="■"/>
              <a:tabLst>
                <a:tab pos="0" algn="l"/>
              </a:tabLst>
              <a:defRPr/>
            </a:pP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perspiciatis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unde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omnis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iste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natus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error sit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voluptatem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accusantium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doloremque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laudantium</a:t>
            </a:r>
            <a:endParaRPr lang="en-US" b="0" strike="noStrike" spc="-1">
              <a:solidFill>
                <a:srgbClr val="F2F2F2"/>
              </a:solidFill>
              <a:latin typeface="+mj-lt"/>
              <a:ea typeface="Trebuchet MS"/>
            </a:endParaRPr>
          </a:p>
          <a:p>
            <a:pPr marL="341313" indent="-341313"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endParaRPr lang="en-US" sz="800" b="0" strike="noStrike" spc="-1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F2F2F2"/>
              </a:buClr>
              <a:buSzTx/>
              <a:buFont typeface="Trebuchet MS"/>
              <a:buChar char="■"/>
              <a:tabLst>
                <a:tab pos="0" algn="l"/>
              </a:tabLst>
              <a:defRPr/>
            </a:pP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perspiciatis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unde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omnis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iste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natus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error sit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voluptatem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accusantium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doloremque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laudantium</a:t>
            </a:r>
            <a:endParaRPr lang="en-US" sz="1800" b="0" strike="noStrike" spc="-1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marL="0" indent="0">
              <a:spcBef>
                <a:spcPts val="1001"/>
              </a:spcBef>
              <a:buClr>
                <a:srgbClr val="F2F2F2"/>
              </a:buClr>
              <a:buFont typeface="Trebuchet MS"/>
              <a:buNone/>
              <a:tabLst>
                <a:tab pos="0" algn="l"/>
              </a:tabLst>
            </a:pPr>
            <a:endParaRPr lang="en-US" sz="800" b="0" strike="noStrike" spc="-1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F2F2F2"/>
              </a:buClr>
              <a:buSzTx/>
              <a:buFont typeface="Trebuchet MS"/>
              <a:buChar char="■"/>
              <a:tabLst>
                <a:tab pos="0" algn="l"/>
              </a:tabLst>
              <a:defRPr/>
            </a:pP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perspiciatis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unde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omnis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iste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natus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error sit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voluptatem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accusantium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doloremque</a:t>
            </a:r>
            <a:r>
              <a:rPr lang="en-GB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laudantium</a:t>
            </a:r>
            <a:endParaRPr lang="en-US" sz="1800" b="0" i="0" u="none" strike="noStrike" baseline="0">
              <a:solidFill>
                <a:schemeClr val="bg1"/>
              </a:solidFill>
              <a:latin typeface="+mj-lt"/>
            </a:endParaRPr>
          </a:p>
          <a:p>
            <a:pPr marL="341313" indent="-341313"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endParaRPr lang="en-GB" sz="1800" b="0" strike="noStrike" spc="-1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5" name="Google Shape;101;p16">
            <a:extLst>
              <a:ext uri="{FF2B5EF4-FFF2-40B4-BE49-F238E27FC236}">
                <a16:creationId xmlns:a16="http://schemas.microsoft.com/office/drawing/2014/main" xmlns="" id="{BABB5A31-C97A-FBA3-6C16-A5E879907D94}"/>
              </a:ext>
            </a:extLst>
          </p:cNvPr>
          <p:cNvSpPr/>
          <p:nvPr userDrawn="1"/>
        </p:nvSpPr>
        <p:spPr>
          <a:xfrm>
            <a:off x="1108440" y="979560"/>
            <a:ext cx="8638560" cy="3200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en-GB" sz="2600" b="1" strike="noStrike" spc="-1">
                <a:solidFill>
                  <a:srgbClr val="1B7730"/>
                </a:solidFill>
                <a:latin typeface="Ubuntu"/>
                <a:ea typeface="Ubuntu"/>
              </a:rPr>
              <a:t>TITLE |</a:t>
            </a:r>
            <a:r>
              <a:rPr lang="en-GB" sz="2600" b="0" strike="noStrike" spc="-1">
                <a:solidFill>
                  <a:srgbClr val="000000"/>
                </a:solidFill>
                <a:latin typeface="Ubuntu"/>
                <a:ea typeface="Ubuntu"/>
              </a:rPr>
              <a:t> Challenges</a:t>
            </a:r>
            <a:endParaRPr lang="en-GB" sz="2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3299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17">
            <a:extLst>
              <a:ext uri="{FF2B5EF4-FFF2-40B4-BE49-F238E27FC236}">
                <a16:creationId xmlns:a16="http://schemas.microsoft.com/office/drawing/2014/main" xmlns="" id="{16FCD2B5-D032-1583-7A4B-151C542F9395}"/>
              </a:ext>
            </a:extLst>
          </p:cNvPr>
          <p:cNvSpPr/>
          <p:nvPr userDrawn="1"/>
        </p:nvSpPr>
        <p:spPr>
          <a:xfrm>
            <a:off x="1143000" y="2005560"/>
            <a:ext cx="7722720" cy="44114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At </a:t>
            </a:r>
            <a:r>
              <a:rPr lang="en-GB" sz="2000" b="1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vero</a:t>
            </a:r>
            <a:r>
              <a:rPr lang="en-GB" sz="20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eos</a:t>
            </a:r>
            <a:r>
              <a:rPr lang="en-GB" sz="20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 et </a:t>
            </a:r>
            <a:r>
              <a:rPr lang="en-GB" sz="2000" b="1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accusamus</a:t>
            </a:r>
            <a:r>
              <a:rPr lang="en-GB" sz="20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 et </a:t>
            </a:r>
            <a:r>
              <a:rPr lang="en-GB" sz="2000" b="1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iusto</a:t>
            </a:r>
            <a:r>
              <a:rPr lang="en-GB" sz="20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odio</a:t>
            </a:r>
            <a:r>
              <a:rPr lang="en-GB" sz="20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dignissimos</a:t>
            </a:r>
            <a:r>
              <a:rPr lang="en-GB" sz="20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ducimus</a:t>
            </a:r>
            <a:r>
              <a:rPr lang="en-GB" sz="20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 qui </a:t>
            </a:r>
            <a:r>
              <a:rPr lang="en-GB" sz="2000" b="1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blanditiis</a:t>
            </a:r>
            <a:r>
              <a:rPr lang="en-GB" sz="20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praesentium</a:t>
            </a:r>
            <a:r>
              <a:rPr lang="en-GB" sz="20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voluptatum</a:t>
            </a:r>
            <a:r>
              <a:rPr lang="en-GB" sz="20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deleniti</a:t>
            </a:r>
            <a:r>
              <a:rPr lang="en-GB" sz="20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atque</a:t>
            </a:r>
            <a:r>
              <a:rPr lang="en-GB" sz="20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corrupti</a:t>
            </a:r>
            <a:r>
              <a:rPr lang="en-GB" sz="20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 quos </a:t>
            </a:r>
            <a:r>
              <a:rPr lang="en-GB" sz="2000" b="1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dolores</a:t>
            </a:r>
            <a:r>
              <a:rPr lang="en-GB" sz="20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 et </a:t>
            </a:r>
            <a:r>
              <a:rPr lang="en-GB" sz="2000" b="1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quas</a:t>
            </a:r>
            <a:endParaRPr lang="en-GB" sz="2000" b="1" strike="noStrike" spc="-1">
              <a:solidFill>
                <a:srgbClr val="000000"/>
              </a:solidFill>
              <a:latin typeface="Trebuchet MS"/>
              <a:ea typeface="Trebuchet MS"/>
            </a:endParaRP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Sed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ut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perspiciatis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unde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omnis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iste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natus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error</a:t>
            </a:r>
            <a:endParaRPr lang="en-GB" sz="2000" b="0" strike="noStrike" spc="-1">
              <a:latin typeface="Arial"/>
            </a:endParaRP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Sed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ut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perspiciatis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unde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omnis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iste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natus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error</a:t>
            </a:r>
            <a:endParaRPr lang="en-GB" sz="2000" b="0" strike="noStrike" spc="-1">
              <a:latin typeface="Arial"/>
            </a:endParaRP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Sed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ut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perspiciatis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unde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omnis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iste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natus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error</a:t>
            </a:r>
            <a:endParaRPr lang="en-GB" sz="2000" b="0" strike="noStrike" spc="-1">
              <a:latin typeface="Arial"/>
            </a:endParaRPr>
          </a:p>
          <a:p>
            <a:pPr marL="457200" marR="0" lvl="0" indent="-35424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/>
              <a:buChar char="■"/>
              <a:tabLst>
                <a:tab pos="0" algn="l"/>
              </a:tabLst>
              <a:defRPr/>
            </a:pP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Sed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ut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perspiciatis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unde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omnis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iste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natus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error</a:t>
            </a:r>
            <a:endParaRPr lang="en-GB" sz="2000" b="0" strike="noStrike" spc="-1">
              <a:latin typeface="Arial"/>
            </a:endParaRPr>
          </a:p>
          <a:p>
            <a:pPr marL="457200" marR="0" lvl="0" indent="-35424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/>
              <a:buChar char="■"/>
              <a:tabLst>
                <a:tab pos="0" algn="l"/>
              </a:tabLst>
              <a:defRPr/>
            </a:pP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Sed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ut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perspiciatis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unde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omnis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iste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natus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error</a:t>
            </a:r>
            <a:endParaRPr lang="en-GB" sz="2000" b="0" strike="noStrike" spc="-1">
              <a:latin typeface="Arial"/>
            </a:endParaRPr>
          </a:p>
          <a:p>
            <a:pPr marL="457200" marR="0" lvl="0" indent="-35424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/>
              <a:buChar char="■"/>
              <a:tabLst>
                <a:tab pos="0" algn="l"/>
              </a:tabLst>
              <a:defRPr/>
            </a:pP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Sed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ut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perspiciatis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unde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omnis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iste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natus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error</a:t>
            </a:r>
            <a:endParaRPr lang="en-GB" sz="2000" b="0" strike="noStrike" spc="-1">
              <a:latin typeface="Arial"/>
            </a:endParaRPr>
          </a:p>
          <a:p>
            <a:pPr marL="457200" marR="0" lvl="0" indent="-35424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/>
              <a:buChar char="■"/>
              <a:tabLst>
                <a:tab pos="0" algn="l"/>
              </a:tabLst>
              <a:defRPr/>
            </a:pP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Sed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ut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perspiciatis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unde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omnis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iste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en-GB" sz="20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natus</a:t>
            </a: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error</a:t>
            </a:r>
            <a:endParaRPr lang="en-GB" sz="2000" b="0" strike="noStrike" spc="-1">
              <a:latin typeface="Arial"/>
            </a:endParaRP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2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Etc.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3" name="Google Shape;107;p17">
            <a:extLst>
              <a:ext uri="{FF2B5EF4-FFF2-40B4-BE49-F238E27FC236}">
                <a16:creationId xmlns:a16="http://schemas.microsoft.com/office/drawing/2014/main" xmlns="" id="{271A21CF-AD42-5B59-A8F8-DC62D7C5D537}"/>
              </a:ext>
            </a:extLst>
          </p:cNvPr>
          <p:cNvSpPr/>
          <p:nvPr userDrawn="1"/>
        </p:nvSpPr>
        <p:spPr>
          <a:xfrm>
            <a:off x="1108440" y="979560"/>
            <a:ext cx="8638560" cy="3200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en-US" sz="2600" b="1" strike="noStrike" spc="-1">
                <a:solidFill>
                  <a:srgbClr val="1B7730"/>
                </a:solidFill>
                <a:latin typeface="Ubuntu"/>
                <a:ea typeface="Ubuntu"/>
              </a:rPr>
              <a:t>TITLE</a:t>
            </a:r>
            <a:r>
              <a:rPr lang="en-GB" sz="2600" b="1" strike="noStrike" spc="-1">
                <a:solidFill>
                  <a:srgbClr val="1B7730"/>
                </a:solidFill>
                <a:latin typeface="Ubuntu"/>
                <a:ea typeface="Ubuntu"/>
              </a:rPr>
              <a:t> |</a:t>
            </a:r>
            <a:r>
              <a:rPr lang="en-GB" sz="2600" b="0" strike="noStrike" spc="-1">
                <a:solidFill>
                  <a:srgbClr val="1B7730"/>
                </a:solidFill>
                <a:latin typeface="Ubuntu"/>
                <a:ea typeface="Ubuntu"/>
              </a:rPr>
              <a:t> </a:t>
            </a:r>
            <a:r>
              <a:rPr lang="en-GB" sz="2600" b="0" strike="noStrike" spc="-1">
                <a:solidFill>
                  <a:srgbClr val="000000"/>
                </a:solidFill>
                <a:latin typeface="Ubuntu"/>
                <a:ea typeface="Ubuntu"/>
              </a:rPr>
              <a:t>Vision and objectives</a:t>
            </a:r>
            <a:endParaRPr lang="en-GB" sz="2600" b="0" strike="noStrike" spc="-1">
              <a:latin typeface="Arial"/>
            </a:endParaRPr>
          </a:p>
        </p:txBody>
      </p:sp>
      <p:pic>
        <p:nvPicPr>
          <p:cNvPr id="4" name="Imagen 2" descr="Una persona con casco y un celular&#10;&#10;Descripción generada automáticamente">
            <a:extLst>
              <a:ext uri="{FF2B5EF4-FFF2-40B4-BE49-F238E27FC236}">
                <a16:creationId xmlns:a16="http://schemas.microsoft.com/office/drawing/2014/main" xmlns="" id="{F4E359BD-0D6E-D7EF-5C81-F5A61E210FDF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9421919" y="2743213"/>
            <a:ext cx="7722719" cy="5856827"/>
          </a:xfrm>
          <a:prstGeom prst="rect">
            <a:avLst/>
          </a:prstGeom>
          <a:ln w="0">
            <a:noFill/>
          </a:ln>
        </p:spPr>
      </p:pic>
      <p:sp>
        <p:nvSpPr>
          <p:cNvPr id="6" name="Textové pole 4">
            <a:extLst>
              <a:ext uri="{FF2B5EF4-FFF2-40B4-BE49-F238E27FC236}">
                <a16:creationId xmlns:a16="http://schemas.microsoft.com/office/drawing/2014/main" xmlns="" id="{FE870DD8-A43B-AF5E-629E-0C676FBF6193}"/>
              </a:ext>
            </a:extLst>
          </p:cNvPr>
          <p:cNvSpPr/>
          <p:nvPr userDrawn="1"/>
        </p:nvSpPr>
        <p:spPr>
          <a:xfrm>
            <a:off x="9421920" y="8600040"/>
            <a:ext cx="7765560" cy="2566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Image Caption</a:t>
            </a:r>
            <a:endParaRPr lang="en-GB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6610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12;p18">
            <a:extLst>
              <a:ext uri="{FF2B5EF4-FFF2-40B4-BE49-F238E27FC236}">
                <a16:creationId xmlns:a16="http://schemas.microsoft.com/office/drawing/2014/main" xmlns="" id="{674A58EB-2ECD-3963-7F74-A1CD4DC197C1}"/>
              </a:ext>
            </a:extLst>
          </p:cNvPr>
          <p:cNvSpPr/>
          <p:nvPr userDrawn="1"/>
        </p:nvSpPr>
        <p:spPr>
          <a:xfrm>
            <a:off x="12143880" y="5218920"/>
            <a:ext cx="5038560" cy="2770560"/>
          </a:xfrm>
          <a:prstGeom prst="roundRect">
            <a:avLst>
              <a:gd name="adj" fmla="val 6767"/>
            </a:avLst>
          </a:pr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90000" rIns="360000" bIns="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1" strike="noStrike" spc="-1">
                <a:solidFill>
                  <a:srgbClr val="15F347"/>
                </a:solidFill>
                <a:latin typeface="Trebuchet MS"/>
                <a:ea typeface="Trebuchet MS"/>
              </a:rPr>
              <a:t>Mission #3</a:t>
            </a:r>
            <a:r>
              <a:rPr lang="en-GB" sz="2000" b="1" strike="noStrike" spc="-1">
                <a:solidFill>
                  <a:srgbClr val="F2F2F2"/>
                </a:solidFill>
                <a:latin typeface="Trebuchet MS"/>
                <a:ea typeface="Trebuchet MS"/>
              </a:rPr>
              <a:t> | </a:t>
            </a:r>
            <a:r>
              <a:rPr lang="en-GB" sz="2000" b="1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Sed</a:t>
            </a:r>
            <a:r>
              <a:rPr lang="en-GB" sz="2000" b="1" strike="noStrike" spc="-1">
                <a:solidFill>
                  <a:srgbClr val="F2F2F2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ut</a:t>
            </a:r>
            <a:r>
              <a:rPr lang="en-GB" sz="2000" b="1" strike="noStrike" spc="-1">
                <a:solidFill>
                  <a:srgbClr val="F2F2F2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perspiciatis</a:t>
            </a:r>
            <a:endParaRPr lang="en-GB" sz="2000" b="0" strike="noStrike" spc="-1">
              <a:latin typeface="Arial"/>
            </a:endParaRP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>
              <a:solidFill>
                <a:srgbClr val="F2F2F2"/>
              </a:solidFill>
              <a:latin typeface="Trebuchet MS"/>
              <a:ea typeface="Trebuchet MS"/>
            </a:endParaRP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>
              <a:solidFill>
                <a:srgbClr val="F2F2F2"/>
              </a:solidFill>
              <a:latin typeface="Trebuchet MS"/>
              <a:ea typeface="Trebuchet MS"/>
            </a:endParaRPr>
          </a:p>
        </p:txBody>
      </p:sp>
      <p:sp>
        <p:nvSpPr>
          <p:cNvPr id="16" name="Google Shape;113;p18">
            <a:extLst>
              <a:ext uri="{FF2B5EF4-FFF2-40B4-BE49-F238E27FC236}">
                <a16:creationId xmlns:a16="http://schemas.microsoft.com/office/drawing/2014/main" xmlns="" id="{45EC7CD0-3B00-8AE8-3212-6C454A8140FC}"/>
              </a:ext>
            </a:extLst>
          </p:cNvPr>
          <p:cNvSpPr/>
          <p:nvPr userDrawn="1"/>
        </p:nvSpPr>
        <p:spPr>
          <a:xfrm>
            <a:off x="6444000" y="5218920"/>
            <a:ext cx="5038560" cy="2770560"/>
          </a:xfrm>
          <a:prstGeom prst="roundRect">
            <a:avLst>
              <a:gd name="adj" fmla="val 6767"/>
            </a:avLst>
          </a:pr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90000" rIns="360000" bIns="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1" strike="noStrike" spc="-1">
                <a:solidFill>
                  <a:srgbClr val="15F347"/>
                </a:solidFill>
                <a:latin typeface="Trebuchet MS"/>
                <a:ea typeface="Trebuchet MS"/>
              </a:rPr>
              <a:t>Mission #5</a:t>
            </a:r>
            <a:r>
              <a:rPr lang="en-GB" sz="2000" b="1" strike="noStrike" spc="-1">
                <a:solidFill>
                  <a:srgbClr val="F2F2F2"/>
                </a:solidFill>
                <a:latin typeface="Trebuchet MS"/>
                <a:ea typeface="Trebuchet MS"/>
              </a:rPr>
              <a:t> | </a:t>
            </a:r>
            <a:r>
              <a:rPr lang="en-GB" sz="2000" b="1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Sed</a:t>
            </a:r>
            <a:r>
              <a:rPr lang="en-GB" sz="2000" b="1" strike="noStrike" spc="-1">
                <a:solidFill>
                  <a:srgbClr val="F2F2F2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ut</a:t>
            </a:r>
            <a:r>
              <a:rPr lang="en-GB" sz="2000" b="1" strike="noStrike" spc="-1">
                <a:solidFill>
                  <a:srgbClr val="F2F2F2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perspiciatis</a:t>
            </a:r>
            <a:endParaRPr lang="en-GB" sz="2000" b="0" strike="noStrike" spc="-1">
              <a:latin typeface="Arial"/>
            </a:endParaRP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>
              <a:solidFill>
                <a:srgbClr val="F2F2F2"/>
              </a:solidFill>
              <a:latin typeface="Trebuchet MS"/>
              <a:ea typeface="Trebuchet MS"/>
            </a:endParaRP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>
              <a:solidFill>
                <a:srgbClr val="F2F2F2"/>
              </a:solidFill>
              <a:latin typeface="Trebuchet MS"/>
              <a:ea typeface="Trebuchet MS"/>
            </a:endParaRPr>
          </a:p>
        </p:txBody>
      </p:sp>
      <p:sp>
        <p:nvSpPr>
          <p:cNvPr id="17" name="Google Shape;114;p18">
            <a:extLst>
              <a:ext uri="{FF2B5EF4-FFF2-40B4-BE49-F238E27FC236}">
                <a16:creationId xmlns:a16="http://schemas.microsoft.com/office/drawing/2014/main" xmlns="" id="{B17AB1F0-DF4E-8222-2FD6-FB1ACB0D46D1}"/>
              </a:ext>
            </a:extLst>
          </p:cNvPr>
          <p:cNvSpPr/>
          <p:nvPr userDrawn="1"/>
        </p:nvSpPr>
        <p:spPr>
          <a:xfrm>
            <a:off x="1108440" y="5218920"/>
            <a:ext cx="4678200" cy="2770560"/>
          </a:xfrm>
          <a:prstGeom prst="roundRect">
            <a:avLst>
              <a:gd name="adj" fmla="val 6767"/>
            </a:avLst>
          </a:pr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90000" rIns="360000" bIns="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1" strike="noStrike" spc="-1">
                <a:solidFill>
                  <a:srgbClr val="15F347"/>
                </a:solidFill>
                <a:latin typeface="Trebuchet MS"/>
                <a:ea typeface="Trebuchet MS"/>
              </a:rPr>
              <a:t>Mission #4</a:t>
            </a:r>
            <a:r>
              <a:rPr lang="en-GB" sz="2000" b="1" strike="noStrike" spc="-1">
                <a:solidFill>
                  <a:srgbClr val="F2F2F2"/>
                </a:solidFill>
                <a:latin typeface="Trebuchet MS"/>
                <a:ea typeface="Trebuchet MS"/>
              </a:rPr>
              <a:t> | </a:t>
            </a:r>
            <a:r>
              <a:rPr lang="en-GB" sz="2000" b="1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Sed</a:t>
            </a:r>
            <a:r>
              <a:rPr lang="en-GB" sz="2000" b="1" strike="noStrike" spc="-1">
                <a:solidFill>
                  <a:srgbClr val="F2F2F2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ut</a:t>
            </a:r>
            <a:r>
              <a:rPr lang="en-GB" sz="2000" b="1" strike="noStrike" spc="-1">
                <a:solidFill>
                  <a:srgbClr val="F2F2F2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perspiciatis</a:t>
            </a:r>
            <a:endParaRPr lang="en-GB" sz="2000" b="0" strike="noStrike" spc="-1">
              <a:latin typeface="Arial"/>
            </a:endParaRP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>
              <a:solidFill>
                <a:srgbClr val="F2F2F2"/>
              </a:solidFill>
              <a:latin typeface="Trebuchet MS"/>
              <a:ea typeface="Trebuchet MS"/>
            </a:endParaRP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>
              <a:solidFill>
                <a:srgbClr val="F2F2F2"/>
              </a:solidFill>
              <a:latin typeface="Trebuchet MS"/>
              <a:ea typeface="Trebuchet MS"/>
            </a:endParaRPr>
          </a:p>
        </p:txBody>
      </p:sp>
      <p:sp>
        <p:nvSpPr>
          <p:cNvPr id="18" name="Google Shape;115;p18">
            <a:extLst>
              <a:ext uri="{FF2B5EF4-FFF2-40B4-BE49-F238E27FC236}">
                <a16:creationId xmlns:a16="http://schemas.microsoft.com/office/drawing/2014/main" xmlns="" id="{8CB56813-C410-46CA-3D86-27DCBA635C37}"/>
              </a:ext>
            </a:extLst>
          </p:cNvPr>
          <p:cNvSpPr/>
          <p:nvPr userDrawn="1"/>
        </p:nvSpPr>
        <p:spPr>
          <a:xfrm>
            <a:off x="12148200" y="1959480"/>
            <a:ext cx="5038560" cy="2770560"/>
          </a:xfrm>
          <a:prstGeom prst="roundRect">
            <a:avLst>
              <a:gd name="adj" fmla="val 6767"/>
            </a:avLst>
          </a:pr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90000" rIns="360000" bIns="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1" strike="noStrike" spc="-1">
                <a:solidFill>
                  <a:srgbClr val="15F347"/>
                </a:solidFill>
                <a:latin typeface="Trebuchet MS"/>
                <a:ea typeface="Trebuchet MS"/>
              </a:rPr>
              <a:t>Mission #3</a:t>
            </a:r>
            <a:r>
              <a:rPr lang="en-GB" sz="2000" b="1" strike="noStrike" spc="-1">
                <a:solidFill>
                  <a:srgbClr val="F2F2F2"/>
                </a:solidFill>
                <a:latin typeface="Trebuchet MS"/>
                <a:ea typeface="Trebuchet MS"/>
              </a:rPr>
              <a:t> | </a:t>
            </a:r>
            <a:r>
              <a:rPr lang="en-GB" sz="2000" b="1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Sed</a:t>
            </a:r>
            <a:r>
              <a:rPr lang="en-GB" sz="2000" b="1" strike="noStrike" spc="-1">
                <a:solidFill>
                  <a:srgbClr val="F2F2F2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ut</a:t>
            </a:r>
            <a:r>
              <a:rPr lang="en-GB" sz="2000" b="1" strike="noStrike" spc="-1">
                <a:solidFill>
                  <a:srgbClr val="F2F2F2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perspiciatis</a:t>
            </a:r>
            <a:endParaRPr lang="en-GB" sz="2000" b="0" strike="noStrike" spc="-1">
              <a:latin typeface="Arial"/>
            </a:endParaRP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>
              <a:solidFill>
                <a:srgbClr val="F2F2F2"/>
              </a:solidFill>
              <a:latin typeface="Trebuchet MS"/>
              <a:ea typeface="Trebuchet MS"/>
            </a:endParaRP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>
              <a:solidFill>
                <a:srgbClr val="F2F2F2"/>
              </a:solidFill>
              <a:latin typeface="Trebuchet MS"/>
              <a:ea typeface="Trebuchet MS"/>
            </a:endParaRP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>
              <a:solidFill>
                <a:srgbClr val="F2F2F2"/>
              </a:solidFill>
              <a:latin typeface="Trebuchet MS"/>
              <a:ea typeface="Trebuchet MS"/>
            </a:endParaRPr>
          </a:p>
        </p:txBody>
      </p:sp>
      <p:sp>
        <p:nvSpPr>
          <p:cNvPr id="19" name="Google Shape;116;p18">
            <a:extLst>
              <a:ext uri="{FF2B5EF4-FFF2-40B4-BE49-F238E27FC236}">
                <a16:creationId xmlns:a16="http://schemas.microsoft.com/office/drawing/2014/main" xmlns="" id="{220004EB-730B-01B4-AF28-2B0A11858DC3}"/>
              </a:ext>
            </a:extLst>
          </p:cNvPr>
          <p:cNvSpPr/>
          <p:nvPr userDrawn="1"/>
        </p:nvSpPr>
        <p:spPr>
          <a:xfrm>
            <a:off x="6450480" y="1959480"/>
            <a:ext cx="5038560" cy="2770560"/>
          </a:xfrm>
          <a:prstGeom prst="roundRect">
            <a:avLst>
              <a:gd name="adj" fmla="val 6767"/>
            </a:avLst>
          </a:pr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90000" rIns="360000" bIns="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1" strike="noStrike" spc="-1">
                <a:solidFill>
                  <a:srgbClr val="15F347"/>
                </a:solidFill>
                <a:latin typeface="Trebuchet MS"/>
                <a:ea typeface="Trebuchet MS"/>
              </a:rPr>
              <a:t>Mission #2</a:t>
            </a:r>
            <a:r>
              <a:rPr lang="en-GB" sz="2000" b="1" strike="noStrike" spc="-1">
                <a:solidFill>
                  <a:srgbClr val="F2F2F2"/>
                </a:solidFill>
                <a:latin typeface="Trebuchet MS"/>
                <a:ea typeface="Trebuchet MS"/>
              </a:rPr>
              <a:t> | </a:t>
            </a:r>
            <a:r>
              <a:rPr lang="en-GB" sz="2000" b="1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Sed</a:t>
            </a:r>
            <a:r>
              <a:rPr lang="en-GB" sz="2000" b="1" strike="noStrike" spc="-1">
                <a:solidFill>
                  <a:srgbClr val="F2F2F2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ut</a:t>
            </a:r>
            <a:r>
              <a:rPr lang="en-GB" sz="2000" b="1" strike="noStrike" spc="-1">
                <a:solidFill>
                  <a:srgbClr val="F2F2F2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perspiciatis</a:t>
            </a:r>
            <a:endParaRPr lang="en-GB" sz="2000" b="0" strike="noStrike" spc="-1">
              <a:latin typeface="Arial"/>
            </a:endParaRP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>
              <a:solidFill>
                <a:srgbClr val="F2F2F2"/>
              </a:solidFill>
              <a:latin typeface="Trebuchet MS"/>
              <a:ea typeface="Trebuchet MS"/>
            </a:endParaRP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>
              <a:solidFill>
                <a:srgbClr val="F2F2F2"/>
              </a:solidFill>
              <a:latin typeface="Trebuchet MS"/>
              <a:ea typeface="Trebuchet MS"/>
            </a:endParaRP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>
              <a:solidFill>
                <a:srgbClr val="F2F2F2"/>
              </a:solidFill>
              <a:latin typeface="Trebuchet MS"/>
              <a:ea typeface="Trebuchet MS"/>
            </a:endParaRPr>
          </a:p>
        </p:txBody>
      </p:sp>
      <p:sp>
        <p:nvSpPr>
          <p:cNvPr id="20" name="Google Shape;117;p18">
            <a:extLst>
              <a:ext uri="{FF2B5EF4-FFF2-40B4-BE49-F238E27FC236}">
                <a16:creationId xmlns:a16="http://schemas.microsoft.com/office/drawing/2014/main" xmlns="" id="{EC3E9F92-5A70-EA04-B63B-5EE8C63D0BBA}"/>
              </a:ext>
            </a:extLst>
          </p:cNvPr>
          <p:cNvSpPr/>
          <p:nvPr userDrawn="1"/>
        </p:nvSpPr>
        <p:spPr>
          <a:xfrm>
            <a:off x="1108440" y="979560"/>
            <a:ext cx="8638560" cy="3200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en-GB" sz="2600" b="1" strike="noStrike" spc="-1">
                <a:solidFill>
                  <a:srgbClr val="1B7730"/>
                </a:solidFill>
                <a:latin typeface="Ubuntu"/>
                <a:ea typeface="Ubuntu"/>
              </a:rPr>
              <a:t>TITLE |</a:t>
            </a:r>
            <a:r>
              <a:rPr lang="en-GB" sz="2600" b="0" strike="noStrike" spc="-1">
                <a:solidFill>
                  <a:srgbClr val="1B7730"/>
                </a:solidFill>
                <a:latin typeface="Ubuntu"/>
                <a:ea typeface="Ubuntu"/>
              </a:rPr>
              <a:t> </a:t>
            </a:r>
            <a:r>
              <a:rPr lang="en-GB" sz="2600" b="0" strike="noStrike" spc="-1">
                <a:solidFill>
                  <a:srgbClr val="000000"/>
                </a:solidFill>
                <a:latin typeface="Ubuntu"/>
                <a:ea typeface="Ubuntu"/>
              </a:rPr>
              <a:t>Vision and objectives</a:t>
            </a:r>
            <a:endParaRPr lang="en-GB" sz="2600" b="0" strike="noStrike" spc="-1">
              <a:latin typeface="Arial"/>
            </a:endParaRPr>
          </a:p>
        </p:txBody>
      </p:sp>
      <p:sp>
        <p:nvSpPr>
          <p:cNvPr id="21" name="Google Shape;118;p18">
            <a:extLst>
              <a:ext uri="{FF2B5EF4-FFF2-40B4-BE49-F238E27FC236}">
                <a16:creationId xmlns:a16="http://schemas.microsoft.com/office/drawing/2014/main" xmlns="" id="{3C128675-4DF3-24AA-3F62-4C9CD23B7AA6}"/>
              </a:ext>
            </a:extLst>
          </p:cNvPr>
          <p:cNvSpPr/>
          <p:nvPr userDrawn="1"/>
        </p:nvSpPr>
        <p:spPr>
          <a:xfrm>
            <a:off x="1112760" y="1959480"/>
            <a:ext cx="4678200" cy="2770560"/>
          </a:xfrm>
          <a:prstGeom prst="roundRect">
            <a:avLst>
              <a:gd name="adj" fmla="val 6767"/>
            </a:avLst>
          </a:pr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90000" rIns="360000" bIns="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1" strike="noStrike" spc="-1">
                <a:solidFill>
                  <a:srgbClr val="15F347"/>
                </a:solidFill>
                <a:latin typeface="Trebuchet MS"/>
                <a:ea typeface="Trebuchet MS"/>
              </a:rPr>
              <a:t>Mission #1</a:t>
            </a:r>
            <a:r>
              <a:rPr lang="en-GB" sz="2000" b="1" strike="noStrike" spc="-1">
                <a:solidFill>
                  <a:srgbClr val="F2F2F2"/>
                </a:solidFill>
                <a:latin typeface="Trebuchet MS"/>
                <a:ea typeface="Trebuchet MS"/>
              </a:rPr>
              <a:t> | </a:t>
            </a:r>
            <a:r>
              <a:rPr lang="en-GB" sz="2000" b="1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Sed</a:t>
            </a:r>
            <a:r>
              <a:rPr lang="en-GB" sz="2000" b="1" strike="noStrike" spc="-1">
                <a:solidFill>
                  <a:srgbClr val="F2F2F2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ut</a:t>
            </a:r>
            <a:r>
              <a:rPr lang="en-GB" sz="2000" b="1" strike="noStrike" spc="-1">
                <a:solidFill>
                  <a:srgbClr val="F2F2F2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perspiciatis</a:t>
            </a:r>
            <a:endParaRPr lang="en-GB" sz="2000" b="0" strike="noStrike" spc="-1">
              <a:latin typeface="Arial"/>
            </a:endParaRP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>
              <a:solidFill>
                <a:srgbClr val="F2F2F2"/>
              </a:solidFill>
              <a:latin typeface="Trebuchet MS"/>
              <a:ea typeface="Trebuchet MS"/>
            </a:endParaRPr>
          </a:p>
          <a:p>
            <a:pPr marL="234000" indent="-202680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  <a:buClr>
                <a:srgbClr val="F2F2F2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err="1">
                <a:solidFill>
                  <a:srgbClr val="F2F2F2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>
              <a:solidFill>
                <a:srgbClr val="F2F2F2"/>
              </a:solidFill>
              <a:latin typeface="Trebuchet MS"/>
              <a:ea typeface="Trebuchet MS"/>
            </a:endParaRPr>
          </a:p>
        </p:txBody>
      </p:sp>
      <p:pic>
        <p:nvPicPr>
          <p:cNvPr id="22" name="Google Shape;119;p18">
            <a:extLst>
              <a:ext uri="{FF2B5EF4-FFF2-40B4-BE49-F238E27FC236}">
                <a16:creationId xmlns:a16="http://schemas.microsoft.com/office/drawing/2014/main" xmlns="" id="{B82C1D93-B72B-6BDB-7921-C314F9299E4A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16266600" y="7054560"/>
            <a:ext cx="716400" cy="717840"/>
          </a:xfrm>
          <a:prstGeom prst="rect">
            <a:avLst/>
          </a:prstGeom>
          <a:ln w="0">
            <a:noFill/>
          </a:ln>
        </p:spPr>
      </p:pic>
      <p:pic>
        <p:nvPicPr>
          <p:cNvPr id="23" name="Google Shape;120;p18">
            <a:extLst>
              <a:ext uri="{FF2B5EF4-FFF2-40B4-BE49-F238E27FC236}">
                <a16:creationId xmlns:a16="http://schemas.microsoft.com/office/drawing/2014/main" xmlns="" id="{4952D9CA-6F27-EB23-54C7-D0893F3F8BBD}"/>
              </a:ext>
            </a:extLst>
          </p:cNvPr>
          <p:cNvPicPr/>
          <p:nvPr userDrawn="1"/>
        </p:nvPicPr>
        <p:blipFill>
          <a:blip r:embed="rId3"/>
          <a:stretch/>
        </p:blipFill>
        <p:spPr>
          <a:xfrm>
            <a:off x="16238160" y="3830040"/>
            <a:ext cx="716400" cy="672120"/>
          </a:xfrm>
          <a:prstGeom prst="rect">
            <a:avLst/>
          </a:prstGeom>
          <a:ln w="0">
            <a:noFill/>
          </a:ln>
        </p:spPr>
      </p:pic>
      <p:pic>
        <p:nvPicPr>
          <p:cNvPr id="24" name="Google Shape;121;p18">
            <a:extLst>
              <a:ext uri="{FF2B5EF4-FFF2-40B4-BE49-F238E27FC236}">
                <a16:creationId xmlns:a16="http://schemas.microsoft.com/office/drawing/2014/main" xmlns="" id="{3B68B9A4-4ED3-4479-54C0-C9C7CB7FC1FC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4937040" y="7044480"/>
            <a:ext cx="624960" cy="738000"/>
          </a:xfrm>
          <a:prstGeom prst="rect">
            <a:avLst/>
          </a:prstGeom>
          <a:ln w="0">
            <a:noFill/>
          </a:ln>
        </p:spPr>
      </p:pic>
      <p:pic>
        <p:nvPicPr>
          <p:cNvPr id="25" name="Google Shape;122;p18">
            <a:extLst>
              <a:ext uri="{FF2B5EF4-FFF2-40B4-BE49-F238E27FC236}">
                <a16:creationId xmlns:a16="http://schemas.microsoft.com/office/drawing/2014/main" xmlns="" id="{FB22C627-4C7D-5C62-35BE-FE719AEC07BE}"/>
              </a:ext>
            </a:extLst>
          </p:cNvPr>
          <p:cNvPicPr/>
          <p:nvPr userDrawn="1"/>
        </p:nvPicPr>
        <p:blipFill>
          <a:blip r:embed="rId5"/>
          <a:stretch/>
        </p:blipFill>
        <p:spPr>
          <a:xfrm>
            <a:off x="4937040" y="3802680"/>
            <a:ext cx="624960" cy="737640"/>
          </a:xfrm>
          <a:prstGeom prst="rect">
            <a:avLst/>
          </a:prstGeom>
          <a:ln w="0">
            <a:noFill/>
          </a:ln>
        </p:spPr>
      </p:pic>
      <p:pic>
        <p:nvPicPr>
          <p:cNvPr id="26" name="Google Shape;123;p18">
            <a:extLst>
              <a:ext uri="{FF2B5EF4-FFF2-40B4-BE49-F238E27FC236}">
                <a16:creationId xmlns:a16="http://schemas.microsoft.com/office/drawing/2014/main" xmlns="" id="{F5AF1568-8B55-63E0-6F62-2411FCDEC9DB}"/>
              </a:ext>
            </a:extLst>
          </p:cNvPr>
          <p:cNvPicPr/>
          <p:nvPr userDrawn="1"/>
        </p:nvPicPr>
        <p:blipFill>
          <a:blip r:embed="rId6"/>
          <a:stretch/>
        </p:blipFill>
        <p:spPr>
          <a:xfrm>
            <a:off x="10556280" y="7033680"/>
            <a:ext cx="716400" cy="759240"/>
          </a:xfrm>
          <a:prstGeom prst="rect">
            <a:avLst/>
          </a:prstGeom>
          <a:ln w="0">
            <a:noFill/>
          </a:ln>
        </p:spPr>
      </p:pic>
      <p:pic>
        <p:nvPicPr>
          <p:cNvPr id="27" name="Google Shape;124;p18">
            <a:extLst>
              <a:ext uri="{FF2B5EF4-FFF2-40B4-BE49-F238E27FC236}">
                <a16:creationId xmlns:a16="http://schemas.microsoft.com/office/drawing/2014/main" xmlns="" id="{1B870C03-2D62-93DF-D3BE-0BC991DE4E88}"/>
              </a:ext>
            </a:extLst>
          </p:cNvPr>
          <p:cNvPicPr/>
          <p:nvPr userDrawn="1"/>
        </p:nvPicPr>
        <p:blipFill>
          <a:blip r:embed="rId7"/>
          <a:stretch/>
        </p:blipFill>
        <p:spPr>
          <a:xfrm>
            <a:off x="10610280" y="3850560"/>
            <a:ext cx="716400" cy="7380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28814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;p14_0">
            <a:extLst>
              <a:ext uri="{FF2B5EF4-FFF2-40B4-BE49-F238E27FC236}">
                <a16:creationId xmlns:a16="http://schemas.microsoft.com/office/drawing/2014/main" xmlns="" id="{EAAB259D-C974-1C09-09B3-BC4B09041C62}"/>
              </a:ext>
            </a:extLst>
          </p:cNvPr>
          <p:cNvSpPr/>
          <p:nvPr userDrawn="1"/>
        </p:nvSpPr>
        <p:spPr>
          <a:xfrm>
            <a:off x="1108440" y="1412280"/>
            <a:ext cx="9941040" cy="393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en-GB" sz="7600" b="0" strike="noStrike" spc="-1">
                <a:solidFill>
                  <a:srgbClr val="F2F2F2"/>
                </a:solidFill>
                <a:latin typeface="Ubuntu"/>
                <a:ea typeface="Ubuntu"/>
              </a:rPr>
              <a:t>Lorem Ipsum </a:t>
            </a:r>
          </a:p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en-GB" sz="7600" b="0" strike="noStrike" spc="-1" err="1">
                <a:solidFill>
                  <a:srgbClr val="F2F2F2"/>
                </a:solidFill>
                <a:latin typeface="Ubuntu"/>
                <a:ea typeface="Ubuntu"/>
              </a:rPr>
              <a:t>Dolor</a:t>
            </a:r>
            <a:r>
              <a:rPr lang="en-GB" sz="7600" spc="-1">
                <a:solidFill>
                  <a:srgbClr val="F2F2F2"/>
                </a:solidFill>
                <a:latin typeface="Ubuntu"/>
                <a:ea typeface="Ubuntu"/>
              </a:rPr>
              <a:t> </a:t>
            </a:r>
            <a:r>
              <a:rPr lang="en-GB" sz="7600" b="1" strike="noStrike" spc="-1">
                <a:solidFill>
                  <a:srgbClr val="15F347"/>
                </a:solidFill>
                <a:latin typeface="Ubuntu"/>
                <a:ea typeface="Ubuntu"/>
              </a:rPr>
              <a:t>Lorem Ipsum</a:t>
            </a:r>
            <a:endParaRPr lang="en-GB" sz="7600" b="0" strike="noStrike" spc="-1">
              <a:latin typeface="Arial"/>
            </a:endParaRPr>
          </a:p>
        </p:txBody>
      </p:sp>
      <p:sp>
        <p:nvSpPr>
          <p:cNvPr id="3" name="Google Shape;80;p14_0">
            <a:extLst>
              <a:ext uri="{FF2B5EF4-FFF2-40B4-BE49-F238E27FC236}">
                <a16:creationId xmlns:a16="http://schemas.microsoft.com/office/drawing/2014/main" xmlns="" id="{C04B2E6E-89F1-1B6B-4879-6D073E29B51D}"/>
              </a:ext>
            </a:extLst>
          </p:cNvPr>
          <p:cNvSpPr/>
          <p:nvPr userDrawn="1"/>
        </p:nvSpPr>
        <p:spPr>
          <a:xfrm>
            <a:off x="1179360" y="6051960"/>
            <a:ext cx="4062600" cy="5539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en-GB" sz="3000" spc="-1">
                <a:solidFill>
                  <a:srgbClr val="73FB79"/>
                </a:solidFill>
                <a:latin typeface="Ubuntu"/>
                <a:ea typeface="Ubuntu"/>
              </a:rPr>
              <a:t>Lorem 2022,</a:t>
            </a:r>
            <a:r>
              <a:rPr lang="en-GB" sz="3000" b="0" strike="noStrike" spc="-1">
                <a:solidFill>
                  <a:srgbClr val="73FB79"/>
                </a:solidFill>
                <a:latin typeface="Ubuntu"/>
                <a:ea typeface="Ubuntu"/>
              </a:rPr>
              <a:t> Prague</a:t>
            </a:r>
            <a:endParaRPr lang="en-GB" sz="3000" b="0" strike="noStrike" spc="-1">
              <a:latin typeface="Arial"/>
            </a:endParaRPr>
          </a:p>
        </p:txBody>
      </p:sp>
      <p:sp>
        <p:nvSpPr>
          <p:cNvPr id="4" name="Google Shape;81;p14_0">
            <a:extLst>
              <a:ext uri="{FF2B5EF4-FFF2-40B4-BE49-F238E27FC236}">
                <a16:creationId xmlns:a16="http://schemas.microsoft.com/office/drawing/2014/main" xmlns="" id="{1650BE63-8776-CFCC-A0BA-18B61EFBFF8D}"/>
              </a:ext>
            </a:extLst>
          </p:cNvPr>
          <p:cNvSpPr/>
          <p:nvPr userDrawn="1"/>
        </p:nvSpPr>
        <p:spPr>
          <a:xfrm>
            <a:off x="11796840" y="6507720"/>
            <a:ext cx="5713560" cy="3323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pc="-1">
                <a:solidFill>
                  <a:srgbClr val="41BAFB"/>
                </a:solidFill>
                <a:latin typeface="Ubuntu"/>
              </a:rPr>
              <a:t>Name Surname</a:t>
            </a:r>
            <a:r>
              <a:rPr/>
              <a:t/>
            </a:r>
            <a:br>
              <a:rPr/>
            </a:br>
            <a:r>
              <a:rPr lang="en-GB" sz="1800" b="0" strike="noStrike" spc="-1">
                <a:solidFill>
                  <a:srgbClr val="FFFFFF"/>
                </a:solidFill>
                <a:latin typeface="Ubuntu"/>
                <a:ea typeface="Ubuntu"/>
              </a:rPr>
              <a:t>University of </a:t>
            </a:r>
            <a:r>
              <a:rPr lang="en-GB" sz="1800" b="0" strike="noStrike" spc="-1" err="1">
                <a:solidFill>
                  <a:srgbClr val="FFFFFF"/>
                </a:solidFill>
                <a:latin typeface="Ubuntu"/>
                <a:ea typeface="Ubuntu"/>
              </a:rPr>
              <a:t>xxxxx</a:t>
            </a:r>
            <a:r>
              <a:rPr lang="en-GB" sz="1800" b="0" strike="noStrike" spc="-1">
                <a:solidFill>
                  <a:srgbClr val="FFFFFF"/>
                </a:solidFill>
                <a:latin typeface="Ubuntu"/>
                <a:ea typeface="Ubuntu"/>
              </a:rPr>
              <a:t>, Prague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GB" spc="-1">
              <a:solidFill>
                <a:srgbClr val="FFFFFF"/>
              </a:solidFill>
              <a:latin typeface="Ubuntu"/>
            </a:endParaRPr>
          </a:p>
          <a:p>
            <a:pPr>
              <a:tabLst>
                <a:tab pos="0" algn="l"/>
              </a:tabLst>
            </a:pPr>
            <a:r>
              <a:rPr lang="en-US" spc="-1">
                <a:solidFill>
                  <a:srgbClr val="41BAFB"/>
                </a:solidFill>
                <a:latin typeface="Ubuntu"/>
              </a:rPr>
              <a:t>Name Surname</a:t>
            </a:r>
            <a:r>
              <a:rPr lang="en-US"/>
              <a:t/>
            </a:r>
            <a:br>
              <a:rPr lang="en-US"/>
            </a:br>
            <a:r>
              <a:rPr lang="en-US" sz="1800" b="0" strike="noStrike" spc="-1">
                <a:solidFill>
                  <a:srgbClr val="FFFFFF"/>
                </a:solidFill>
                <a:latin typeface="Ubuntu"/>
                <a:ea typeface="Ubuntu"/>
              </a:rPr>
              <a:t>University of </a:t>
            </a:r>
            <a:r>
              <a:rPr lang="en-US" sz="1800" b="0" strike="noStrike" spc="-1" err="1">
                <a:solidFill>
                  <a:srgbClr val="FFFFFF"/>
                </a:solidFill>
                <a:latin typeface="Ubuntu"/>
                <a:ea typeface="Ubuntu"/>
              </a:rPr>
              <a:t>xxxxx</a:t>
            </a:r>
            <a:r>
              <a:rPr lang="en-US" sz="1800" b="0" strike="noStrike" spc="-1">
                <a:solidFill>
                  <a:srgbClr val="FFFFFF"/>
                </a:solidFill>
                <a:latin typeface="Ubuntu"/>
                <a:ea typeface="Ubuntu"/>
              </a:rPr>
              <a:t>, Prague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pc="-1">
                <a:solidFill>
                  <a:srgbClr val="41BAFB"/>
                </a:solidFill>
                <a:latin typeface="Ubuntu"/>
              </a:rPr>
              <a:t>Name Surname</a:t>
            </a:r>
            <a:r>
              <a:rPr lang="en-US"/>
              <a:t/>
            </a:r>
            <a:br>
              <a:rPr lang="en-US"/>
            </a:br>
            <a:r>
              <a:rPr lang="en-US" sz="1800" b="0" strike="noStrike" spc="-1">
                <a:solidFill>
                  <a:srgbClr val="FFFFFF"/>
                </a:solidFill>
                <a:latin typeface="Ubuntu"/>
                <a:ea typeface="Ubuntu"/>
              </a:rPr>
              <a:t>University of </a:t>
            </a:r>
            <a:r>
              <a:rPr lang="en-US" sz="1800" b="0" strike="noStrike" spc="-1" err="1">
                <a:solidFill>
                  <a:srgbClr val="FFFFFF"/>
                </a:solidFill>
                <a:latin typeface="Ubuntu"/>
                <a:ea typeface="Ubuntu"/>
              </a:rPr>
              <a:t>xxxxx</a:t>
            </a:r>
            <a:r>
              <a:rPr lang="en-US" sz="1800" b="0" strike="noStrike" spc="-1">
                <a:solidFill>
                  <a:srgbClr val="FFFFFF"/>
                </a:solidFill>
                <a:latin typeface="Ubuntu"/>
                <a:ea typeface="Ubuntu"/>
              </a:rPr>
              <a:t>, Prague</a:t>
            </a:r>
            <a:endParaRPr lang="en-GB" sz="1800" b="0" strike="noStrike" spc="-1">
              <a:solidFill>
                <a:srgbClr val="41BAFB"/>
              </a:solidFill>
              <a:latin typeface="Ubuntu"/>
              <a:ea typeface="Ubuntu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GB" spc="-1">
              <a:solidFill>
                <a:srgbClr val="41BAFB"/>
              </a:solidFill>
              <a:latin typeface="Ubuntu"/>
            </a:endParaRPr>
          </a:p>
          <a:p>
            <a:pPr>
              <a:tabLst>
                <a:tab pos="0" algn="l"/>
              </a:tabLst>
            </a:pPr>
            <a:r>
              <a:rPr lang="en-US" spc="-1">
                <a:solidFill>
                  <a:srgbClr val="41BAFB"/>
                </a:solidFill>
                <a:latin typeface="Ubuntu"/>
              </a:rPr>
              <a:t>Name Surname</a:t>
            </a:r>
            <a:r>
              <a:rPr lang="en-US"/>
              <a:t/>
            </a:r>
            <a:br>
              <a:rPr lang="en-US"/>
            </a:br>
            <a:r>
              <a:rPr lang="en-US" sz="1800" b="0" strike="noStrike" spc="-1">
                <a:solidFill>
                  <a:srgbClr val="FFFFFF"/>
                </a:solidFill>
                <a:latin typeface="Ubuntu"/>
                <a:ea typeface="Ubuntu"/>
              </a:rPr>
              <a:t>University of </a:t>
            </a:r>
            <a:r>
              <a:rPr lang="en-US" sz="1800" b="0" strike="noStrike" spc="-1" err="1">
                <a:solidFill>
                  <a:srgbClr val="FFFFFF"/>
                </a:solidFill>
                <a:latin typeface="Ubuntu"/>
                <a:ea typeface="Ubuntu"/>
              </a:rPr>
              <a:t>xxxxx</a:t>
            </a:r>
            <a:r>
              <a:rPr lang="en-US" sz="1800" b="0" strike="noStrike" spc="-1">
                <a:solidFill>
                  <a:srgbClr val="FFFFFF"/>
                </a:solidFill>
                <a:latin typeface="Ubuntu"/>
                <a:ea typeface="Ubuntu"/>
              </a:rPr>
              <a:t>, Prague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1857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9;p19">
            <a:extLst>
              <a:ext uri="{FF2B5EF4-FFF2-40B4-BE49-F238E27FC236}">
                <a16:creationId xmlns:a16="http://schemas.microsoft.com/office/drawing/2014/main" xmlns="" id="{BC791BD1-F3DF-D94F-ABC9-032936DAC0FE}"/>
              </a:ext>
            </a:extLst>
          </p:cNvPr>
          <p:cNvSpPr/>
          <p:nvPr userDrawn="1"/>
        </p:nvSpPr>
        <p:spPr>
          <a:xfrm>
            <a:off x="1108440" y="2077200"/>
            <a:ext cx="7722720" cy="581184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AutoNum type="arabicPeriod"/>
            </a:pPr>
            <a:r>
              <a:rPr lang="en-GB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Ut </a:t>
            </a:r>
            <a:r>
              <a:rPr lang="en-GB" sz="2400" b="1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enim</a:t>
            </a:r>
            <a:r>
              <a:rPr lang="en-GB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 ad minima </a:t>
            </a:r>
            <a:r>
              <a:rPr lang="en-GB" sz="2400" b="1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veniam</a:t>
            </a:r>
            <a:r>
              <a:rPr lang="en-GB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, </a:t>
            </a:r>
            <a:r>
              <a:rPr lang="en-GB" sz="2400" b="1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quis</a:t>
            </a:r>
            <a:r>
              <a:rPr lang="en-GB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 nostrum </a:t>
            </a:r>
            <a:r>
              <a:rPr lang="en-GB" sz="2400" b="1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exercitationem</a:t>
            </a:r>
            <a:endParaRPr lang="en-GB" sz="2400" b="1" strike="noStrike" spc="-1">
              <a:solidFill>
                <a:srgbClr val="000000"/>
              </a:solidFill>
              <a:latin typeface="Trebuchet MS"/>
              <a:ea typeface="Trebuchet MS"/>
            </a:endParaRP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AutoNum type="arabicPeriod"/>
            </a:pPr>
            <a:r>
              <a:rPr lang="en-GB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Ut </a:t>
            </a:r>
            <a:r>
              <a:rPr lang="en-GB" sz="2400" b="1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enim</a:t>
            </a:r>
            <a:r>
              <a:rPr lang="en-GB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 ad minima </a:t>
            </a:r>
            <a:r>
              <a:rPr lang="en-GB" sz="2400" b="1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veniam</a:t>
            </a:r>
            <a:r>
              <a:rPr lang="en-GB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, </a:t>
            </a:r>
            <a:r>
              <a:rPr lang="en-GB" sz="2400" b="1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quis</a:t>
            </a:r>
            <a:r>
              <a:rPr lang="en-GB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 nostrum </a:t>
            </a:r>
            <a:r>
              <a:rPr lang="en-GB" sz="2400" b="1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exercitationem</a:t>
            </a:r>
            <a:endParaRPr lang="en-GB" sz="2400" b="1" strike="noStrike" spc="-1">
              <a:solidFill>
                <a:srgbClr val="000000"/>
              </a:solidFill>
              <a:latin typeface="Trebuchet MS"/>
              <a:ea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4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Ut </a:t>
            </a:r>
            <a:r>
              <a:rPr lang="en-GB" sz="24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enim</a:t>
            </a:r>
            <a:r>
              <a:rPr lang="en-GB" sz="24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ad minima </a:t>
            </a:r>
            <a:r>
              <a:rPr lang="en-GB" sz="24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veniam</a:t>
            </a:r>
            <a:r>
              <a:rPr lang="en-GB" sz="24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, </a:t>
            </a:r>
            <a:r>
              <a:rPr lang="en-GB" sz="24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quis</a:t>
            </a:r>
            <a:r>
              <a:rPr lang="en-GB" sz="24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nostrum </a:t>
            </a:r>
            <a:r>
              <a:rPr lang="en-GB" sz="24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exercitationem</a:t>
            </a:r>
            <a:r>
              <a:rPr lang="en-GB" sz="24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:</a:t>
            </a:r>
          </a:p>
          <a:p>
            <a:pPr marL="457200" indent="-354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24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Ut </a:t>
            </a:r>
            <a:r>
              <a:rPr lang="en-GB" sz="24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enim</a:t>
            </a:r>
            <a:r>
              <a:rPr lang="en-GB" sz="24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ad minima </a:t>
            </a:r>
            <a:r>
              <a:rPr lang="en-GB" sz="24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veniam</a:t>
            </a:r>
            <a:r>
              <a:rPr lang="en-GB" sz="24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, </a:t>
            </a:r>
            <a:r>
              <a:rPr lang="en-GB" sz="24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quis</a:t>
            </a:r>
            <a:r>
              <a:rPr lang="en-GB" sz="24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nostrum </a:t>
            </a:r>
            <a:r>
              <a:rPr lang="en-GB" sz="24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exercitationem</a:t>
            </a:r>
            <a:endParaRPr lang="en-GB" sz="2400" b="0" strike="noStrike" spc="-1">
              <a:solidFill>
                <a:srgbClr val="000000"/>
              </a:solidFill>
              <a:latin typeface="Trebuchet MS"/>
              <a:ea typeface="Trebuchet MS"/>
            </a:endParaRPr>
          </a:p>
          <a:p>
            <a:pPr marL="457200" indent="-354240">
              <a:lnSpc>
                <a:spcPct val="100000"/>
              </a:lnSpc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24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Ut </a:t>
            </a:r>
            <a:r>
              <a:rPr lang="en-GB" sz="24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enim</a:t>
            </a:r>
            <a:r>
              <a:rPr lang="en-GB" sz="24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ad minima </a:t>
            </a:r>
            <a:r>
              <a:rPr lang="en-GB" sz="24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veniam</a:t>
            </a:r>
            <a:r>
              <a:rPr lang="en-GB" sz="24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, </a:t>
            </a:r>
            <a:r>
              <a:rPr lang="en-GB" sz="24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quis</a:t>
            </a:r>
            <a:r>
              <a:rPr lang="en-GB" sz="24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nostrum </a:t>
            </a:r>
            <a:r>
              <a:rPr lang="en-GB" sz="24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exercitationem</a:t>
            </a:r>
            <a:endParaRPr lang="en-GB" sz="2400" b="0" strike="noStrike" spc="-1">
              <a:solidFill>
                <a:srgbClr val="000000"/>
              </a:solidFill>
              <a:latin typeface="Trebuchet MS"/>
              <a:ea typeface="Trebuchet MS"/>
            </a:endParaRPr>
          </a:p>
          <a:p>
            <a:pPr marL="457200" indent="-354240">
              <a:lnSpc>
                <a:spcPct val="100000"/>
              </a:lnSpc>
              <a:buClr>
                <a:srgbClr val="000000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24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Ut </a:t>
            </a:r>
            <a:r>
              <a:rPr lang="en-GB" sz="24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enim</a:t>
            </a:r>
            <a:r>
              <a:rPr lang="en-GB" sz="24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ad minima </a:t>
            </a:r>
            <a:r>
              <a:rPr lang="en-GB" sz="24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veniam</a:t>
            </a:r>
            <a:r>
              <a:rPr lang="en-GB" sz="24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, </a:t>
            </a:r>
            <a:r>
              <a:rPr lang="en-GB" sz="24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quis</a:t>
            </a:r>
            <a:r>
              <a:rPr lang="en-GB" sz="24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 nostrum </a:t>
            </a:r>
            <a:r>
              <a:rPr lang="en-GB" sz="2400" b="0" strike="noStrike" spc="-1" err="1">
                <a:solidFill>
                  <a:srgbClr val="000000"/>
                </a:solidFill>
                <a:latin typeface="Trebuchet MS"/>
                <a:ea typeface="Trebuchet MS"/>
              </a:rPr>
              <a:t>exercitationem</a:t>
            </a:r>
            <a:endParaRPr lang="en-GB" sz="2400" b="0" strike="noStrike" spc="-1">
              <a:solidFill>
                <a:srgbClr val="000000"/>
              </a:solidFill>
              <a:latin typeface="Trebuchet MS"/>
              <a:ea typeface="Trebuchet MS"/>
            </a:endParaRPr>
          </a:p>
        </p:txBody>
      </p:sp>
      <p:sp>
        <p:nvSpPr>
          <p:cNvPr id="3" name="Google Shape;130;p19">
            <a:extLst>
              <a:ext uri="{FF2B5EF4-FFF2-40B4-BE49-F238E27FC236}">
                <a16:creationId xmlns:a16="http://schemas.microsoft.com/office/drawing/2014/main" xmlns="" id="{9E690173-68AB-30D8-F967-62D08A88FB22}"/>
              </a:ext>
            </a:extLst>
          </p:cNvPr>
          <p:cNvSpPr/>
          <p:nvPr userDrawn="1"/>
        </p:nvSpPr>
        <p:spPr>
          <a:xfrm>
            <a:off x="1108440" y="979560"/>
            <a:ext cx="8638560" cy="3200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en-GB" sz="2600" b="1" strike="noStrike" spc="-1">
                <a:solidFill>
                  <a:srgbClr val="1B7730"/>
                </a:solidFill>
                <a:latin typeface="Ubuntu"/>
                <a:ea typeface="Ubuntu"/>
              </a:rPr>
              <a:t>TITLE |</a:t>
            </a:r>
            <a:r>
              <a:rPr lang="en-GB" sz="2600" b="0" strike="noStrike" spc="-1">
                <a:solidFill>
                  <a:srgbClr val="1B7730"/>
                </a:solidFill>
                <a:latin typeface="Ubuntu"/>
                <a:ea typeface="Ubuntu"/>
              </a:rPr>
              <a:t> </a:t>
            </a:r>
            <a:r>
              <a:rPr lang="en-GB" sz="2600" b="0" strike="noStrike" spc="-1">
                <a:solidFill>
                  <a:srgbClr val="000000"/>
                </a:solidFill>
                <a:latin typeface="Ubuntu"/>
                <a:ea typeface="Ubuntu"/>
              </a:rPr>
              <a:t>Vision and objectives</a:t>
            </a:r>
            <a:endParaRPr lang="en-GB" sz="2600" b="0" strike="noStrike" spc="-1">
              <a:latin typeface="Arial"/>
            </a:endParaRPr>
          </a:p>
        </p:txBody>
      </p:sp>
      <p:pic>
        <p:nvPicPr>
          <p:cNvPr id="4" name="Google Shape;179;p25">
            <a:extLst>
              <a:ext uri="{FF2B5EF4-FFF2-40B4-BE49-F238E27FC236}">
                <a16:creationId xmlns:a16="http://schemas.microsoft.com/office/drawing/2014/main" xmlns="" id="{AE963804-BCCA-A005-88BD-CEBAE4E95DF5}"/>
              </a:ext>
            </a:extLst>
          </p:cNvPr>
          <p:cNvPicPr/>
          <p:nvPr userDrawn="1"/>
        </p:nvPicPr>
        <p:blipFill>
          <a:blip r:embed="rId2"/>
          <a:srcRect t="8971"/>
          <a:stretch/>
        </p:blipFill>
        <p:spPr>
          <a:xfrm>
            <a:off x="10667880" y="3516300"/>
            <a:ext cx="5679000" cy="32544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108125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;p21">
            <a:extLst>
              <a:ext uri="{FF2B5EF4-FFF2-40B4-BE49-F238E27FC236}">
                <a16:creationId xmlns:a16="http://schemas.microsoft.com/office/drawing/2014/main" xmlns="" id="{7210FC0A-07AC-F558-B4C9-D0A26F6596F5}"/>
              </a:ext>
            </a:extLst>
          </p:cNvPr>
          <p:cNvSpPr/>
          <p:nvPr userDrawn="1"/>
        </p:nvSpPr>
        <p:spPr>
          <a:xfrm>
            <a:off x="1108440" y="979560"/>
            <a:ext cx="8638560" cy="3200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en-GB" sz="2600" b="1" strike="noStrike" spc="-1">
                <a:solidFill>
                  <a:srgbClr val="1B7730"/>
                </a:solidFill>
                <a:latin typeface="Ubuntu"/>
                <a:ea typeface="Ubuntu"/>
              </a:rPr>
              <a:t>TITLE |</a:t>
            </a:r>
            <a:r>
              <a:rPr lang="en-GB" sz="2600" b="0" strike="noStrike" spc="-1">
                <a:solidFill>
                  <a:srgbClr val="1B7730"/>
                </a:solidFill>
                <a:latin typeface="Ubuntu"/>
                <a:ea typeface="Ubuntu"/>
              </a:rPr>
              <a:t> </a:t>
            </a:r>
            <a:r>
              <a:rPr lang="en-GB" sz="2600" b="0" strike="noStrike" spc="-1">
                <a:solidFill>
                  <a:srgbClr val="000000"/>
                </a:solidFill>
                <a:latin typeface="Ubuntu"/>
                <a:ea typeface="Ubuntu"/>
              </a:rPr>
              <a:t>Outline of implementation</a:t>
            </a:r>
            <a:endParaRPr lang="en-GB" sz="2600" b="0" strike="noStrike" spc="-1">
              <a:latin typeface="Arial"/>
            </a:endParaRPr>
          </a:p>
        </p:txBody>
      </p:sp>
      <p:graphicFrame>
        <p:nvGraphicFramePr>
          <p:cNvPr id="3" name="Google Shape;144;p21">
            <a:extLst>
              <a:ext uri="{FF2B5EF4-FFF2-40B4-BE49-F238E27FC236}">
                <a16:creationId xmlns:a16="http://schemas.microsoft.com/office/drawing/2014/main" xmlns="" id="{75D9BE74-6528-6339-6AB9-7A28D18A7E35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970681140"/>
              </p:ext>
            </p:extLst>
          </p:nvPr>
        </p:nvGraphicFramePr>
        <p:xfrm>
          <a:off x="1108440" y="7610824"/>
          <a:ext cx="16070400" cy="1442720"/>
        </p:xfrm>
        <a:graphic>
          <a:graphicData uri="http://schemas.openxmlformats.org/drawingml/2006/table">
            <a:tbl>
              <a:tblPr/>
              <a:tblGrid>
                <a:gridCol w="535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56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5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557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1"/>
                        </a:spcBef>
                        <a:tabLst>
                          <a:tab pos="0" algn="l"/>
                        </a:tabLst>
                      </a:pPr>
                      <a:r>
                        <a:rPr lang="en-GB" sz="2000" b="1" strike="noStrike" spc="-1" err="1">
                          <a:solidFill>
                            <a:srgbClr val="3ADE5F"/>
                          </a:solidFill>
                          <a:latin typeface="Trebuchet MS"/>
                          <a:ea typeface="Trebuchet MS"/>
                        </a:rPr>
                        <a:t>Finibus</a:t>
                      </a:r>
                      <a:r>
                        <a:rPr lang="en-GB" sz="2000" b="1" strike="noStrike" spc="-1">
                          <a:solidFill>
                            <a:srgbClr val="3ADE5F"/>
                          </a:solidFill>
                          <a:latin typeface="Trebuchet MS"/>
                          <a:ea typeface="Trebuchet MS"/>
                        </a:rPr>
                        <a:t> </a:t>
                      </a:r>
                      <a:r>
                        <a:rPr lang="en-GB" sz="2000" b="1" strike="noStrike" spc="-1" err="1">
                          <a:solidFill>
                            <a:srgbClr val="3ADE5F"/>
                          </a:solidFill>
                          <a:latin typeface="Trebuchet MS"/>
                          <a:ea typeface="Trebuchet MS"/>
                        </a:rPr>
                        <a:t>Bonorum</a:t>
                      </a:r>
                      <a:r>
                        <a:rPr lang="en-GB" sz="2000" b="1" strike="noStrike" spc="-1">
                          <a:solidFill>
                            <a:srgbClr val="3ADE5F"/>
                          </a:solidFill>
                          <a:latin typeface="Trebuchet MS"/>
                          <a:ea typeface="Trebuchet MS"/>
                        </a:rPr>
                        <a:t> et </a:t>
                      </a:r>
                      <a:r>
                        <a:rPr lang="en-GB" sz="2000" b="1" strike="noStrike" spc="-1" err="1">
                          <a:solidFill>
                            <a:srgbClr val="3ADE5F"/>
                          </a:solidFill>
                          <a:latin typeface="Trebuchet MS"/>
                          <a:ea typeface="Trebuchet MS"/>
                        </a:rPr>
                        <a:t>Malorum</a:t>
                      </a:r>
                      <a:endParaRPr lang="en-GB" sz="2000" b="1" strike="noStrike" spc="-1">
                        <a:solidFill>
                          <a:srgbClr val="3ADE5F"/>
                        </a:solidFill>
                        <a:latin typeface="Trebuchet MS"/>
                        <a:ea typeface="Trebuchet MS"/>
                      </a:endParaRPr>
                    </a:p>
                    <a:p>
                      <a:pPr marL="234000" indent="-203760">
                        <a:lnSpc>
                          <a:spcPct val="100000"/>
                        </a:lnSpc>
                        <a:spcBef>
                          <a:spcPts val="1001"/>
                        </a:spcBef>
                        <a:buClr>
                          <a:schemeClr val="tx1"/>
                        </a:buClr>
                        <a:buFont typeface="Trebuchet MS"/>
                        <a:buChar char="■"/>
                        <a:tabLst>
                          <a:tab pos="0" algn="l"/>
                        </a:tabLst>
                      </a:pPr>
                      <a:r>
                        <a:rPr lang="en-GB" sz="1800" b="0" strike="noStrike" spc="-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Ut </a:t>
                      </a:r>
                      <a:r>
                        <a:rPr lang="en-GB" sz="1800" b="0" strike="noStrike" spc="-1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enim</a:t>
                      </a:r>
                      <a:r>
                        <a:rPr lang="en-GB" sz="1800" b="0" strike="noStrike" spc="-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 ad minima </a:t>
                      </a:r>
                      <a:r>
                        <a:rPr lang="en-GB" sz="1800" b="0" strike="noStrike" spc="-1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veniam</a:t>
                      </a:r>
                      <a:r>
                        <a:rPr lang="en-GB" sz="1800" b="0" strike="noStrike" spc="-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, </a:t>
                      </a:r>
                      <a:r>
                        <a:rPr lang="en-GB" sz="1800" b="0" strike="noStrike" spc="-1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quis</a:t>
                      </a:r>
                      <a:r>
                        <a:rPr lang="en-GB" sz="1800" b="0" strike="noStrike" spc="-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 nostrum</a:t>
                      </a:r>
                    </a:p>
                    <a:p>
                      <a:pPr marL="29880">
                        <a:lnSpc>
                          <a:spcPct val="100000"/>
                        </a:lnSpc>
                        <a:spcBef>
                          <a:spcPts val="1001"/>
                        </a:spcBef>
                        <a:tabLst>
                          <a:tab pos="0" algn="l"/>
                        </a:tabLst>
                      </a:pPr>
                      <a:endParaRPr lang="en-GB" sz="1800" b="0" strike="noStrike" spc="-1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34000" indent="-203760">
                        <a:lnSpc>
                          <a:spcPct val="100000"/>
                        </a:lnSpc>
                        <a:spcBef>
                          <a:spcPts val="1001"/>
                        </a:spcBef>
                        <a:buClr>
                          <a:schemeClr val="tx1"/>
                        </a:buClr>
                        <a:buFont typeface="Trebuchet MS"/>
                        <a:buChar char="■"/>
                        <a:tabLst>
                          <a:tab pos="0" algn="l"/>
                        </a:tabLst>
                      </a:pPr>
                      <a:r>
                        <a:rPr lang="en-GB" sz="1800" b="0" strike="noStrike" spc="-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Ut </a:t>
                      </a:r>
                      <a:r>
                        <a:rPr lang="en-GB" sz="1800" b="0" strike="noStrike" spc="-1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enim</a:t>
                      </a:r>
                      <a:r>
                        <a:rPr lang="en-GB" sz="1800" b="0" strike="noStrike" spc="-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 ad minima </a:t>
                      </a:r>
                      <a:r>
                        <a:rPr lang="en-GB" sz="1800" b="0" strike="noStrike" spc="-1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veniam</a:t>
                      </a:r>
                      <a:r>
                        <a:rPr lang="en-GB" sz="1800" b="0" strike="noStrike" spc="-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, </a:t>
                      </a:r>
                      <a:r>
                        <a:rPr lang="en-GB" sz="1800" b="0" strike="noStrike" spc="-1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quis</a:t>
                      </a:r>
                      <a:r>
                        <a:rPr lang="en-GB" sz="1800" b="0" strike="noStrike" spc="-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 nostrum </a:t>
                      </a:r>
                      <a:r>
                        <a:rPr lang="en-GB" sz="1800" b="0" strike="noStrike" spc="-1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exercitationem</a:t>
                      </a:r>
                      <a:endParaRPr lang="en-GB" sz="1800" b="0" strike="noStrike" spc="-1">
                        <a:solidFill>
                          <a:schemeClr val="tx1"/>
                        </a:solidFill>
                        <a:latin typeface="Trebuchet MS"/>
                        <a:ea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1"/>
                        </a:spcBef>
                      </a:pPr>
                      <a:endParaRPr lang="en-GB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1"/>
                        </a:spcBef>
                      </a:pPr>
                      <a:endParaRPr lang="en-GB" sz="1800" b="0" strike="noStrike" spc="-1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34000" indent="-203760">
                        <a:lnSpc>
                          <a:spcPct val="100000"/>
                        </a:lnSpc>
                        <a:spcBef>
                          <a:spcPts val="1001"/>
                        </a:spcBef>
                        <a:buClr>
                          <a:schemeClr val="tx1"/>
                        </a:buClr>
                        <a:buFont typeface="Trebuchet MS"/>
                        <a:buChar char="■"/>
                        <a:tabLst>
                          <a:tab pos="0" algn="l"/>
                        </a:tabLst>
                      </a:pPr>
                      <a:r>
                        <a:rPr lang="en-GB" sz="1800" b="0" strike="noStrike" spc="-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Ut </a:t>
                      </a:r>
                      <a:r>
                        <a:rPr lang="en-GB" sz="1800" b="0" strike="noStrike" spc="-1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enim</a:t>
                      </a:r>
                      <a:r>
                        <a:rPr lang="en-GB" sz="1800" b="0" strike="noStrike" spc="-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 ad minima </a:t>
                      </a:r>
                      <a:r>
                        <a:rPr lang="en-GB" sz="1800" b="0" strike="noStrike" spc="-1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veniam</a:t>
                      </a:r>
                      <a:r>
                        <a:rPr lang="en-GB" sz="1800" b="0" strike="noStrike" spc="-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, </a:t>
                      </a:r>
                      <a:r>
                        <a:rPr lang="en-GB" sz="1800" b="0" strike="noStrike" spc="-1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quis</a:t>
                      </a:r>
                      <a:r>
                        <a:rPr lang="en-GB" sz="1800" b="0" strike="noStrike" spc="-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 nostrum </a:t>
                      </a:r>
                      <a:r>
                        <a:rPr lang="en-GB" sz="1800" b="0" strike="noStrike" spc="-1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exercitationem</a:t>
                      </a:r>
                      <a:endParaRPr lang="en-GB" sz="1800" b="0" strike="noStrike" spc="-1">
                        <a:solidFill>
                          <a:schemeClr val="tx1"/>
                        </a:solidFill>
                        <a:latin typeface="Trebuchet MS"/>
                        <a:ea typeface="Trebuchet M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Google Shape;145;p21">
            <a:extLst>
              <a:ext uri="{FF2B5EF4-FFF2-40B4-BE49-F238E27FC236}">
                <a16:creationId xmlns:a16="http://schemas.microsoft.com/office/drawing/2014/main" xmlns="" id="{7CBFA89C-F32A-9733-E8E9-DCB8BAF151A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112184655"/>
              </p:ext>
            </p:extLst>
          </p:nvPr>
        </p:nvGraphicFramePr>
        <p:xfrm>
          <a:off x="1108440" y="1714320"/>
          <a:ext cx="16071120" cy="797560"/>
        </p:xfrm>
        <a:graphic>
          <a:graphicData uri="http://schemas.openxmlformats.org/drawingml/2006/table">
            <a:tbl>
              <a:tblPr/>
              <a:tblGrid>
                <a:gridCol w="8035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35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1"/>
                        </a:spcBef>
                        <a:tabLst>
                          <a:tab pos="0" algn="l"/>
                        </a:tabLst>
                      </a:pPr>
                      <a:r>
                        <a:rPr lang="en-GB" sz="2000" b="1" strike="noStrike" spc="-1" err="1">
                          <a:solidFill>
                            <a:srgbClr val="3ADE5F"/>
                          </a:solidFill>
                          <a:latin typeface="Trebuchet MS"/>
                          <a:ea typeface="Trebuchet MS"/>
                        </a:rPr>
                        <a:t>Finibus</a:t>
                      </a:r>
                      <a:r>
                        <a:rPr lang="en-GB" sz="2000" b="1" strike="noStrike" spc="-1">
                          <a:solidFill>
                            <a:srgbClr val="3ADE5F"/>
                          </a:solidFill>
                          <a:latin typeface="Trebuchet MS"/>
                          <a:ea typeface="Trebuchet MS"/>
                        </a:rPr>
                        <a:t> </a:t>
                      </a:r>
                      <a:r>
                        <a:rPr lang="en-GB" sz="2000" b="1" strike="noStrike" spc="-1" err="1">
                          <a:solidFill>
                            <a:srgbClr val="3ADE5F"/>
                          </a:solidFill>
                          <a:latin typeface="Trebuchet MS"/>
                          <a:ea typeface="Trebuchet MS"/>
                        </a:rPr>
                        <a:t>Bonorum</a:t>
                      </a:r>
                      <a:r>
                        <a:rPr lang="en-GB" sz="2000" b="1" strike="noStrike" spc="-1">
                          <a:solidFill>
                            <a:srgbClr val="3ADE5F"/>
                          </a:solidFill>
                          <a:latin typeface="Trebuchet MS"/>
                          <a:ea typeface="Trebuchet MS"/>
                        </a:rPr>
                        <a:t> et </a:t>
                      </a:r>
                      <a:r>
                        <a:rPr lang="en-GB" sz="2000" b="1" strike="noStrike" spc="-1" err="1">
                          <a:solidFill>
                            <a:srgbClr val="3ADE5F"/>
                          </a:solidFill>
                          <a:latin typeface="Trebuchet MS"/>
                          <a:ea typeface="Trebuchet MS"/>
                        </a:rPr>
                        <a:t>Malorum</a:t>
                      </a:r>
                      <a:endParaRPr lang="en-GB" sz="2000" b="1" strike="noStrike" spc="-1">
                        <a:solidFill>
                          <a:srgbClr val="3ADE5F"/>
                        </a:solidFill>
                        <a:latin typeface="Trebuchet MS"/>
                        <a:ea typeface="Trebuchet MS"/>
                      </a:endParaRPr>
                    </a:p>
                    <a:p>
                      <a:pPr marL="234000" indent="-203760">
                        <a:lnSpc>
                          <a:spcPct val="100000"/>
                        </a:lnSpc>
                        <a:spcBef>
                          <a:spcPts val="1001"/>
                        </a:spcBef>
                        <a:buClr>
                          <a:schemeClr val="tx1"/>
                        </a:buClr>
                        <a:buFont typeface="Trebuchet MS"/>
                        <a:buChar char="■"/>
                        <a:tabLst>
                          <a:tab pos="0" algn="l"/>
                        </a:tabLst>
                      </a:pPr>
                      <a:r>
                        <a:rPr lang="en-GB" sz="1800" b="0" strike="noStrike" spc="-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Ut </a:t>
                      </a:r>
                      <a:r>
                        <a:rPr lang="en-GB" sz="1800" b="0" strike="noStrike" spc="-1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enim</a:t>
                      </a:r>
                      <a:r>
                        <a:rPr lang="en-GB" sz="1800" b="0" strike="noStrike" spc="-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 ad minima </a:t>
                      </a:r>
                      <a:r>
                        <a:rPr lang="en-GB" sz="1800" b="0" strike="noStrike" spc="-1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veniam</a:t>
                      </a:r>
                      <a:r>
                        <a:rPr lang="en-GB" sz="1800" b="0" strike="noStrike" spc="-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, </a:t>
                      </a:r>
                      <a:r>
                        <a:rPr lang="en-GB" sz="1800" b="0" strike="noStrike" spc="-1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quis</a:t>
                      </a:r>
                      <a:r>
                        <a:rPr lang="en-GB" sz="1800" b="0" strike="noStrike" spc="-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 nostrum </a:t>
                      </a:r>
                      <a:r>
                        <a:rPr lang="en-GB" sz="1800" b="0" strike="noStrike" spc="-1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exercitationem</a:t>
                      </a:r>
                      <a:endParaRPr lang="en-GB" sz="1800" b="0" strike="noStrike" spc="-1">
                        <a:solidFill>
                          <a:schemeClr val="tx1"/>
                        </a:solidFill>
                        <a:latin typeface="Trebuchet MS"/>
                        <a:ea typeface="Trebuchet M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1"/>
                        </a:spcBef>
                      </a:pPr>
                      <a:endParaRPr lang="en-GB" sz="1800" b="0" strike="noStrike" spc="-1">
                        <a:latin typeface="Arial"/>
                      </a:endParaRPr>
                    </a:p>
                    <a:p>
                      <a:pPr marL="234000" indent="-203760">
                        <a:lnSpc>
                          <a:spcPct val="100000"/>
                        </a:lnSpc>
                        <a:spcBef>
                          <a:spcPts val="1001"/>
                        </a:spcBef>
                        <a:buClr>
                          <a:schemeClr val="tx1"/>
                        </a:buClr>
                        <a:buFont typeface="Trebuchet MS"/>
                        <a:buChar char="■"/>
                        <a:tabLst>
                          <a:tab pos="0" algn="l"/>
                        </a:tabLst>
                      </a:pPr>
                      <a:r>
                        <a:rPr lang="en-GB" sz="1800" b="0" strike="noStrike" spc="-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Ut </a:t>
                      </a:r>
                      <a:r>
                        <a:rPr lang="en-GB" sz="1800" b="0" strike="noStrike" spc="-1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enim</a:t>
                      </a:r>
                      <a:r>
                        <a:rPr lang="en-GB" sz="1800" b="0" strike="noStrike" spc="-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 ad minima </a:t>
                      </a:r>
                      <a:r>
                        <a:rPr lang="en-GB" sz="1800" b="0" strike="noStrike" spc="-1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veniam</a:t>
                      </a:r>
                      <a:r>
                        <a:rPr lang="en-GB" sz="1800" b="0" strike="noStrike" spc="-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, </a:t>
                      </a:r>
                      <a:r>
                        <a:rPr lang="en-GB" sz="1800" b="0" strike="noStrike" spc="-1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quis</a:t>
                      </a:r>
                      <a:r>
                        <a:rPr lang="en-GB" sz="1800" b="0" strike="noStrike" spc="-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 nostrum </a:t>
                      </a:r>
                      <a:r>
                        <a:rPr lang="en-GB" sz="1800" b="0" strike="noStrike" spc="-1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</a:rPr>
                        <a:t>exercitationem</a:t>
                      </a:r>
                      <a:endParaRPr lang="en-GB" sz="1800" b="0" strike="noStrike" spc="-1">
                        <a:solidFill>
                          <a:schemeClr val="tx1"/>
                        </a:solidFill>
                        <a:latin typeface="Trebuchet MS"/>
                        <a:ea typeface="Trebuchet M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Google Shape;146;p21">
            <a:extLst>
              <a:ext uri="{FF2B5EF4-FFF2-40B4-BE49-F238E27FC236}">
                <a16:creationId xmlns:a16="http://schemas.microsoft.com/office/drawing/2014/main" xmlns="" id="{97FE4C4B-CCE4-E196-330D-32117C55E987}"/>
              </a:ext>
            </a:extLst>
          </p:cNvPr>
          <p:cNvSpPr/>
          <p:nvPr userDrawn="1"/>
        </p:nvSpPr>
        <p:spPr>
          <a:xfrm>
            <a:off x="13520880" y="2814516"/>
            <a:ext cx="3664440" cy="4533480"/>
          </a:xfrm>
          <a:prstGeom prst="roundRect">
            <a:avLst>
              <a:gd name="adj" fmla="val 6767"/>
            </a:avLst>
          </a:pr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90000" rIns="360000" bIns="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1" strike="noStrike" spc="-1" err="1">
                <a:solidFill>
                  <a:srgbClr val="3ADE5F"/>
                </a:solidFill>
                <a:latin typeface="Trebuchet MS"/>
                <a:ea typeface="Trebuchet MS"/>
              </a:rPr>
              <a:t>Finibus</a:t>
            </a:r>
            <a:r>
              <a:rPr lang="en-GB" sz="2000" b="1" strike="noStrike" spc="-1">
                <a:solidFill>
                  <a:srgbClr val="3ADE5F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err="1">
                <a:solidFill>
                  <a:srgbClr val="3ADE5F"/>
                </a:solidFill>
                <a:latin typeface="Trebuchet MS"/>
                <a:ea typeface="Trebuchet MS"/>
              </a:rPr>
              <a:t>Bonorum</a:t>
            </a:r>
            <a:r>
              <a:rPr lang="en-GB" sz="2000" b="1" strike="noStrike" spc="-1">
                <a:solidFill>
                  <a:srgbClr val="3ADE5F"/>
                </a:solidFill>
                <a:latin typeface="Trebuchet MS"/>
                <a:ea typeface="Trebuchet MS"/>
              </a:rPr>
              <a:t> </a:t>
            </a:r>
          </a:p>
          <a:p>
            <a:pPr marL="234000" indent="-20376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>
              <a:solidFill>
                <a:srgbClr val="FFFFFF"/>
              </a:solidFill>
              <a:latin typeface="Trebuchet MS"/>
              <a:ea typeface="Trebuchet MS"/>
            </a:endParaRPr>
          </a:p>
          <a:p>
            <a:pPr marL="234000" indent="-20376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>
              <a:solidFill>
                <a:srgbClr val="FFFFFF"/>
              </a:solidFill>
              <a:latin typeface="Trebuchet MS"/>
              <a:ea typeface="Trebuchet MS"/>
            </a:endParaRPr>
          </a:p>
          <a:p>
            <a:pPr marL="234000" indent="-20376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>
              <a:solidFill>
                <a:srgbClr val="FFFFFF"/>
              </a:solidFill>
              <a:latin typeface="Trebuchet MS"/>
              <a:ea typeface="Trebuchet MS"/>
            </a:endParaRPr>
          </a:p>
        </p:txBody>
      </p:sp>
      <p:sp>
        <p:nvSpPr>
          <p:cNvPr id="6" name="Google Shape;147;p21">
            <a:extLst>
              <a:ext uri="{FF2B5EF4-FFF2-40B4-BE49-F238E27FC236}">
                <a16:creationId xmlns:a16="http://schemas.microsoft.com/office/drawing/2014/main" xmlns="" id="{5BF5E081-96D0-159C-7ABF-A0763342EC64}"/>
              </a:ext>
            </a:extLst>
          </p:cNvPr>
          <p:cNvSpPr/>
          <p:nvPr userDrawn="1"/>
        </p:nvSpPr>
        <p:spPr>
          <a:xfrm>
            <a:off x="9397080" y="2814516"/>
            <a:ext cx="3664440" cy="4533480"/>
          </a:xfrm>
          <a:prstGeom prst="roundRect">
            <a:avLst>
              <a:gd name="adj" fmla="val 6767"/>
            </a:avLst>
          </a:pr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90000" rIns="360000" bIns="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1" strike="noStrike" spc="-1" err="1">
                <a:solidFill>
                  <a:srgbClr val="3ADE5F"/>
                </a:solidFill>
                <a:latin typeface="Trebuchet MS"/>
                <a:ea typeface="Trebuchet MS"/>
              </a:rPr>
              <a:t>Finibus</a:t>
            </a:r>
            <a:r>
              <a:rPr lang="en-GB" sz="2000" b="1" strike="noStrike" spc="-1">
                <a:solidFill>
                  <a:srgbClr val="3ADE5F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err="1">
                <a:solidFill>
                  <a:srgbClr val="3ADE5F"/>
                </a:solidFill>
                <a:latin typeface="Trebuchet MS"/>
                <a:ea typeface="Trebuchet MS"/>
              </a:rPr>
              <a:t>Bonorum</a:t>
            </a:r>
            <a:r>
              <a:rPr lang="en-GB" sz="2000" b="1" strike="noStrike" spc="-1">
                <a:solidFill>
                  <a:srgbClr val="3ADE5F"/>
                </a:solidFill>
                <a:latin typeface="Trebuchet MS"/>
                <a:ea typeface="Trebuchet MS"/>
              </a:rPr>
              <a:t> </a:t>
            </a:r>
          </a:p>
          <a:p>
            <a:pPr marL="234000" indent="-20376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>
              <a:solidFill>
                <a:srgbClr val="FFFFFF"/>
              </a:solidFill>
              <a:latin typeface="Trebuchet MS"/>
              <a:ea typeface="Trebuchet MS"/>
            </a:endParaRPr>
          </a:p>
          <a:p>
            <a:pPr marL="234000" indent="-20376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>
              <a:solidFill>
                <a:srgbClr val="FFFFFF"/>
              </a:solidFill>
              <a:latin typeface="Trebuchet MS"/>
              <a:ea typeface="Trebuchet MS"/>
            </a:endParaRPr>
          </a:p>
          <a:p>
            <a:pPr marL="234000" indent="-20376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7" name="Google Shape;148;p21">
            <a:extLst>
              <a:ext uri="{FF2B5EF4-FFF2-40B4-BE49-F238E27FC236}">
                <a16:creationId xmlns:a16="http://schemas.microsoft.com/office/drawing/2014/main" xmlns="" id="{471A69BE-2D35-5932-8639-7C78C924BD1F}"/>
              </a:ext>
            </a:extLst>
          </p:cNvPr>
          <p:cNvSpPr/>
          <p:nvPr userDrawn="1"/>
        </p:nvSpPr>
        <p:spPr>
          <a:xfrm>
            <a:off x="5273280" y="2814516"/>
            <a:ext cx="3664440" cy="4533480"/>
          </a:xfrm>
          <a:prstGeom prst="roundRect">
            <a:avLst>
              <a:gd name="adj" fmla="val 6767"/>
            </a:avLst>
          </a:pr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90000" rIns="360000" bIns="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1" strike="noStrike" spc="-1" err="1">
                <a:solidFill>
                  <a:srgbClr val="3ADE5F"/>
                </a:solidFill>
                <a:latin typeface="Trebuchet MS"/>
                <a:ea typeface="Trebuchet MS"/>
              </a:rPr>
              <a:t>Finibus</a:t>
            </a:r>
            <a:r>
              <a:rPr lang="en-GB" sz="2000" b="1" strike="noStrike" spc="-1">
                <a:solidFill>
                  <a:srgbClr val="3ADE5F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err="1">
                <a:solidFill>
                  <a:srgbClr val="3ADE5F"/>
                </a:solidFill>
                <a:latin typeface="Trebuchet MS"/>
                <a:ea typeface="Trebuchet MS"/>
              </a:rPr>
              <a:t>Bonorum</a:t>
            </a:r>
            <a:r>
              <a:rPr lang="en-GB" sz="2000" b="1" strike="noStrike" spc="-1">
                <a:solidFill>
                  <a:srgbClr val="3ADE5F"/>
                </a:solidFill>
                <a:latin typeface="Trebuchet MS"/>
                <a:ea typeface="Trebuchet MS"/>
              </a:rPr>
              <a:t> </a:t>
            </a:r>
          </a:p>
          <a:p>
            <a:pPr marL="234000" indent="-20376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>
              <a:solidFill>
                <a:srgbClr val="FFFFFF"/>
              </a:solidFill>
              <a:latin typeface="Trebuchet MS"/>
              <a:ea typeface="Trebuchet MS"/>
            </a:endParaRPr>
          </a:p>
          <a:p>
            <a:pPr marL="234000" indent="-20376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>
              <a:solidFill>
                <a:srgbClr val="FFFFFF"/>
              </a:solidFill>
              <a:latin typeface="Trebuchet MS"/>
              <a:ea typeface="Trebuchet MS"/>
            </a:endParaRPr>
          </a:p>
          <a:p>
            <a:pPr marL="234000" indent="-203760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  <a:buClr>
                <a:srgbClr val="FFFFFF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>
              <a:solidFill>
                <a:srgbClr val="FFFFFF"/>
              </a:solidFill>
              <a:latin typeface="Trebuchet MS"/>
              <a:ea typeface="Trebuchet MS"/>
            </a:endParaRPr>
          </a:p>
        </p:txBody>
      </p:sp>
      <p:sp>
        <p:nvSpPr>
          <p:cNvPr id="8" name="Google Shape;149;p21">
            <a:extLst>
              <a:ext uri="{FF2B5EF4-FFF2-40B4-BE49-F238E27FC236}">
                <a16:creationId xmlns:a16="http://schemas.microsoft.com/office/drawing/2014/main" xmlns="" id="{6C5C6325-2533-CE86-0853-61A5EEE9E1C7}"/>
              </a:ext>
            </a:extLst>
          </p:cNvPr>
          <p:cNvSpPr/>
          <p:nvPr userDrawn="1"/>
        </p:nvSpPr>
        <p:spPr>
          <a:xfrm>
            <a:off x="1114560" y="2814516"/>
            <a:ext cx="3664440" cy="4533480"/>
          </a:xfrm>
          <a:prstGeom prst="roundRect">
            <a:avLst>
              <a:gd name="adj" fmla="val 6767"/>
            </a:avLst>
          </a:pr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90000" rIns="360000" bIns="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1" strike="noStrike" spc="-1" err="1">
                <a:solidFill>
                  <a:srgbClr val="3ADE5F"/>
                </a:solidFill>
                <a:latin typeface="Trebuchet MS"/>
                <a:ea typeface="Trebuchet MS"/>
              </a:rPr>
              <a:t>Finibus</a:t>
            </a:r>
            <a:r>
              <a:rPr lang="en-GB" sz="2000" b="1" strike="noStrike" spc="-1">
                <a:solidFill>
                  <a:srgbClr val="3ADE5F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err="1">
                <a:solidFill>
                  <a:srgbClr val="3ADE5F"/>
                </a:solidFill>
                <a:latin typeface="Trebuchet MS"/>
                <a:ea typeface="Trebuchet MS"/>
              </a:rPr>
              <a:t>Bonorum</a:t>
            </a:r>
            <a:r>
              <a:rPr lang="en-GB" sz="2000" b="1" strike="noStrike" spc="-1">
                <a:solidFill>
                  <a:srgbClr val="3ADE5F"/>
                </a:solidFill>
                <a:latin typeface="Trebuchet MS"/>
                <a:ea typeface="Trebuchet MS"/>
              </a:rPr>
              <a:t> </a:t>
            </a:r>
          </a:p>
          <a:p>
            <a:pPr marL="234000" indent="-20376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>
              <a:solidFill>
                <a:srgbClr val="FFFFFF"/>
              </a:solidFill>
              <a:latin typeface="Trebuchet MS"/>
              <a:ea typeface="Trebuchet MS"/>
            </a:endParaRPr>
          </a:p>
          <a:p>
            <a:pPr marL="234000" indent="-20376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>
              <a:solidFill>
                <a:srgbClr val="FFFFFF"/>
              </a:solidFill>
              <a:latin typeface="Trebuchet MS"/>
              <a:ea typeface="Trebuchet MS"/>
            </a:endParaRPr>
          </a:p>
          <a:p>
            <a:pPr marL="234000" indent="-203760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  <a:buClr>
                <a:srgbClr val="FFFFFF"/>
              </a:buClr>
              <a:buFont typeface="Trebuchet MS"/>
              <a:buChar char="■"/>
              <a:tabLst>
                <a:tab pos="0" algn="l"/>
              </a:tabLst>
            </a:pP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Ut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enim</a:t>
            </a: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 ad minima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veniam</a:t>
            </a: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,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quis</a:t>
            </a:r>
            <a:r>
              <a:rPr lang="en-GB" sz="18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 nostrum </a:t>
            </a:r>
            <a:r>
              <a:rPr lang="en-GB" sz="1800" b="0" strike="noStrike" spc="-1" err="1">
                <a:solidFill>
                  <a:srgbClr val="FFFFFF"/>
                </a:solidFill>
                <a:latin typeface="Trebuchet MS"/>
                <a:ea typeface="Trebuchet MS"/>
              </a:rPr>
              <a:t>exercitationem</a:t>
            </a:r>
            <a:endParaRPr lang="en-GB" sz="1800" b="0" strike="noStrike" spc="-1">
              <a:solidFill>
                <a:srgbClr val="FFFFFF"/>
              </a:solidFill>
              <a:latin typeface="Trebuchet MS"/>
              <a:ea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93120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3;p26_0">
            <a:extLst>
              <a:ext uri="{FF2B5EF4-FFF2-40B4-BE49-F238E27FC236}">
                <a16:creationId xmlns:a16="http://schemas.microsoft.com/office/drawing/2014/main" xmlns="" id="{0B9FF005-971A-A7C4-E491-9106292B8BDA}"/>
              </a:ext>
            </a:extLst>
          </p:cNvPr>
          <p:cNvSpPr/>
          <p:nvPr userDrawn="1"/>
        </p:nvSpPr>
        <p:spPr>
          <a:xfrm>
            <a:off x="8424360" y="4008240"/>
            <a:ext cx="7020000" cy="201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226800" bIns="0">
            <a:spAutoFit/>
          </a:bodyPr>
          <a:lstStyle/>
          <a:p>
            <a:pPr>
              <a:lnSpc>
                <a:spcPct val="115000"/>
              </a:lnSpc>
              <a:tabLst>
                <a:tab pos="0" algn="l"/>
              </a:tabLst>
            </a:pPr>
            <a:r>
              <a:rPr lang="en-GB" sz="1800" b="0" strike="noStrike" spc="-1">
                <a:solidFill>
                  <a:srgbClr val="231F20"/>
                </a:solidFill>
                <a:latin typeface="Trebuchet MS"/>
                <a:ea typeface="Trebuchet MS"/>
              </a:rPr>
              <a:t>The </a:t>
            </a:r>
            <a:r>
              <a:rPr lang="en-GB" sz="1800" b="1" strike="noStrike" spc="-1" err="1">
                <a:solidFill>
                  <a:srgbClr val="41BAFB"/>
                </a:solidFill>
                <a:latin typeface="Trebuchet MS"/>
                <a:ea typeface="Trebuchet MS"/>
              </a:rPr>
              <a:t>Reconmatic</a:t>
            </a:r>
            <a:r>
              <a:rPr lang="en-GB" sz="1800" b="1" strike="noStrike" spc="-1">
                <a:solidFill>
                  <a:srgbClr val="41BAFB"/>
                </a:solidFill>
                <a:latin typeface="Trebuchet MS"/>
                <a:ea typeface="Trebuchet MS"/>
              </a:rPr>
              <a:t> project</a:t>
            </a:r>
            <a:r>
              <a:rPr lang="en-GB" sz="1800" b="0" strike="noStrike" spc="-1">
                <a:solidFill>
                  <a:srgbClr val="231F20"/>
                </a:solidFill>
                <a:latin typeface="Trebuchet MS"/>
                <a:ea typeface="Trebuchet MS"/>
              </a:rPr>
              <a:t> has been funded by the European Union under Grant Agreement No 101058580.​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tabLst>
                <a:tab pos="0" algn="l"/>
              </a:tabLst>
            </a:pPr>
            <a:r>
              <a:rPr lang="en-GB" sz="1800" b="0" strike="noStrike" spc="-1">
                <a:solidFill>
                  <a:srgbClr val="231F20"/>
                </a:solidFill>
                <a:latin typeface="Trebuchet MS"/>
                <a:ea typeface="Trebuchet MS"/>
              </a:rPr>
              <a:t>Views and opinions expressed are however those of the author(s) only and do not necessarily reflect those of the HORIZON-RIA. Neither the European Union nor the granting authority can be held responsible for them.​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3" name="Google Shape;194;p26">
            <a:extLst>
              <a:ext uri="{FF2B5EF4-FFF2-40B4-BE49-F238E27FC236}">
                <a16:creationId xmlns:a16="http://schemas.microsoft.com/office/drawing/2014/main" xmlns="" id="{1809EDB6-2700-E094-5F53-16762C1E80C6}"/>
              </a:ext>
            </a:extLst>
          </p:cNvPr>
          <p:cNvSpPr/>
          <p:nvPr userDrawn="1"/>
        </p:nvSpPr>
        <p:spPr>
          <a:xfrm>
            <a:off x="8460360" y="7932240"/>
            <a:ext cx="3100320" cy="504720"/>
          </a:xfrm>
          <a:prstGeom prst="roundRect">
            <a:avLst>
              <a:gd name="adj" fmla="val 16667"/>
            </a:avLst>
          </a:prstGeom>
          <a:solidFill>
            <a:srgbClr val="41BAFB"/>
          </a:solidFill>
          <a:ln w="0">
            <a:noFill/>
          </a:ln>
          <a:effectLst>
            <a:outerShdw blurRad="885960" dist="19080" dir="5400000" algn="bl" rotWithShape="0">
              <a:schemeClr val="accent4">
                <a:alpha val="31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2000" b="1" u="sng" strike="noStrike" spc="-1">
                <a:solidFill>
                  <a:srgbClr val="F2F2F2"/>
                </a:solidFill>
                <a:uFillTx/>
                <a:latin typeface="Ubuntu"/>
                <a:ea typeface="Ubuntu"/>
              </a:rPr>
              <a:t>Go Back To Beginning</a:t>
            </a:r>
            <a:endParaRPr lang="en-GB" sz="2000" b="0" strike="noStrike" spc="-1">
              <a:latin typeface="Arial"/>
            </a:endParaRPr>
          </a:p>
        </p:txBody>
      </p:sp>
      <p:pic>
        <p:nvPicPr>
          <p:cNvPr id="4" name="Google Shape;196;p26">
            <a:extLst>
              <a:ext uri="{FF2B5EF4-FFF2-40B4-BE49-F238E27FC236}">
                <a16:creationId xmlns:a16="http://schemas.microsoft.com/office/drawing/2014/main" xmlns="" id="{640ADF69-B96C-78E5-7830-0E8B4B1E1A45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1256400" y="1956240"/>
            <a:ext cx="4431960" cy="1094040"/>
          </a:xfrm>
          <a:prstGeom prst="rect">
            <a:avLst/>
          </a:prstGeom>
          <a:ln w="0">
            <a:noFill/>
          </a:ln>
        </p:spPr>
      </p:pic>
      <p:pic>
        <p:nvPicPr>
          <p:cNvPr id="5" name="Google Shape;197;p26">
            <a:extLst>
              <a:ext uri="{FF2B5EF4-FFF2-40B4-BE49-F238E27FC236}">
                <a16:creationId xmlns:a16="http://schemas.microsoft.com/office/drawing/2014/main" xmlns="" id="{AD79EE53-0A30-D5F3-09FA-4B74DC0387CA}"/>
              </a:ext>
            </a:extLst>
          </p:cNvPr>
          <p:cNvPicPr/>
          <p:nvPr userDrawn="1"/>
        </p:nvPicPr>
        <p:blipFill>
          <a:blip r:embed="rId3"/>
          <a:stretch/>
        </p:blipFill>
        <p:spPr>
          <a:xfrm>
            <a:off x="8429400" y="2136240"/>
            <a:ext cx="4494960" cy="986040"/>
          </a:xfrm>
          <a:prstGeom prst="rect">
            <a:avLst/>
          </a:prstGeom>
          <a:ln w="0">
            <a:noFill/>
          </a:ln>
        </p:spPr>
      </p:pic>
      <p:pic>
        <p:nvPicPr>
          <p:cNvPr id="6" name="Google Shape;74;p13" descr="Logotipo, Icono&#10;&#10;Descripción generada automáticamente con confianza media">
            <a:extLst>
              <a:ext uri="{FF2B5EF4-FFF2-40B4-BE49-F238E27FC236}">
                <a16:creationId xmlns:a16="http://schemas.microsoft.com/office/drawing/2014/main" xmlns="" id="{1CB9912C-8CA4-3F2E-2BB2-951DC974AC9E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14036760" y="2194200"/>
            <a:ext cx="904320" cy="9000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354293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1865600" cy="7962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2;p24">
            <a:extLst>
              <a:ext uri="{FF2B5EF4-FFF2-40B4-BE49-F238E27FC236}">
                <a16:creationId xmlns:a16="http://schemas.microsoft.com/office/drawing/2014/main" xmlns="" id="{557CDD81-F7A6-582D-EFA0-6CC99B77F1F8}"/>
              </a:ext>
            </a:extLst>
          </p:cNvPr>
          <p:cNvSpPr/>
          <p:nvPr userDrawn="1"/>
        </p:nvSpPr>
        <p:spPr>
          <a:xfrm>
            <a:off x="1143000" y="2005560"/>
            <a:ext cx="10539720" cy="60529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ts val="5000"/>
              </a:spcBef>
              <a:tabLst>
                <a:tab pos="0" algn="l"/>
              </a:tabLst>
            </a:pPr>
            <a:r>
              <a:rPr lang="en-GB" sz="6000" b="1" strike="noStrike" spc="-1">
                <a:solidFill>
                  <a:srgbClr val="F2F2F2"/>
                </a:solidFill>
                <a:latin typeface="Trebuchet MS"/>
                <a:ea typeface="Trebuchet MS"/>
              </a:rPr>
              <a:t>THANK YOU</a:t>
            </a:r>
            <a:r>
              <a:rPr/>
              <a:t/>
            </a:r>
            <a:br>
              <a:rPr/>
            </a:br>
            <a:r>
              <a:rPr lang="en-GB" sz="6000" b="1" strike="noStrike" spc="-1">
                <a:solidFill>
                  <a:srgbClr val="15F347"/>
                </a:solidFill>
                <a:latin typeface="Trebuchet MS"/>
                <a:ea typeface="Trebuchet MS"/>
              </a:rPr>
              <a:t>FOR YOUR ATTENTION</a:t>
            </a:r>
            <a:endParaRPr lang="en-GB" sz="6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000"/>
              </a:spcBef>
              <a:tabLst>
                <a:tab pos="0" algn="l"/>
              </a:tabLst>
            </a:pPr>
            <a:r>
              <a:rPr lang="en-GB" sz="20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Name Surname (</a:t>
            </a:r>
            <a:r>
              <a:rPr lang="en-GB" sz="2000" b="0" u="sng" strike="noStrike" spc="-1" err="1">
                <a:solidFill>
                  <a:srgbClr val="41BAFB"/>
                </a:solidFill>
                <a:uFillTx/>
                <a:latin typeface="Trebuchet MS"/>
                <a:ea typeface="Trebuchet MS"/>
                <a:hlinkClick r:id="rId2"/>
              </a:rPr>
              <a:t>name@company.</a:t>
            </a:r>
            <a:r>
              <a:rPr lang="en-GB" sz="2000" b="0" u="sng" strike="noStrike" spc="-1" err="1">
                <a:solidFill>
                  <a:srgbClr val="41BAFB"/>
                </a:solidFill>
                <a:uFillTx/>
                <a:latin typeface="Trebuchet MS"/>
                <a:ea typeface="Trebuchet MS"/>
              </a:rPr>
              <a:t>com</a:t>
            </a:r>
            <a:r>
              <a:rPr lang="en-GB" sz="20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)</a:t>
            </a:r>
            <a:endParaRPr lang="en-GB" sz="2000" b="0" strike="noStrike" spc="-1">
              <a:latin typeface="Arial"/>
            </a:endParaRPr>
          </a:p>
          <a:p>
            <a:pPr>
              <a:spcBef>
                <a:spcPts val="1001"/>
              </a:spcBef>
              <a:tabLst>
                <a:tab pos="0" algn="l"/>
              </a:tabLst>
            </a:pPr>
            <a:r>
              <a:rPr lang="en-GB" sz="20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Name Surname (</a:t>
            </a:r>
            <a:r>
              <a:rPr lang="en-GB" sz="2000" b="0" u="sng" strike="noStrike" spc="-1" err="1">
                <a:solidFill>
                  <a:srgbClr val="41BAFB"/>
                </a:solidFill>
                <a:uFillTx/>
                <a:latin typeface="Trebuchet MS"/>
                <a:ea typeface="Trebuchet MS"/>
                <a:hlinkClick r:id="rId2"/>
              </a:rPr>
              <a:t>name@company.</a:t>
            </a:r>
            <a:r>
              <a:rPr lang="en-GB" sz="2000" b="0" u="sng" strike="noStrike" spc="-1" err="1">
                <a:solidFill>
                  <a:srgbClr val="41BAFB"/>
                </a:solidFill>
                <a:uFillTx/>
                <a:latin typeface="Trebuchet MS"/>
                <a:ea typeface="Trebuchet MS"/>
              </a:rPr>
              <a:t>com</a:t>
            </a:r>
            <a:r>
              <a:rPr lang="en-GB" sz="20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)</a:t>
            </a:r>
            <a:endParaRPr lang="en-GB" sz="2000" b="0" strike="noStrike" spc="-1">
              <a:latin typeface="Arial"/>
            </a:endParaRPr>
          </a:p>
          <a:p>
            <a:pPr>
              <a:spcBef>
                <a:spcPts val="1001"/>
              </a:spcBef>
              <a:tabLst>
                <a:tab pos="0" algn="l"/>
              </a:tabLst>
            </a:pPr>
            <a:r>
              <a:rPr lang="en-GB" sz="20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Name Surname (</a:t>
            </a:r>
            <a:r>
              <a:rPr lang="en-GB" sz="2000" b="0" u="sng" strike="noStrike" spc="-1" err="1">
                <a:solidFill>
                  <a:srgbClr val="41BAFB"/>
                </a:solidFill>
                <a:uFillTx/>
                <a:latin typeface="Trebuchet MS"/>
                <a:ea typeface="Trebuchet MS"/>
                <a:hlinkClick r:id="rId2"/>
              </a:rPr>
              <a:t>name@company.</a:t>
            </a:r>
            <a:r>
              <a:rPr lang="en-GB" sz="2000" b="0" u="sng" strike="noStrike" spc="-1" err="1">
                <a:solidFill>
                  <a:srgbClr val="41BAFB"/>
                </a:solidFill>
                <a:uFillTx/>
                <a:latin typeface="Trebuchet MS"/>
                <a:ea typeface="Trebuchet MS"/>
              </a:rPr>
              <a:t>com</a:t>
            </a:r>
            <a:r>
              <a:rPr lang="en-GB" sz="20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)</a:t>
            </a:r>
            <a:endParaRPr lang="en-GB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000"/>
              </a:spcBef>
              <a:tabLst>
                <a:tab pos="0" algn="l"/>
              </a:tabLst>
            </a:pPr>
            <a:r>
              <a:rPr lang="en-GB" sz="2000" b="1" strike="noStrike" spc="-1">
                <a:solidFill>
                  <a:srgbClr val="F2F2F2"/>
                </a:solidFill>
                <a:latin typeface="Trebuchet MS"/>
                <a:ea typeface="Trebuchet MS"/>
              </a:rPr>
              <a:t>Project coordinator</a:t>
            </a:r>
            <a:endParaRPr lang="en-GB" sz="2000" b="0" strike="noStrike" spc="-1">
              <a:latin typeface="Arial"/>
            </a:endParaRPr>
          </a:p>
          <a:p>
            <a:pPr>
              <a:spcBef>
                <a:spcPts val="1001"/>
              </a:spcBef>
              <a:spcAft>
                <a:spcPts val="1001"/>
              </a:spcAft>
              <a:tabLst>
                <a:tab pos="0" algn="l"/>
              </a:tabLst>
            </a:pPr>
            <a:r>
              <a:rPr lang="en-GB" sz="20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Name Surname (</a:t>
            </a:r>
            <a:r>
              <a:rPr lang="en-GB" sz="2000" b="0" u="sng" strike="noStrike" spc="-1" err="1">
                <a:solidFill>
                  <a:srgbClr val="41BAFB"/>
                </a:solidFill>
                <a:uFillTx/>
                <a:latin typeface="Trebuchet MS"/>
                <a:ea typeface="Trebuchet MS"/>
                <a:hlinkClick r:id="rId2"/>
              </a:rPr>
              <a:t>name@company.</a:t>
            </a:r>
            <a:r>
              <a:rPr lang="en-GB" sz="2000" b="0" u="sng" strike="noStrike" spc="-1" err="1">
                <a:solidFill>
                  <a:srgbClr val="41BAFB"/>
                </a:solidFill>
                <a:uFillTx/>
                <a:latin typeface="Trebuchet MS"/>
                <a:ea typeface="Trebuchet MS"/>
              </a:rPr>
              <a:t>com</a:t>
            </a:r>
            <a:r>
              <a:rPr lang="en-GB" sz="2000" b="0" strike="noStrike" spc="-1">
                <a:solidFill>
                  <a:srgbClr val="F2F2F2"/>
                </a:solidFill>
                <a:latin typeface="Trebuchet MS"/>
                <a:ea typeface="Trebuchet MS"/>
              </a:rPr>
              <a:t>)</a:t>
            </a:r>
            <a:endParaRPr lang="en-GB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  <a:tabLst>
                <a:tab pos="0" algn="l"/>
              </a:tabLst>
            </a:pPr>
            <a:endParaRPr lang="en-GB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70974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1865600" cy="7962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31;p4"/>
          <p:cNvPicPr/>
          <p:nvPr/>
        </p:nvPicPr>
        <p:blipFill>
          <a:blip r:embed="rId16"/>
          <a:stretch/>
        </p:blipFill>
        <p:spPr>
          <a:xfrm>
            <a:off x="0" y="0"/>
            <a:ext cx="18279000" cy="10285560"/>
          </a:xfrm>
          <a:prstGeom prst="rect">
            <a:avLst/>
          </a:prstGeom>
          <a:ln w="0">
            <a:noFill/>
          </a:ln>
        </p:spPr>
      </p:pic>
      <p:pic>
        <p:nvPicPr>
          <p:cNvPr id="8" name="Google Shape;32;p4"/>
          <p:cNvPicPr/>
          <p:nvPr/>
        </p:nvPicPr>
        <p:blipFill>
          <a:blip r:embed="rId17"/>
          <a:stretch/>
        </p:blipFill>
        <p:spPr>
          <a:xfrm>
            <a:off x="1096920" y="9308520"/>
            <a:ext cx="462240" cy="491760"/>
          </a:xfrm>
          <a:prstGeom prst="rect">
            <a:avLst/>
          </a:prstGeom>
          <a:ln w="0">
            <a:noFill/>
          </a:ln>
        </p:spPr>
      </p:pic>
      <p:pic>
        <p:nvPicPr>
          <p:cNvPr id="2" name="Google Shape;73;p13"/>
          <p:cNvPicPr/>
          <p:nvPr/>
        </p:nvPicPr>
        <p:blipFill>
          <a:blip r:embed="rId18"/>
          <a:stretch/>
        </p:blipFill>
        <p:spPr>
          <a:xfrm>
            <a:off x="1096920" y="9308520"/>
            <a:ext cx="1994040" cy="4917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914400" y="410400"/>
            <a:ext cx="1186560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pic>
        <p:nvPicPr>
          <p:cNvPr id="5" name="Imagen 4_0" descr="Logotipo, Icono&#10;&#10;Descripción generada automáticamente con confianza media"/>
          <p:cNvPicPr/>
          <p:nvPr/>
        </p:nvPicPr>
        <p:blipFill>
          <a:blip r:embed="rId19"/>
          <a:stretch/>
        </p:blipFill>
        <p:spPr>
          <a:xfrm>
            <a:off x="16844400" y="936000"/>
            <a:ext cx="543600" cy="540000"/>
          </a:xfrm>
          <a:prstGeom prst="rect">
            <a:avLst/>
          </a:prstGeom>
          <a:ln w="0">
            <a:noFill/>
          </a:ln>
        </p:spPr>
      </p:pic>
      <p:pic>
        <p:nvPicPr>
          <p:cNvPr id="6" name="Google Shape;34;p4"/>
          <p:cNvPicPr/>
          <p:nvPr/>
        </p:nvPicPr>
        <p:blipFill>
          <a:blip r:embed="rId20"/>
          <a:stretch/>
        </p:blipFill>
        <p:spPr>
          <a:xfrm>
            <a:off x="14221440" y="979200"/>
            <a:ext cx="2165040" cy="4921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5" r:id="rId2"/>
    <p:sldLayoutId id="2147483694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72;p13"/>
          <p:cNvSpPr/>
          <p:nvPr/>
        </p:nvSpPr>
        <p:spPr>
          <a:xfrm>
            <a:off x="6292080" y="9649080"/>
            <a:ext cx="11059560" cy="24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600" b="0" strike="noStrike" spc="-1">
                <a:solidFill>
                  <a:srgbClr val="666666"/>
                </a:solidFill>
                <a:latin typeface="Ubuntu"/>
                <a:ea typeface="Ubuntu"/>
              </a:rPr>
              <a:t>Title of Presentation | </a:t>
            </a:r>
            <a:r>
              <a:rPr lang="en-GB" sz="1600" b="1" strike="noStrike" spc="-1">
                <a:solidFill>
                  <a:srgbClr val="666666"/>
                </a:solidFill>
                <a:latin typeface="Ubuntu"/>
                <a:ea typeface="Ubuntu"/>
              </a:rPr>
              <a:t>Page  </a:t>
            </a:r>
            <a:fld id="{98D77899-CF53-458D-96E4-0227C75597C1}" type="slidenum">
              <a:rPr lang="en-GB" sz="1600" b="1" strike="noStrike" spc="-1">
                <a:solidFill>
                  <a:srgbClr val="666666"/>
                </a:solidFill>
                <a:latin typeface="Ubuntu"/>
                <a:ea typeface="Ubuntu"/>
              </a:rPr>
              <a:t>‹#›</a:t>
            </a:fld>
            <a:r>
              <a:rPr lang="en-GB" sz="1600" b="0" strike="noStrike" spc="-1">
                <a:solidFill>
                  <a:srgbClr val="15F347"/>
                </a:solidFill>
                <a:latin typeface="Ubuntu"/>
                <a:ea typeface="Ubuntu"/>
              </a:rPr>
              <a:t> </a:t>
            </a:r>
            <a:r>
              <a:rPr lang="en-GB" sz="1600" b="0" strike="noStrike" spc="-1">
                <a:solidFill>
                  <a:srgbClr val="666666"/>
                </a:solidFill>
                <a:latin typeface="Ubuntu"/>
                <a:ea typeface="Ubuntu"/>
              </a:rPr>
              <a:t> </a:t>
            </a:r>
            <a:endParaRPr lang="en-GB" sz="1600" b="0" strike="noStrike" spc="-1">
              <a:latin typeface="Arial"/>
            </a:endParaRPr>
          </a:p>
        </p:txBody>
      </p:sp>
      <p:pic>
        <p:nvPicPr>
          <p:cNvPr id="44" name="Google Shape;73;p13"/>
          <p:cNvPicPr/>
          <p:nvPr/>
        </p:nvPicPr>
        <p:blipFill>
          <a:blip r:embed="rId21"/>
          <a:stretch/>
        </p:blipFill>
        <p:spPr>
          <a:xfrm>
            <a:off x="1218960" y="9309600"/>
            <a:ext cx="1994040" cy="491760"/>
          </a:xfrm>
          <a:prstGeom prst="rect">
            <a:avLst/>
          </a:prstGeom>
          <a:ln w="0"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at.ganbatte.world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knowledge-hub.circle-lab.com/indicator" TargetMode="External"/><Relationship Id="rId5" Type="http://schemas.openxmlformats.org/officeDocument/2006/relationships/hyperlink" Target="https://drive.google.com/drive/folders/1ZCFdekIwngpbpKHj79Q-OJ-Bt3Db2M-z" TargetMode="External"/><Relationship Id="rId4" Type="http://schemas.openxmlformats.org/officeDocument/2006/relationships/hyperlink" Target="https://circulareconomy.europa.eu/platform/en/measuring-circular-econom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goicolea@icatalist.eu" TargetMode="External"/><Relationship Id="rId2" Type="http://schemas.openxmlformats.org/officeDocument/2006/relationships/hyperlink" Target="http://www.reconmatic.e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79;p14_0"/>
          <p:cNvSpPr/>
          <p:nvPr/>
        </p:nvSpPr>
        <p:spPr>
          <a:xfrm>
            <a:off x="931464" y="1581119"/>
            <a:ext cx="16401960" cy="47496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600" b="1" dirty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RECONMATIC</a:t>
            </a:r>
            <a:r>
              <a:rPr lang="es-ES" sz="8800" dirty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</a:p>
          <a:p>
            <a:r>
              <a:rPr lang="cs-CZ" sz="7200" dirty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Rozvoj </a:t>
            </a:r>
            <a:r>
              <a:rPr lang="cs-CZ" sz="7200" dirty="0" smtClean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nástroje pro posouzení </a:t>
            </a:r>
            <a:r>
              <a:rPr lang="cs-CZ" sz="7200" dirty="0" err="1" smtClean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cirkularity</a:t>
            </a:r>
            <a:r>
              <a:rPr lang="cs-CZ" sz="7200" dirty="0" smtClean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ve stavebnictví s akcentem na odpadové hospodářství</a:t>
            </a:r>
            <a:endParaRPr lang="cs-CZ" sz="7200" dirty="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>
              <a:lnSpc>
                <a:spcPct val="80000"/>
              </a:lnSpc>
            </a:pPr>
            <a:endParaRPr lang="cs-CZ" sz="7200" dirty="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8" name="Google Shape;80;p14_0"/>
          <p:cNvSpPr/>
          <p:nvPr/>
        </p:nvSpPr>
        <p:spPr>
          <a:xfrm>
            <a:off x="950759" y="6570120"/>
            <a:ext cx="5998681" cy="109260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 anchor="t">
            <a:spAutoFit/>
          </a:bodyPr>
          <a:lstStyle/>
          <a:p>
            <a:pPr>
              <a:spcAft>
                <a:spcPts val="600"/>
              </a:spcAft>
              <a:tabLst>
                <a:tab pos="0" algn="l"/>
              </a:tabLst>
            </a:pPr>
            <a:r>
              <a:rPr lang="cs-CZ" sz="3000" spc="-1" dirty="0" smtClean="0">
                <a:solidFill>
                  <a:srgbClr val="73FB79"/>
                </a:solidFill>
                <a:latin typeface="Ubuntu"/>
                <a:ea typeface="Ubuntu"/>
              </a:rPr>
              <a:t>Odpady ze a pro stavebnictví</a:t>
            </a:r>
            <a:endParaRPr lang="en-GB" sz="3000" spc="-1" dirty="0">
              <a:solidFill>
                <a:srgbClr val="73FB79"/>
              </a:solidFill>
              <a:latin typeface="Ubuntu"/>
              <a:ea typeface="Ubuntu"/>
            </a:endParaRPr>
          </a:p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cs-CZ" sz="3000" b="0" strike="noStrike" spc="-1" dirty="0" smtClean="0">
                <a:solidFill>
                  <a:srgbClr val="73FB79"/>
                </a:solidFill>
                <a:latin typeface="Ubuntu"/>
              </a:rPr>
              <a:t>Hustopeče</a:t>
            </a:r>
            <a:r>
              <a:rPr lang="en-GB" sz="3000" b="0" strike="noStrike" spc="-1" dirty="0" smtClean="0">
                <a:solidFill>
                  <a:srgbClr val="73FB79"/>
                </a:solidFill>
                <a:latin typeface="Ubuntu"/>
              </a:rPr>
              <a:t>, </a:t>
            </a:r>
            <a:r>
              <a:rPr lang="cs-CZ" sz="3000" b="0" strike="noStrike" spc="-1" dirty="0" smtClean="0">
                <a:solidFill>
                  <a:srgbClr val="73FB79"/>
                </a:solidFill>
                <a:latin typeface="Ubuntu"/>
              </a:rPr>
              <a:t>17. října</a:t>
            </a:r>
            <a:r>
              <a:rPr lang="en-GB" sz="3000" b="0" strike="noStrike" spc="-1" dirty="0" smtClean="0">
                <a:solidFill>
                  <a:srgbClr val="73FB79"/>
                </a:solidFill>
                <a:latin typeface="Ubuntu"/>
              </a:rPr>
              <a:t> </a:t>
            </a:r>
            <a:r>
              <a:rPr lang="en-GB" sz="3000" b="0" strike="noStrike" spc="-1" dirty="0">
                <a:solidFill>
                  <a:srgbClr val="73FB79"/>
                </a:solidFill>
                <a:latin typeface="Ubuntu"/>
              </a:rPr>
              <a:t>2023</a:t>
            </a:r>
            <a:endParaRPr lang="en-GB" sz="3000" b="0" strike="noStrike" spc="-1" dirty="0">
              <a:latin typeface="Arial"/>
            </a:endParaRPr>
          </a:p>
        </p:txBody>
      </p:sp>
      <p:sp>
        <p:nvSpPr>
          <p:cNvPr id="129" name="Google Shape;81;p14_0"/>
          <p:cNvSpPr/>
          <p:nvPr/>
        </p:nvSpPr>
        <p:spPr>
          <a:xfrm>
            <a:off x="11482213" y="6330745"/>
            <a:ext cx="5713560" cy="21236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2400" dirty="0">
                <a:solidFill>
                  <a:srgbClr val="41BAFB"/>
                </a:solidFill>
                <a:latin typeface="Ubuntu"/>
                <a:ea typeface="Ubuntu"/>
                <a:cs typeface="Ubuntu"/>
                <a:sym typeface="Ubuntu"/>
              </a:rPr>
              <a:t>S. Ros Cardoso</a:t>
            </a:r>
            <a:r>
              <a:rPr lang="pt-BR" sz="24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/>
            </a:r>
            <a:br>
              <a:rPr lang="pt-BR" sz="24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pt-BR" sz="2400" dirty="0">
                <a:solidFill>
                  <a:srgbClr val="41BAFB"/>
                </a:solidFill>
                <a:latin typeface="Ubuntu"/>
                <a:ea typeface="Ubuntu"/>
                <a:cs typeface="Ubuntu"/>
                <a:sym typeface="Ubuntu"/>
              </a:rPr>
              <a:t>E. Goicolea Güemez</a:t>
            </a:r>
            <a:r>
              <a:rPr lang="pt-BR" sz="18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/>
            </a:r>
            <a:br>
              <a:rPr lang="pt-BR" sz="18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pt-BR" sz="2400" dirty="0" smtClean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ICATALIST</a:t>
            </a:r>
            <a:endParaRPr lang="cs-CZ" sz="2400" dirty="0" smtClean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cs-CZ" dirty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cs-CZ" sz="2400" dirty="0">
                <a:solidFill>
                  <a:srgbClr val="41BAFB"/>
                </a:solidFill>
                <a:latin typeface="Ubuntu"/>
                <a:ea typeface="Ubuntu"/>
                <a:cs typeface="Ubuntu"/>
                <a:sym typeface="Ubuntu"/>
              </a:rPr>
              <a:t>Jan Valentin</a:t>
            </a:r>
            <a:endParaRPr lang="pt-BR" sz="2400" dirty="0">
              <a:solidFill>
                <a:srgbClr val="41BAFB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cs-CZ" sz="2400" dirty="0" smtClean="0">
                <a:solidFill>
                  <a:srgbClr val="FFFFFF"/>
                </a:solidFill>
                <a:latin typeface="Ubuntu"/>
                <a:ea typeface="Ubuntu"/>
                <a:cs typeface="Ubuntu"/>
              </a:rPr>
              <a:t>ČVUT </a:t>
            </a:r>
            <a:r>
              <a:rPr lang="cs-CZ" sz="2400" dirty="0">
                <a:solidFill>
                  <a:srgbClr val="FFFFFF"/>
                </a:solidFill>
                <a:latin typeface="Ubuntu"/>
                <a:ea typeface="Ubuntu"/>
                <a:cs typeface="Ubuntu"/>
              </a:rPr>
              <a:t>v Praze</a:t>
            </a:r>
            <a:endParaRPr lang="en-US" sz="2400" dirty="0">
              <a:solidFill>
                <a:srgbClr val="FFFFFF"/>
              </a:solidFill>
              <a:latin typeface="Ubuntu"/>
              <a:ea typeface="Ubuntu"/>
              <a:cs typeface="Ubuntu"/>
            </a:endParaRPr>
          </a:p>
        </p:txBody>
      </p:sp>
      <p:pic>
        <p:nvPicPr>
          <p:cNvPr id="2" name="Imagen 1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A929026C-559D-82DC-239F-CA70D63B4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0541" y="8783491"/>
            <a:ext cx="1672240" cy="10664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5FB6BBC-F2B4-A5C8-30EB-6901DB20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015" y="718237"/>
            <a:ext cx="16725545" cy="85781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2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panose="020B0603020202020204" pitchFamily="34" charset="0"/>
              <a:cs typeface="Segoe UI" panose="020B0502040204020203" pitchFamily="34" charset="0"/>
            </a:endParaRPr>
          </a:p>
          <a:p>
            <a:pPr lvl="0">
              <a:buFontTx/>
              <a:buAutoNum type="arabicPeriod"/>
            </a:pPr>
            <a:r>
              <a:rPr lang="cs-CZ" altLang="en-US" sz="2000" b="1" dirty="0" smtClean="0">
                <a:latin typeface="Trebuchet MS" panose="020B0603020202020204" pitchFamily="34" charset="0"/>
                <a:cs typeface="Arial" panose="020B0604020202020204" pitchFamily="34" charset="0"/>
              </a:rPr>
              <a:t>Systémy hodnocení a certifikace udržitelné výstavby</a:t>
            </a:r>
            <a:r>
              <a:rPr kumimoji="0" lang="cs-CZ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 </a:t>
            </a:r>
            <a:endParaRPr kumimoji="0" lang="cs-CZ" altLang="en-US" sz="2000" b="0" i="0" strike="noStrike" cap="none" normalizeH="0" baseline="0" dirty="0" smtClean="0">
              <a:ln>
                <a:noFill/>
              </a:ln>
              <a:effectLst/>
              <a:latin typeface="Trebuchet MS" panose="020B0603020202020204" pitchFamily="34" charset="0"/>
              <a:cs typeface="Segoe UI" panose="020B0502040204020203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1.1 </a:t>
            </a: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LEVEL(s), 1.2 LEED, 1.3 BREEAM, 1.4 HQE(High Quality Environmental),  1.5 ENVISION Protocol, 1.6 </a:t>
            </a:r>
            <a:r>
              <a:rPr kumimoji="0" lang="cs-CZ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jiná národní schémata</a:t>
            </a:r>
            <a:r>
              <a:rPr kumimoji="0" lang="en-US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:</a:t>
            </a: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 </a:t>
            </a:r>
            <a:r>
              <a:rPr kumimoji="0" lang="cs-CZ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ČR</a:t>
            </a:r>
            <a:r>
              <a:rPr kumimoji="0" lang="en-US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kumimoji="0" lang="cs-CZ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Španělsko</a:t>
            </a:r>
            <a:r>
              <a:rPr kumimoji="0" lang="en-US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,</a:t>
            </a: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 </a:t>
            </a:r>
            <a:r>
              <a:rPr kumimoji="0" lang="cs-CZ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Velká Británie, Kypr</a:t>
            </a:r>
            <a:r>
              <a:rPr kumimoji="0" lang="en-US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, It</a:t>
            </a:r>
            <a:r>
              <a:rPr kumimoji="0" lang="cs-CZ" altLang="en-US" sz="2000" b="0" i="0" strike="noStrike" cap="none" normalizeH="0" baseline="0" dirty="0" err="1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álie</a:t>
            </a:r>
            <a:r>
              <a:rPr kumimoji="0" lang="en-US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kumimoji="0" lang="cs-CZ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Řecko</a:t>
            </a:r>
            <a:r>
              <a:rPr kumimoji="0" lang="en-US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kumimoji="0" lang="cs-CZ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Čína</a:t>
            </a:r>
            <a:r>
              <a:rPr lang="en-US" altLang="en-US" sz="2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.</a:t>
            </a:r>
            <a:endParaRPr lang="en-US" altLang="en-US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strike="noStrike" cap="none" normalizeH="0" baseline="0" dirty="0">
              <a:ln>
                <a:noFill/>
              </a:ln>
              <a:effectLst/>
              <a:latin typeface="Trebuchet MS" panose="020B0603020202020204" pitchFamily="34" charset="0"/>
              <a:cs typeface="Segoe UI" panose="020B0502040204020203" pitchFamily="34" charset="0"/>
            </a:endParaRPr>
          </a:p>
          <a:p>
            <a:pPr lvl="0">
              <a:buFontTx/>
              <a:buAutoNum type="arabicPeriod" startAt="2"/>
            </a:pPr>
            <a:r>
              <a:rPr lang="cs-CZ" altLang="en-US" sz="2000" b="1" dirty="0" smtClean="0">
                <a:latin typeface="Trebuchet MS" panose="020B0603020202020204" pitchFamily="34" charset="0"/>
                <a:cs typeface="Arial" panose="020B0604020202020204" pitchFamily="34" charset="0"/>
              </a:rPr>
              <a:t>Normy týkající se LCA a udržitelnosti u budov a inženýrských staveb</a:t>
            </a:r>
            <a:r>
              <a:rPr kumimoji="0" lang="cs-CZ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  </a:t>
            </a:r>
            <a:endParaRPr kumimoji="0" lang="cs-CZ" altLang="en-US" sz="2000" b="0" i="0" strike="noStrike" cap="none" normalizeH="0" baseline="0" dirty="0" smtClean="0">
              <a:ln>
                <a:noFill/>
              </a:ln>
              <a:effectLst/>
              <a:latin typeface="Trebuchet MS" panose="020B0603020202020204" pitchFamily="34" charset="0"/>
              <a:cs typeface="Segoe UI" panose="020B0502040204020203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2.1 </a:t>
            </a: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CEN TC 350, </a:t>
            </a:r>
            <a:r>
              <a:rPr kumimoji="0" lang="es-ES" altLang="en-US" sz="2000" b="0" i="0" strike="noStrike" cap="none" normalizeH="0" baseline="0" dirty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2.2 ISO 14040-44, 2.3 ISO 21930,  2.4. ISO 21928-2:2023, 2.5. ISO 21929-1:2011, 2.4 ISO 15804, 2.5 ISO 15978, 2.6 ISO 29887, 2.7. ISO/PWI 7016, 2.8 ISO/DIS 59020, 2.9 EN 15643:2021.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2000" b="0" i="0" strike="noStrike" cap="none" normalizeH="0" baseline="0" dirty="0">
              <a:ln>
                <a:noFill/>
              </a:ln>
              <a:effectLst/>
              <a:latin typeface="Trebuchet MS" panose="020B0603020202020204" pitchFamily="34" charset="0"/>
              <a:cs typeface="Segoe UI" panose="020B0502040204020203" pitchFamily="34" charset="0"/>
            </a:endParaRPr>
          </a:p>
          <a:p>
            <a:pPr indent="0"/>
            <a:r>
              <a:rPr lang="cs-CZ" altLang="en-US" sz="2000" b="1" dirty="0" smtClean="0">
                <a:latin typeface="Trebuchet MS" panose="020B0603020202020204" pitchFamily="34" charset="0"/>
                <a:cs typeface="Arial" panose="020B0604020202020204" pitchFamily="34" charset="0"/>
              </a:rPr>
              <a:t>3. </a:t>
            </a:r>
            <a:r>
              <a:rPr lang="cs-CZ" altLang="en-US" sz="2000" b="1" dirty="0" smtClean="0">
                <a:latin typeface="Trebuchet MS" panose="020B0603020202020204" pitchFamily="34" charset="0"/>
                <a:cs typeface="Arial" panose="020B0604020202020204" pitchFamily="34" charset="0"/>
              </a:rPr>
              <a:t>Stávající nástroje a databáze pro oběhové hospodářství a hodnocení sociálních aspektů</a:t>
            </a:r>
            <a:endParaRPr lang="cs-CZ" altLang="en-US" sz="2000" b="1" dirty="0" smtClean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3.1 </a:t>
            </a:r>
            <a:r>
              <a:rPr kumimoji="0" lang="en-US" altLang="en-US" sz="2000" b="0" i="0" strike="noStrike" cap="none" normalizeH="0" baseline="0" dirty="0" err="1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Katche</a:t>
            </a:r>
            <a:r>
              <a:rPr kumimoji="0" lang="en-US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 project, 3.2 Social LCA </a:t>
            </a:r>
            <a:r>
              <a:rPr kumimoji="0" lang="en-US" altLang="en-US" sz="2000" b="0" i="0" strike="noStrike" cap="none" normalizeH="0" baseline="0" dirty="0" err="1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Hypobrick</a:t>
            </a:r>
            <a:r>
              <a:rPr lang="en-US" altLang="en-US" sz="2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3.3 </a:t>
            </a:r>
            <a:r>
              <a:rPr kumimoji="0" lang="en-US" altLang="en-US" sz="2000" b="0" i="0" strike="noStrike" cap="none" normalizeH="0" baseline="0" dirty="0" err="1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Symbinet</a:t>
            </a:r>
            <a:r>
              <a:rPr lang="en-US" altLang="en-US" sz="2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3.4 Circular Start, 3.5</a:t>
            </a:r>
            <a:r>
              <a:rPr kumimoji="0" lang="en-US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Circularity Assessment too</a:t>
            </a:r>
            <a:r>
              <a:rPr kumimoji="0" lang="en-US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l, 3.6 </a:t>
            </a:r>
            <a:r>
              <a:rPr lang="en-US" altLang="en-US" sz="2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Circular benchmark tool , </a:t>
            </a:r>
            <a:r>
              <a:rPr kumimoji="0" lang="en-US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3.7 </a:t>
            </a:r>
            <a:r>
              <a:rPr kumimoji="0" lang="en-US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Measuring the circular economy</a:t>
            </a:r>
            <a:r>
              <a:rPr lang="en-US" altLang="en-US" sz="2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3.8 </a:t>
            </a:r>
            <a:r>
              <a:rPr kumimoji="0" lang="en-US" altLang="en-US" sz="2000" b="0" i="0" strike="noStrike" cap="none" normalizeH="0" baseline="0" dirty="0" err="1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Circulytics</a:t>
            </a:r>
            <a:r>
              <a:rPr kumimoji="0" lang="en-US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, 3.10 Circular </a:t>
            </a:r>
            <a:endParaRPr kumimoji="0" lang="cs-CZ" altLang="en-US" sz="2000" b="0" i="0" strike="noStrike" cap="none" normalizeH="0" baseline="0" dirty="0" smtClean="0">
              <a:ln>
                <a:noFill/>
              </a:ln>
              <a:effectLst/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Building Toolkit </a:t>
            </a:r>
            <a:endParaRPr kumimoji="0" lang="en-US" altLang="en-US" sz="2000" b="0" i="0" strike="noStrike" cap="none" normalizeH="0" baseline="0" dirty="0" smtClean="0">
              <a:ln>
                <a:noFill/>
              </a:ln>
              <a:effectLst/>
              <a:latin typeface="Trebuchet MS" panose="020B0603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 </a:t>
            </a:r>
            <a:endParaRPr kumimoji="0" lang="en-US" altLang="en-US" sz="2000" b="0" i="0" strike="noStrike" cap="none" normalizeH="0" baseline="0" dirty="0">
              <a:ln>
                <a:noFill/>
              </a:ln>
              <a:effectLst/>
              <a:latin typeface="Trebuchet MS" panose="020B0603020202020204" pitchFamily="34" charset="0"/>
              <a:cs typeface="Segoe UI" panose="020B0502040204020203" pitchFamily="34" charset="0"/>
            </a:endParaRPr>
          </a:p>
          <a:p>
            <a:pPr lvl="0">
              <a:buFontTx/>
              <a:buAutoNum type="arabicPeriod" startAt="4"/>
            </a:pPr>
            <a:r>
              <a:rPr lang="cs-CZ" altLang="en-US" sz="2000" b="1" dirty="0" smtClean="0">
                <a:latin typeface="Trebuchet MS" panose="020B0603020202020204" pitchFamily="34" charset="0"/>
                <a:cs typeface="Arial" panose="020B0604020202020204" pitchFamily="34" charset="0"/>
              </a:rPr>
              <a:t>Pokyny pro </a:t>
            </a:r>
            <a:r>
              <a:rPr lang="cs-CZ" altLang="en-US" sz="2000" b="1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předdemoliční</a:t>
            </a:r>
            <a:r>
              <a:rPr lang="cs-CZ" altLang="en-US" sz="2000" b="1" dirty="0" smtClean="0">
                <a:latin typeface="Trebuchet MS" panose="020B0603020202020204" pitchFamily="34" charset="0"/>
                <a:cs typeface="Arial" panose="020B0604020202020204" pitchFamily="34" charset="0"/>
              </a:rPr>
              <a:t> a </a:t>
            </a:r>
            <a:r>
              <a:rPr lang="cs-CZ" altLang="en-US" sz="2000" b="1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předrenovační</a:t>
            </a:r>
            <a:r>
              <a:rPr lang="cs-CZ" altLang="en-US" sz="2000" b="1" dirty="0" smtClean="0">
                <a:latin typeface="Trebuchet MS" panose="020B0603020202020204" pitchFamily="34" charset="0"/>
                <a:cs typeface="Arial" panose="020B0604020202020204" pitchFamily="34" charset="0"/>
              </a:rPr>
              <a:t> audity </a:t>
            </a:r>
          </a:p>
          <a:p>
            <a:pPr marL="441325" lvl="0" indent="-441325"/>
            <a:r>
              <a:rPr lang="cs-CZ" altLang="en-US" sz="2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	4.1 Protokol EU o nakládání se stavebním a demoličním odpadem </a:t>
            </a:r>
          </a:p>
          <a:p>
            <a:pPr marL="441325" lvl="0" indent="-441325"/>
            <a:r>
              <a:rPr lang="cs-CZ" altLang="en-US" sz="2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	4.2 Pokyny pro audit odpadů před demolicí a renovací staveb </a:t>
            </a:r>
            <a:r>
              <a:rPr kumimoji="0" lang="cs-CZ" altLang="en-US" sz="200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 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en-US" sz="2000" b="0" i="0" strike="noStrike" cap="none" normalizeH="0" baseline="0" dirty="0" smtClean="0">
              <a:ln>
                <a:noFill/>
              </a:ln>
              <a:effectLst/>
              <a:latin typeface="Trebuchet MS" panose="020B0603020202020204" pitchFamily="34" charset="0"/>
              <a:cs typeface="Segoe UI" panose="020B0502040204020203" pitchFamily="34" charset="0"/>
            </a:endParaRPr>
          </a:p>
          <a:p>
            <a:pPr indent="0"/>
            <a:r>
              <a:rPr lang="es-ES" altLang="en-US" sz="2000" b="1" dirty="0" smtClean="0">
                <a:latin typeface="Trebuchet MS" panose="020B0603020202020204" pitchFamily="34" charset="0"/>
                <a:cs typeface="Arial" panose="020B0604020202020204" pitchFamily="34" charset="0"/>
              </a:rPr>
              <a:t>5</a:t>
            </a:r>
            <a:r>
              <a:rPr lang="es-ES" altLang="en-US" sz="2000" b="1" dirty="0">
                <a:latin typeface="Trebuchet MS" panose="020B0603020202020204" pitchFamily="34" charset="0"/>
                <a:cs typeface="Arial" panose="020B0604020202020204" pitchFamily="34" charset="0"/>
              </a:rPr>
              <a:t>.   </a:t>
            </a:r>
            <a:r>
              <a:rPr lang="cs-CZ" altLang="en-US" sz="2000" b="1" dirty="0" smtClean="0">
                <a:latin typeface="Trebuchet MS" panose="020B0603020202020204" pitchFamily="34" charset="0"/>
                <a:cs typeface="Arial" panose="020B0604020202020204" pitchFamily="34" charset="0"/>
              </a:rPr>
              <a:t>Politiky, regulace</a:t>
            </a:r>
            <a:r>
              <a:rPr lang="es-ES" altLang="en-US" sz="2000" b="1" dirty="0">
                <a:latin typeface="Trebuchet MS" panose="020B0603020202020204" pitchFamily="34" charset="0"/>
                <a:cs typeface="Arial" panose="020B0604020202020204" pitchFamily="34" charset="0"/>
              </a:rPr>
              <a:t> 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2000" b="0" i="0" strike="noStrike" cap="none" normalizeH="0" baseline="0" dirty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5.1 </a:t>
            </a:r>
            <a:r>
              <a:rPr kumimoji="0" lang="cs-CZ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Evropská rámcová směrnice</a:t>
            </a:r>
            <a:r>
              <a:rPr kumimoji="0" lang="cs-CZ" altLang="en-US" sz="2000" b="0" i="0" strike="noStrike" cap="none" normalizeH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 o odpadech</a:t>
            </a:r>
            <a:endParaRPr kumimoji="0" lang="es-ES" altLang="en-US" sz="2000" b="0" i="0" strike="noStrike" cap="none" normalizeH="0" baseline="0" dirty="0">
              <a:ln>
                <a:noFill/>
              </a:ln>
              <a:effectLst/>
              <a:latin typeface="Trebuchet MS" panose="020B0603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5.2 CE </a:t>
            </a:r>
            <a:r>
              <a:rPr kumimoji="0" lang="cs-CZ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návrh</a:t>
            </a:r>
            <a:r>
              <a:rPr kumimoji="0" lang="en-US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strike="noStrike" cap="none" normalizeH="0" baseline="0" dirty="0" err="1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Ecodesign</a:t>
            </a: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pro Udržitelné výrobky</a:t>
            </a:r>
            <a:r>
              <a:rPr kumimoji="0" lang="en-US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 a </a:t>
            </a:r>
            <a:r>
              <a:rPr kumimoji="0" lang="cs-CZ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Nařízení o stavebních výrobcích</a:t>
            </a:r>
            <a:endParaRPr kumimoji="0" lang="en-US" altLang="en-US" sz="2000" b="0" i="0" strike="noStrike" cap="none" normalizeH="0" baseline="0" dirty="0">
              <a:ln>
                <a:noFill/>
              </a:ln>
              <a:effectLst/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strike="noStrike" cap="none" normalizeH="0" baseline="0" dirty="0">
              <a:ln>
                <a:noFill/>
              </a:ln>
              <a:effectLst/>
              <a:latin typeface="Trebuchet MS" panose="020B0603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5.3 </a:t>
            </a:r>
            <a:r>
              <a:rPr kumimoji="0" lang="cs-CZ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Akční plán </a:t>
            </a:r>
            <a:r>
              <a:rPr kumimoji="0" lang="en-US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EU </a:t>
            </a:r>
            <a:r>
              <a:rPr kumimoji="0" lang="cs-CZ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pro oběhové hospodářství</a:t>
            </a: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  </a:t>
            </a:r>
            <a:endParaRPr kumimoji="0" lang="en-US" altLang="en-US" sz="2000" b="0" i="0" strike="noStrike" cap="none" normalizeH="0" baseline="0" dirty="0">
              <a:ln>
                <a:noFill/>
              </a:ln>
              <a:effectLst/>
              <a:latin typeface="Trebuchet MS" panose="020B0603020202020204" pitchFamily="34" charset="0"/>
            </a:endParaRPr>
          </a:p>
          <a:p>
            <a:pPr lvl="0"/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5.4 </a:t>
            </a:r>
            <a:r>
              <a:rPr lang="en-US" altLang="en-US" sz="2000" dirty="0" err="1">
                <a:latin typeface="Trebuchet MS" panose="020B0603020202020204" pitchFamily="34" charset="0"/>
                <a:cs typeface="Arial" panose="020B0604020202020204" pitchFamily="34" charset="0"/>
              </a:rPr>
              <a:t>Rámec</a:t>
            </a:r>
            <a:r>
              <a:rPr lang="en-US" altLang="en-US" sz="2000" dirty="0">
                <a:latin typeface="Trebuchet MS" panose="020B0603020202020204" pitchFamily="34" charset="0"/>
                <a:cs typeface="Arial" panose="020B0604020202020204" pitchFamily="34" charset="0"/>
              </a:rPr>
              <a:t> pro </a:t>
            </a:r>
            <a:r>
              <a:rPr lang="en-US" altLang="en-US" sz="2000" dirty="0" err="1">
                <a:latin typeface="Trebuchet MS" panose="020B0603020202020204" pitchFamily="34" charset="0"/>
                <a:cs typeface="Arial" panose="020B0604020202020204" pitchFamily="34" charset="0"/>
              </a:rPr>
              <a:t>monitorování</a:t>
            </a:r>
            <a:r>
              <a:rPr lang="en-US" altLang="en-US" sz="20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Trebuchet MS" panose="020B0603020202020204" pitchFamily="34" charset="0"/>
                <a:cs typeface="Arial" panose="020B0604020202020204" pitchFamily="34" charset="0"/>
              </a:rPr>
              <a:t>oběhového</a:t>
            </a:r>
            <a:r>
              <a:rPr lang="en-US" altLang="en-US" sz="20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Trebuchet MS" panose="020B0603020202020204" pitchFamily="34" charset="0"/>
                <a:cs typeface="Arial" panose="020B0604020202020204" pitchFamily="34" charset="0"/>
              </a:rPr>
              <a:t>hospodářství</a:t>
            </a:r>
            <a:r>
              <a:rPr lang="en-US" altLang="en-US" sz="20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  </a:t>
            </a:r>
            <a:endParaRPr kumimoji="0" lang="en-US" altLang="en-US" sz="2000" b="0" i="0" strike="noStrike" cap="none" normalizeH="0" baseline="0" dirty="0">
              <a:ln>
                <a:noFill/>
              </a:ln>
              <a:effectLst/>
              <a:latin typeface="Trebuchet MS" panose="020B0603020202020204" pitchFamily="34" charset="0"/>
            </a:endParaRPr>
          </a:p>
          <a:p>
            <a:pPr marL="441325" lvl="0" indent="15875"/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5.5 </a:t>
            </a:r>
            <a:r>
              <a:rPr lang="en-US" altLang="en-US" sz="2000" dirty="0" err="1">
                <a:latin typeface="Trebuchet MS" panose="020B0603020202020204" pitchFamily="34" charset="0"/>
                <a:cs typeface="Arial" panose="020B0604020202020204" pitchFamily="34" charset="0"/>
              </a:rPr>
              <a:t>Evropská</a:t>
            </a:r>
            <a:r>
              <a:rPr lang="en-US" altLang="en-US" sz="20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Trebuchet MS" panose="020B0603020202020204" pitchFamily="34" charset="0"/>
                <a:cs typeface="Arial" panose="020B0604020202020204" pitchFamily="34" charset="0"/>
              </a:rPr>
              <a:t>platforma</a:t>
            </a:r>
            <a:r>
              <a:rPr lang="en-US" altLang="en-US" sz="20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Trebuchet MS" panose="020B0603020202020204" pitchFamily="34" charset="0"/>
                <a:cs typeface="Arial" panose="020B0604020202020204" pitchFamily="34" charset="0"/>
              </a:rPr>
              <a:t>zúčastněných</a:t>
            </a:r>
            <a:r>
              <a:rPr lang="en-US" altLang="en-US" sz="20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Trebuchet MS" panose="020B0603020202020204" pitchFamily="34" charset="0"/>
                <a:cs typeface="Arial" panose="020B0604020202020204" pitchFamily="34" charset="0"/>
              </a:rPr>
              <a:t>stran</a:t>
            </a:r>
            <a:r>
              <a:rPr lang="en-US" altLang="en-US" sz="2000" dirty="0">
                <a:latin typeface="Trebuchet MS" panose="020B0603020202020204" pitchFamily="34" charset="0"/>
                <a:cs typeface="Arial" panose="020B0604020202020204" pitchFamily="34" charset="0"/>
              </a:rPr>
              <a:t> pro </a:t>
            </a:r>
            <a:r>
              <a:rPr lang="en-US" altLang="en-US" sz="2000" dirty="0" err="1">
                <a:latin typeface="Trebuchet MS" panose="020B0603020202020204" pitchFamily="34" charset="0"/>
                <a:cs typeface="Arial" panose="020B0604020202020204" pitchFamily="34" charset="0"/>
              </a:rPr>
              <a:t>oběhové</a:t>
            </a:r>
            <a:r>
              <a:rPr lang="en-US" altLang="en-US" sz="20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Trebuchet MS" panose="020B0603020202020204" pitchFamily="34" charset="0"/>
                <a:cs typeface="Arial" panose="020B0604020202020204" pitchFamily="34" charset="0"/>
              </a:rPr>
              <a:t>hospodářství</a:t>
            </a:r>
            <a:r>
              <a:rPr lang="en-US" altLang="en-US" sz="20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  </a:t>
            </a:r>
            <a:endParaRPr kumimoji="0" lang="en-US" altLang="en-US" sz="2000" b="0" i="0" strike="noStrike" cap="none" normalizeH="0" baseline="0" dirty="0">
              <a:ln>
                <a:noFill/>
              </a:ln>
              <a:effectLst/>
              <a:latin typeface="Trebuchet MS" panose="020B0603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en-US" sz="2000" b="0" i="0" strike="noStrike" cap="none" normalizeH="0" baseline="0" dirty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5.6 </a:t>
            </a:r>
            <a:r>
              <a:rPr kumimoji="0" lang="cs-CZ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směrnice o e</a:t>
            </a:r>
            <a:r>
              <a:rPr kumimoji="0" lang="pt-PT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codesign</a:t>
            </a:r>
            <a:r>
              <a:rPr kumimoji="0" lang="pt-PT" altLang="en-US" sz="2000" b="0" i="0" strike="noStrike" cap="none" normalizeH="0" baseline="0" dirty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 </a:t>
            </a:r>
            <a:endParaRPr kumimoji="0" lang="pt-PT" altLang="en-US" sz="2000" b="0" i="0" strike="noStrike" cap="none" normalizeH="0" baseline="0" dirty="0">
              <a:ln>
                <a:noFill/>
              </a:ln>
              <a:effectLst/>
              <a:latin typeface="Trebuchet MS" panose="020B0603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5.7 </a:t>
            </a:r>
            <a:r>
              <a:rPr lang="cs-CZ" altLang="en-US" sz="2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evropská taxonomie</a:t>
            </a:r>
            <a:endParaRPr kumimoji="0" lang="en-US" altLang="en-US" sz="2000" b="0" i="0" strike="noStrike" cap="none" normalizeH="0" baseline="0" dirty="0">
              <a:ln>
                <a:noFill/>
              </a:ln>
              <a:effectLst/>
              <a:latin typeface="Trebuchet MS" panose="020B0603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5.8 </a:t>
            </a:r>
            <a:r>
              <a:rPr lang="cs-CZ" altLang="en-US" sz="2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Zelená dohoda pro Evropu</a:t>
            </a: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  </a:t>
            </a:r>
            <a:endParaRPr kumimoji="0" lang="en-US" altLang="en-US" sz="2000" b="0" i="0" strike="noStrike" cap="none" normalizeH="0" baseline="0" dirty="0">
              <a:ln>
                <a:noFill/>
              </a:ln>
              <a:effectLst/>
              <a:latin typeface="Trebuchet MS" panose="020B0603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5.9 </a:t>
            </a:r>
            <a:r>
              <a:rPr kumimoji="0" lang="cs-CZ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Environmentální stopa výrobku</a:t>
            </a:r>
            <a:r>
              <a:rPr kumimoji="0" lang="en-US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(PEF/DAP)  </a:t>
            </a:r>
            <a:endParaRPr kumimoji="0" lang="en-US" altLang="en-US" sz="2000" b="0" i="0" strike="noStrike" cap="none" normalizeH="0" baseline="0" dirty="0">
              <a:ln>
                <a:noFill/>
              </a:ln>
              <a:effectLst/>
              <a:latin typeface="Trebuchet MS" panose="020B0603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5.1</a:t>
            </a:r>
            <a:r>
              <a:rPr kumimoji="0" lang="cs-CZ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1</a:t>
            </a:r>
            <a:r>
              <a:rPr kumimoji="0" lang="pt-PT" altLang="en-US" sz="2000" b="0" i="0" strike="noStrike" cap="none" normalizeH="0" baseline="0" dirty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 </a:t>
            </a:r>
            <a:r>
              <a:rPr kumimoji="0" lang="cs-CZ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Jiná národní schémata</a:t>
            </a:r>
            <a:r>
              <a:rPr kumimoji="0" lang="en-US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endParaRPr kumimoji="0" lang="en-US" altLang="en-US" sz="2000" b="0" i="0" strike="noStrike" cap="none" normalizeH="0" baseline="0" dirty="0">
              <a:ln>
                <a:noFill/>
              </a:ln>
              <a:effectLst/>
              <a:latin typeface="Trebuchet MS" panose="020B0603020202020204" pitchFamily="34" charset="0"/>
              <a:cs typeface="Segoe UI" panose="020B0502040204020203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 </a:t>
            </a:r>
            <a:endParaRPr kumimoji="0" lang="en-US" altLang="en-US" sz="2000" b="0" i="0" strike="noStrike" cap="none" normalizeH="0" baseline="0" dirty="0">
              <a:ln>
                <a:noFill/>
              </a:ln>
              <a:effectLst/>
              <a:latin typeface="Trebuchet MS" panose="020B0603020202020204" pitchFamily="34" charset="0"/>
              <a:cs typeface="Segoe UI" panose="020B0502040204020203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</a:pPr>
            <a:r>
              <a:rPr kumimoji="0" lang="cs-CZ" altLang="en-US" sz="2000" b="1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Indikátory udržitelnosti a </a:t>
            </a:r>
            <a:r>
              <a:rPr kumimoji="0" lang="cs-CZ" altLang="en-US" sz="2000" b="1" i="0" strike="noStrike" cap="none" normalizeH="0" baseline="0" dirty="0" err="1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cirkularity</a:t>
            </a:r>
            <a:r>
              <a:rPr kumimoji="0" lang="cs-CZ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 </a:t>
            </a:r>
            <a:endParaRPr kumimoji="0" lang="cs-CZ" altLang="en-US" sz="2000" b="0" i="0" strike="noStrike" cap="none" normalizeH="0" baseline="0" dirty="0" smtClean="0">
              <a:ln>
                <a:noFill/>
              </a:ln>
              <a:effectLst/>
              <a:latin typeface="Trebuchet MS" panose="020B0603020202020204" pitchFamily="34" charset="0"/>
              <a:cs typeface="Segoe UI" panose="020B0502040204020203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7.1 </a:t>
            </a:r>
            <a:r>
              <a:rPr kumimoji="0" lang="cs-CZ" altLang="en-US" sz="2000" b="0" i="0" u="sng" strike="noStrike" cap="none" normalizeH="0" baseline="0" dirty="0" err="1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Circularity</a:t>
            </a:r>
            <a:r>
              <a:rPr kumimoji="0" lang="cs-CZ" altLang="en-US" sz="2000" b="0" i="0" u="sng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kumimoji="0" lang="cs-CZ" altLang="en-US" sz="2000" b="0" i="0" u="sng" strike="noStrike" cap="none" normalizeH="0" baseline="0" dirty="0" err="1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Indicators</a:t>
            </a:r>
            <a:r>
              <a:rPr kumimoji="0" lang="cs-CZ" altLang="en-US" sz="2000" b="0" i="0" u="sng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(Ellen </a:t>
            </a:r>
            <a:r>
              <a:rPr kumimoji="0" lang="cs-CZ" altLang="en-US" sz="2000" b="0" i="0" strike="noStrike" cap="none" normalizeH="0" baseline="0" dirty="0" err="1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McArthur</a:t>
            </a:r>
            <a:r>
              <a:rPr kumimoji="0" lang="cs-CZ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en-US" sz="2000" b="0" i="0" strike="noStrike" cap="none" normalizeH="0" baseline="0" dirty="0" err="1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Foundation</a:t>
            </a:r>
            <a:r>
              <a:rPr kumimoji="0" lang="cs-CZ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 and Granta)- </a:t>
            </a:r>
          </a:p>
          <a:p>
            <a:pPr marL="441325" lvl="0" indent="15875"/>
            <a:r>
              <a:rPr kumimoji="0" lang="cs-CZ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7.2 </a:t>
            </a:r>
            <a:r>
              <a:rPr lang="cs-CZ" altLang="en-US" sz="2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Jak hodnotit výkonnost výrobků v oběhovém hospodářství? Navrhované požadavky na návrh rámce pro měření oběhového hospodářství </a:t>
            </a:r>
          </a:p>
          <a:p>
            <a:pPr lvl="0"/>
            <a:r>
              <a:rPr lang="cs-CZ" altLang="en-US" sz="2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7.3 Ukazatele oběhového hospodářství pro budovy a objekty bydlení </a:t>
            </a:r>
          </a:p>
          <a:p>
            <a:pPr lvl="0"/>
            <a:r>
              <a:rPr lang="cs-CZ" altLang="en-US" sz="2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7.4 Rámec pro ukazatele oběhového hospodářství budov pro možné zařazení do </a:t>
            </a:r>
            <a:r>
              <a:rPr kumimoji="0" lang="cs-CZ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BREEAM </a:t>
            </a:r>
            <a:endParaRPr kumimoji="0" lang="cs-CZ" altLang="en-US" sz="2000" b="0" i="0" strike="noStrike" cap="none" normalizeH="0" baseline="0" dirty="0" smtClean="0">
              <a:ln>
                <a:noFill/>
              </a:ln>
              <a:effectLst/>
              <a:latin typeface="Trebuchet MS" panose="020B0603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7.5 </a:t>
            </a: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The circular built environment playbook (W-GBC) </a:t>
            </a:r>
            <a:endParaRPr kumimoji="0" lang="en-US" altLang="en-US" sz="2000" b="0" i="0" strike="noStrike" cap="none" normalizeH="0" baseline="0" dirty="0">
              <a:ln>
                <a:noFill/>
              </a:ln>
              <a:effectLst/>
              <a:latin typeface="Trebuchet MS" panose="020B0603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7.6 </a:t>
            </a: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Circular Economy Indicators Coalition</a:t>
            </a: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 </a:t>
            </a:r>
            <a:endParaRPr kumimoji="0" lang="en-US" altLang="en-US" sz="2000" b="0" i="0" strike="noStrike" cap="none" normalizeH="0" baseline="0" dirty="0">
              <a:ln>
                <a:noFill/>
              </a:ln>
              <a:effectLst/>
              <a:latin typeface="Trebuchet MS" panose="020B0603020202020204" pitchFamily="34" charset="0"/>
            </a:endParaRPr>
          </a:p>
        </p:txBody>
      </p:sp>
      <p:sp>
        <p:nvSpPr>
          <p:cNvPr id="133" name="Google Shape;89;p15"/>
          <p:cNvSpPr/>
          <p:nvPr/>
        </p:nvSpPr>
        <p:spPr>
          <a:xfrm>
            <a:off x="424102" y="367716"/>
            <a:ext cx="14678737" cy="3447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en-GB" sz="2600" b="1" spc="-1" dirty="0">
                <a:solidFill>
                  <a:srgbClr val="1B7730"/>
                </a:solidFill>
                <a:latin typeface="Ubuntu"/>
                <a:ea typeface="Ubuntu"/>
              </a:rPr>
              <a:t>RECONMATIC </a:t>
            </a:r>
            <a:r>
              <a:rPr lang="en-GB" sz="2600" b="1" strike="noStrike" spc="-1" dirty="0">
                <a:solidFill>
                  <a:srgbClr val="1B7730"/>
                </a:solidFill>
                <a:latin typeface="Ubuntu"/>
                <a:ea typeface="Ubuntu"/>
              </a:rPr>
              <a:t>|</a:t>
            </a:r>
            <a:r>
              <a:rPr lang="en-GB" sz="2600" b="0" strike="noStrike" spc="-1" dirty="0">
                <a:solidFill>
                  <a:srgbClr val="000000"/>
                </a:solidFill>
                <a:latin typeface="Ubuntu"/>
                <a:ea typeface="Ubuntu"/>
              </a:rPr>
              <a:t> </a:t>
            </a:r>
            <a:r>
              <a:rPr lang="cs-CZ" sz="2800" b="1" strike="noStrike" spc="-1" dirty="0" smtClean="0">
                <a:solidFill>
                  <a:srgbClr val="000000"/>
                </a:solidFill>
                <a:latin typeface="Ubuntu"/>
                <a:ea typeface="Ubuntu"/>
              </a:rPr>
              <a:t>Mapování referenčních zdrojů a identifikace indikátorů</a:t>
            </a:r>
            <a:endParaRPr lang="en-GB" sz="2800" b="1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2324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89;p15"/>
          <p:cNvSpPr/>
          <p:nvPr/>
        </p:nvSpPr>
        <p:spPr>
          <a:xfrm>
            <a:off x="424102" y="367716"/>
            <a:ext cx="15974137" cy="3447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en-GB" sz="2600" b="1" spc="-1" dirty="0">
                <a:solidFill>
                  <a:srgbClr val="1B7730"/>
                </a:solidFill>
                <a:latin typeface="Ubuntu"/>
                <a:ea typeface="Ubuntu"/>
              </a:rPr>
              <a:t>RECONMATIC </a:t>
            </a:r>
            <a:r>
              <a:rPr lang="en-GB" sz="2600" b="1" strike="noStrike" spc="-1" dirty="0">
                <a:solidFill>
                  <a:srgbClr val="1B7730"/>
                </a:solidFill>
                <a:latin typeface="Ubuntu"/>
                <a:ea typeface="Ubuntu"/>
              </a:rPr>
              <a:t>|</a:t>
            </a:r>
            <a:r>
              <a:rPr lang="en-GB" sz="2600" b="0" strike="noStrike" spc="-1" dirty="0">
                <a:solidFill>
                  <a:srgbClr val="000000"/>
                </a:solidFill>
                <a:latin typeface="Ubuntu"/>
                <a:ea typeface="Ubuntu"/>
              </a:rPr>
              <a:t> </a:t>
            </a:r>
            <a:r>
              <a:rPr lang="cs-CZ" sz="2800" b="1" spc="-1" dirty="0">
                <a:solidFill>
                  <a:srgbClr val="000000"/>
                </a:solidFill>
                <a:latin typeface="Ubuntu"/>
                <a:ea typeface="Ubuntu"/>
              </a:rPr>
              <a:t>Zdokumentování možných indikátory a postupný výběr relevantních 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6872F63-B725-E74F-6214-1C61F85768B0}"/>
              </a:ext>
            </a:extLst>
          </p:cNvPr>
          <p:cNvSpPr txBox="1"/>
          <p:nvPr/>
        </p:nvSpPr>
        <p:spPr>
          <a:xfrm>
            <a:off x="1112520" y="991195"/>
            <a:ext cx="149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Trebuchet MS" panose="020B0603020202020204" pitchFamily="34" charset="0"/>
              </a:rPr>
              <a:t>Šablona </a:t>
            </a:r>
            <a:r>
              <a:rPr lang="es-ES" sz="2800" dirty="0">
                <a:latin typeface="Trebuchet MS" panose="020B0603020202020204" pitchFamily="34" charset="0"/>
              </a:rPr>
              <a:t>pro </a:t>
            </a:r>
            <a:r>
              <a:rPr lang="es-ES" sz="2800" dirty="0" smtClean="0">
                <a:latin typeface="Trebuchet MS" panose="020B0603020202020204" pitchFamily="34" charset="0"/>
              </a:rPr>
              <a:t>s</a:t>
            </a:r>
            <a:r>
              <a:rPr lang="cs-CZ" sz="2800" dirty="0" err="1" smtClean="0">
                <a:latin typeface="Trebuchet MS" panose="020B0603020202020204" pitchFamily="34" charset="0"/>
              </a:rPr>
              <a:t>běr</a:t>
            </a:r>
            <a:r>
              <a:rPr lang="cs-CZ" sz="2800" dirty="0" smtClean="0">
                <a:latin typeface="Trebuchet MS" panose="020B0603020202020204" pitchFamily="34" charset="0"/>
              </a:rPr>
              <a:t> a analýzu vhodnosti</a:t>
            </a:r>
            <a:r>
              <a:rPr lang="es-ES" sz="2800" dirty="0" smtClean="0">
                <a:latin typeface="Trebuchet MS" panose="020B0603020202020204" pitchFamily="34" charset="0"/>
              </a:rPr>
              <a:t> </a:t>
            </a:r>
            <a:r>
              <a:rPr lang="es-ES" sz="2800" dirty="0">
                <a:latin typeface="Trebuchet MS" panose="020B0603020202020204" pitchFamily="34" charset="0"/>
              </a:rPr>
              <a:t>ukazatelů s následujícími vrstvami informací: Jednotka, Popis, Zúčastněná strana, Fáze životního cyklu, Komentáře.</a:t>
            </a:r>
            <a:endParaRPr lang="es-ES" sz="2800" dirty="0">
              <a:latin typeface="Trebuchet MS" panose="020B0603020202020204" pitchFamily="34" charset="0"/>
            </a:endParaRPr>
          </a:p>
          <a:p>
            <a:endParaRPr lang="es-ES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73FAF7B-6A3C-B4C5-5D8A-AAC48E176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60" y="2027301"/>
            <a:ext cx="14965679" cy="704905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8721BF8-1E9C-1ED2-FA66-472291AAA31A}"/>
              </a:ext>
            </a:extLst>
          </p:cNvPr>
          <p:cNvSpPr txBox="1"/>
          <p:nvPr/>
        </p:nvSpPr>
        <p:spPr>
          <a:xfrm rot="2393506">
            <a:off x="5640898" y="4888836"/>
            <a:ext cx="637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V PROCESU ANALÝZY</a:t>
            </a:r>
            <a:endParaRPr lang="en-GB" sz="4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340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89;p15"/>
          <p:cNvSpPr/>
          <p:nvPr/>
        </p:nvSpPr>
        <p:spPr>
          <a:xfrm>
            <a:off x="424102" y="367716"/>
            <a:ext cx="16248457" cy="3447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en-GB" sz="2600" b="1" spc="-1" dirty="0">
                <a:solidFill>
                  <a:srgbClr val="1B7730"/>
                </a:solidFill>
                <a:latin typeface="Ubuntu"/>
                <a:ea typeface="Ubuntu"/>
              </a:rPr>
              <a:t>RECONMATIC </a:t>
            </a:r>
            <a:r>
              <a:rPr lang="en-GB" sz="2600" b="1" strike="noStrike" spc="-1" dirty="0">
                <a:solidFill>
                  <a:srgbClr val="1B7730"/>
                </a:solidFill>
                <a:latin typeface="Ubuntu"/>
                <a:ea typeface="Ubuntu"/>
              </a:rPr>
              <a:t>|</a:t>
            </a:r>
            <a:r>
              <a:rPr lang="en-GB" sz="2600" b="0" strike="noStrike" spc="-1" dirty="0">
                <a:solidFill>
                  <a:srgbClr val="000000"/>
                </a:solidFill>
                <a:latin typeface="Ubuntu"/>
                <a:ea typeface="Ubuntu"/>
              </a:rPr>
              <a:t> </a:t>
            </a:r>
            <a:r>
              <a:rPr lang="cs-CZ" sz="2800" b="1" strike="noStrike" spc="-1" dirty="0" smtClean="0">
                <a:solidFill>
                  <a:srgbClr val="000000"/>
                </a:solidFill>
                <a:latin typeface="Ubuntu"/>
                <a:ea typeface="Ubuntu"/>
              </a:rPr>
              <a:t>Zdokumentování možných indikátory a postupný výběr relevantních </a:t>
            </a:r>
            <a:endParaRPr lang="en-GB" sz="2800" b="1" strike="noStrike" spc="-1" dirty="0">
              <a:latin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6872F63-B725-E74F-6214-1C61F85768B0}"/>
              </a:ext>
            </a:extLst>
          </p:cNvPr>
          <p:cNvSpPr txBox="1"/>
          <p:nvPr/>
        </p:nvSpPr>
        <p:spPr>
          <a:xfrm>
            <a:off x="1143000" y="1311235"/>
            <a:ext cx="16062960" cy="685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s-ES" sz="2800" spc="-1" dirty="0" smtClean="0">
                <a:latin typeface="Trebuchet MS"/>
              </a:rPr>
              <a:t>Jakmile </a:t>
            </a:r>
            <a:r>
              <a:rPr lang="es-ES" sz="2800" spc="-1" dirty="0">
                <a:latin typeface="Trebuchet MS"/>
              </a:rPr>
              <a:t>budeme mít předběžný seznam </a:t>
            </a:r>
            <a:r>
              <a:rPr lang="cs-CZ" sz="2800" spc="-1" dirty="0" smtClean="0">
                <a:latin typeface="Trebuchet MS"/>
              </a:rPr>
              <a:t>možných </a:t>
            </a:r>
            <a:r>
              <a:rPr lang="es-ES" sz="2800" spc="-1" dirty="0" smtClean="0">
                <a:latin typeface="Trebuchet MS"/>
              </a:rPr>
              <a:t>ukazatelů</a:t>
            </a:r>
            <a:r>
              <a:rPr lang="es-ES" sz="2800" spc="-1" dirty="0">
                <a:latin typeface="Trebuchet MS"/>
              </a:rPr>
              <a:t>, vybereme </a:t>
            </a:r>
            <a:r>
              <a:rPr lang="cs-CZ" sz="2800" spc="-1" dirty="0" smtClean="0">
                <a:latin typeface="Trebuchet MS"/>
              </a:rPr>
              <a:t>relevantní </a:t>
            </a:r>
            <a:r>
              <a:rPr lang="es-ES" sz="2800" spc="-1" dirty="0" smtClean="0">
                <a:latin typeface="Trebuchet MS"/>
              </a:rPr>
              <a:t>z </a:t>
            </a:r>
            <a:r>
              <a:rPr lang="es-ES" sz="2800" spc="-1" dirty="0">
                <a:latin typeface="Trebuchet MS"/>
              </a:rPr>
              <a:t>nich pro začlenění do </a:t>
            </a:r>
            <a:r>
              <a:rPr lang="cs-CZ" sz="2800" spc="-1" dirty="0" smtClean="0">
                <a:latin typeface="Trebuchet MS"/>
              </a:rPr>
              <a:t>vlastního hodnotícího </a:t>
            </a:r>
            <a:r>
              <a:rPr lang="es-ES" sz="2800" spc="-1" dirty="0" smtClean="0">
                <a:latin typeface="Trebuchet MS"/>
              </a:rPr>
              <a:t>nástroje.</a:t>
            </a:r>
            <a:endParaRPr lang="cs-CZ" sz="2800" spc="-1" dirty="0" smtClean="0">
              <a:latin typeface="Trebuchet MS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cs-CZ" sz="2800" spc="-1" dirty="0" smtClean="0">
                <a:latin typeface="Trebuchet MS"/>
              </a:rPr>
              <a:t>Dosud vymezená</a:t>
            </a:r>
            <a:r>
              <a:rPr lang="es-ES" sz="2800" spc="-1" dirty="0" smtClean="0">
                <a:latin typeface="Trebuchet MS"/>
              </a:rPr>
              <a:t> </a:t>
            </a:r>
            <a:r>
              <a:rPr lang="es-ES" sz="2800" spc="-1" dirty="0">
                <a:latin typeface="Trebuchet MS"/>
              </a:rPr>
              <a:t>kritéria pro výběr shromážděných ukazatelů jsou následující</a:t>
            </a:r>
            <a:r>
              <a:rPr lang="es-ES" sz="2800" spc="-1" dirty="0" smtClean="0">
                <a:latin typeface="Trebuchet MS"/>
              </a:rPr>
              <a:t>:</a:t>
            </a:r>
            <a:endParaRPr lang="cs-CZ" sz="2800" spc="-1" dirty="0" smtClean="0">
              <a:latin typeface="Trebuchet MS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endParaRPr lang="cs-CZ" sz="2800" spc="-1" dirty="0">
              <a:latin typeface="Trebuchet MS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s-ES" sz="2800" b="1" spc="-1" dirty="0" smtClean="0">
                <a:latin typeface="Trebuchet MS"/>
              </a:rPr>
              <a:t>Relevantnost</a:t>
            </a:r>
            <a:r>
              <a:rPr lang="es-ES" sz="2800" b="1" spc="-1" dirty="0">
                <a:latin typeface="Trebuchet MS"/>
              </a:rPr>
              <a:t>: </a:t>
            </a:r>
            <a:r>
              <a:rPr lang="es-ES" sz="2800" spc="-1" dirty="0">
                <a:latin typeface="Trebuchet MS"/>
              </a:rPr>
              <a:t>Nejprve se posoudí, zda ukazatel odpovídá cílům projektu a </a:t>
            </a:r>
            <a:r>
              <a:rPr lang="cs-CZ" sz="2800" spc="-1" dirty="0" smtClean="0">
                <a:latin typeface="Trebuchet MS"/>
              </a:rPr>
              <a:t>předpokladům budoucího </a:t>
            </a:r>
            <a:r>
              <a:rPr lang="es-ES" sz="2800" spc="-1" dirty="0" smtClean="0">
                <a:latin typeface="Trebuchet MS"/>
              </a:rPr>
              <a:t>nástroje.</a:t>
            </a:r>
            <a:endParaRPr lang="cs-CZ" sz="2800" spc="-1" dirty="0" smtClean="0">
              <a:latin typeface="Trebuchet MS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s-ES" sz="2800" b="1" spc="-1" dirty="0" smtClean="0">
                <a:latin typeface="Trebuchet MS"/>
              </a:rPr>
              <a:t>Počet</a:t>
            </a:r>
            <a:r>
              <a:rPr lang="es-ES" sz="2800" b="1" spc="-1" dirty="0">
                <a:latin typeface="Trebuchet MS"/>
              </a:rPr>
              <a:t>:</a:t>
            </a:r>
            <a:r>
              <a:rPr lang="es-ES" sz="2800" spc="-1" dirty="0">
                <a:latin typeface="Trebuchet MS"/>
              </a:rPr>
              <a:t> Počet ukazatelů pro zvládnutelnost nástroje</a:t>
            </a:r>
            <a:r>
              <a:rPr lang="es-ES" sz="2800" spc="-1" dirty="0" smtClean="0">
                <a:latin typeface="Trebuchet MS"/>
              </a:rPr>
              <a:t>.</a:t>
            </a:r>
            <a:endParaRPr lang="cs-CZ" sz="2800" spc="-1" dirty="0" smtClean="0">
              <a:latin typeface="Trebuchet MS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s-ES" sz="2800" b="1" spc="-1" dirty="0" smtClean="0">
                <a:latin typeface="Trebuchet MS"/>
              </a:rPr>
              <a:t>Relevance</a:t>
            </a:r>
            <a:r>
              <a:rPr lang="es-ES" sz="2800" b="1" spc="-1" dirty="0">
                <a:latin typeface="Trebuchet MS"/>
              </a:rPr>
              <a:t>:</a:t>
            </a:r>
            <a:r>
              <a:rPr lang="es-ES" sz="2800" spc="-1" dirty="0">
                <a:latin typeface="Trebuchet MS"/>
              </a:rPr>
              <a:t> Některé ukazatele se mohou </a:t>
            </a:r>
            <a:r>
              <a:rPr lang="es-ES" sz="2800" spc="-1" dirty="0" smtClean="0">
                <a:latin typeface="Trebuchet MS"/>
              </a:rPr>
              <a:t>opakovat</a:t>
            </a:r>
            <a:r>
              <a:rPr lang="cs-CZ" sz="2800" spc="-1" dirty="0" smtClean="0">
                <a:latin typeface="Trebuchet MS"/>
              </a:rPr>
              <a:t>, což může indikovat jejich </a:t>
            </a:r>
            <a:r>
              <a:rPr lang="es-ES" sz="2800" spc="-1" dirty="0" smtClean="0">
                <a:latin typeface="Trebuchet MS"/>
              </a:rPr>
              <a:t>vyšší </a:t>
            </a:r>
            <a:r>
              <a:rPr lang="es-ES" sz="2800" spc="-1" dirty="0">
                <a:latin typeface="Trebuchet MS"/>
              </a:rPr>
              <a:t>důležitost</a:t>
            </a:r>
            <a:r>
              <a:rPr lang="es-ES" sz="2800" spc="-1" dirty="0" smtClean="0">
                <a:latin typeface="Trebuchet MS"/>
              </a:rPr>
              <a:t>.</a:t>
            </a:r>
            <a:endParaRPr lang="cs-CZ" sz="2800" spc="-1" dirty="0" smtClean="0">
              <a:latin typeface="Trebuchet MS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s-ES" sz="2800" b="1" spc="-1" dirty="0" smtClean="0">
                <a:latin typeface="Trebuchet MS"/>
              </a:rPr>
              <a:t>Ověření </a:t>
            </a:r>
            <a:r>
              <a:rPr lang="es-ES" sz="2800" b="1" spc="-1" dirty="0">
                <a:latin typeface="Trebuchet MS"/>
              </a:rPr>
              <a:t>odborníky: </a:t>
            </a:r>
            <a:r>
              <a:rPr lang="cs-CZ" sz="2800" spc="-1" dirty="0" smtClean="0">
                <a:latin typeface="Trebuchet MS"/>
              </a:rPr>
              <a:t>Nejprve u</a:t>
            </a:r>
            <a:r>
              <a:rPr lang="es-ES" sz="2800" spc="-1" dirty="0" smtClean="0">
                <a:latin typeface="Trebuchet MS"/>
              </a:rPr>
              <a:t>vnitř </a:t>
            </a:r>
            <a:r>
              <a:rPr lang="es-ES" sz="2800" spc="-1" dirty="0">
                <a:latin typeface="Trebuchet MS"/>
              </a:rPr>
              <a:t>projektového konsorcia</a:t>
            </a:r>
            <a:r>
              <a:rPr lang="es-ES" sz="2800" spc="-1" dirty="0" smtClean="0">
                <a:latin typeface="Trebuchet MS"/>
              </a:rPr>
              <a:t>.</a:t>
            </a:r>
            <a:endParaRPr lang="cs-CZ" sz="2800" spc="-1" dirty="0" smtClean="0">
              <a:latin typeface="Trebuchet MS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s-ES" sz="2800" b="1" spc="-1" dirty="0" smtClean="0">
                <a:latin typeface="Trebuchet MS"/>
              </a:rPr>
              <a:t>Ověření </a:t>
            </a:r>
            <a:r>
              <a:rPr lang="cs-CZ" sz="2800" b="1" spc="-1" dirty="0" smtClean="0">
                <a:latin typeface="Trebuchet MS"/>
              </a:rPr>
              <a:t>externími odbornými kruhy a budoucími uživateli</a:t>
            </a:r>
            <a:r>
              <a:rPr lang="es-ES" sz="2800" b="1" spc="-1" dirty="0" smtClean="0">
                <a:latin typeface="Trebuchet MS"/>
              </a:rPr>
              <a:t>: </a:t>
            </a:r>
            <a:r>
              <a:rPr lang="cs-CZ" sz="2800" spc="-1" dirty="0" smtClean="0">
                <a:latin typeface="Trebuchet MS"/>
              </a:rPr>
              <a:t>P</a:t>
            </a:r>
            <a:r>
              <a:rPr lang="es-ES" sz="2800" spc="-1" dirty="0" smtClean="0">
                <a:latin typeface="Trebuchet MS"/>
              </a:rPr>
              <a:t>rostřednictvím </a:t>
            </a:r>
            <a:r>
              <a:rPr lang="es-ES" sz="2800" spc="-1" dirty="0">
                <a:latin typeface="Trebuchet MS"/>
              </a:rPr>
              <a:t>řady seminářů v různých zemích</a:t>
            </a:r>
            <a:r>
              <a:rPr lang="es-ES" sz="2800" spc="-1" dirty="0" smtClean="0">
                <a:latin typeface="Trebuchet MS"/>
              </a:rPr>
              <a:t>.</a:t>
            </a:r>
            <a:endParaRPr lang="es-ES" sz="2800" spc="-1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88079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3;p26_0">
            <a:extLst>
              <a:ext uri="{FF2B5EF4-FFF2-40B4-BE49-F238E27FC236}">
                <a16:creationId xmlns:a16="http://schemas.microsoft.com/office/drawing/2014/main" xmlns="" id="{73B5E628-580F-CD40-8606-2F86E2DC0427}"/>
              </a:ext>
            </a:extLst>
          </p:cNvPr>
          <p:cNvSpPr/>
          <p:nvPr/>
        </p:nvSpPr>
        <p:spPr>
          <a:xfrm>
            <a:off x="8424360" y="4008240"/>
            <a:ext cx="7020000" cy="201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226800" bIns="0">
            <a:spAutoFit/>
          </a:bodyPr>
          <a:lstStyle/>
          <a:p>
            <a:pPr>
              <a:lnSpc>
                <a:spcPct val="115000"/>
              </a:lnSpc>
              <a:tabLst>
                <a:tab pos="0" algn="l"/>
              </a:tabLst>
            </a:pPr>
            <a:r>
              <a:rPr lang="en-GB" sz="1800" b="0" strike="noStrike" spc="-1">
                <a:solidFill>
                  <a:srgbClr val="231F20"/>
                </a:solidFill>
                <a:latin typeface="Trebuchet MS"/>
                <a:ea typeface="Trebuchet MS"/>
              </a:rPr>
              <a:t>The </a:t>
            </a:r>
            <a:r>
              <a:rPr lang="en-GB" sz="1800" b="1" strike="noStrike" spc="-1" err="1">
                <a:solidFill>
                  <a:srgbClr val="41BAFB"/>
                </a:solidFill>
                <a:latin typeface="Trebuchet MS"/>
                <a:ea typeface="Trebuchet MS"/>
              </a:rPr>
              <a:t>Reconmatic</a:t>
            </a:r>
            <a:r>
              <a:rPr lang="en-GB" sz="1800" b="1" strike="noStrike" spc="-1">
                <a:solidFill>
                  <a:srgbClr val="41BAFB"/>
                </a:solidFill>
                <a:latin typeface="Trebuchet MS"/>
                <a:ea typeface="Trebuchet MS"/>
              </a:rPr>
              <a:t> project</a:t>
            </a:r>
            <a:r>
              <a:rPr lang="en-GB" sz="1800" b="0" strike="noStrike" spc="-1">
                <a:solidFill>
                  <a:srgbClr val="231F20"/>
                </a:solidFill>
                <a:latin typeface="Trebuchet MS"/>
                <a:ea typeface="Trebuchet MS"/>
              </a:rPr>
              <a:t> has been funded by the European Union under Grant Agreement No 101058580.​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tabLst>
                <a:tab pos="0" algn="l"/>
              </a:tabLst>
            </a:pPr>
            <a:r>
              <a:rPr lang="en-GB" sz="1800" b="0" strike="noStrike" spc="-1">
                <a:solidFill>
                  <a:srgbClr val="231F20"/>
                </a:solidFill>
                <a:latin typeface="Trebuchet MS"/>
                <a:ea typeface="Trebuchet MS"/>
              </a:rPr>
              <a:t>Views and opinions expressed are however those of the author(s) only and do not necessarily reflect those of the HORIZON-RIA. Neither the European Union nor the granting authority can be held responsible for them.​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3" name="Google Shape;194;p26">
            <a:extLst>
              <a:ext uri="{FF2B5EF4-FFF2-40B4-BE49-F238E27FC236}">
                <a16:creationId xmlns:a16="http://schemas.microsoft.com/office/drawing/2014/main" xmlns="" id="{D228821A-1B89-CA59-1FD1-F1AAA48CC12D}"/>
              </a:ext>
            </a:extLst>
          </p:cNvPr>
          <p:cNvSpPr/>
          <p:nvPr/>
        </p:nvSpPr>
        <p:spPr>
          <a:xfrm>
            <a:off x="8460360" y="7932240"/>
            <a:ext cx="3100320" cy="504720"/>
          </a:xfrm>
          <a:prstGeom prst="roundRect">
            <a:avLst>
              <a:gd name="adj" fmla="val 16667"/>
            </a:avLst>
          </a:prstGeom>
          <a:solidFill>
            <a:srgbClr val="41BAFB"/>
          </a:solidFill>
          <a:ln w="0">
            <a:noFill/>
          </a:ln>
          <a:effectLst>
            <a:outerShdw blurRad="885960" dist="19080" dir="5400000" algn="bl" rotWithShape="0">
              <a:schemeClr val="accent4">
                <a:alpha val="31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2000" b="1" u="sng" strike="noStrike" spc="-1">
                <a:solidFill>
                  <a:srgbClr val="F2F2F2"/>
                </a:solidFill>
                <a:uFillTx/>
                <a:latin typeface="Ubuntu"/>
                <a:ea typeface="Ubuntu"/>
              </a:rPr>
              <a:t>Go Back To Beginning</a:t>
            </a:r>
            <a:endParaRPr lang="en-GB" sz="2000" b="0" strike="noStrike" spc="-1">
              <a:latin typeface="Arial"/>
            </a:endParaRPr>
          </a:p>
        </p:txBody>
      </p:sp>
      <p:pic>
        <p:nvPicPr>
          <p:cNvPr id="4" name="Google Shape;196;p26">
            <a:extLst>
              <a:ext uri="{FF2B5EF4-FFF2-40B4-BE49-F238E27FC236}">
                <a16:creationId xmlns:a16="http://schemas.microsoft.com/office/drawing/2014/main" xmlns="" id="{EA663557-E83F-C091-7034-809240F234F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256400" y="1956240"/>
            <a:ext cx="4431960" cy="1094040"/>
          </a:xfrm>
          <a:prstGeom prst="rect">
            <a:avLst/>
          </a:prstGeom>
          <a:ln w="0">
            <a:noFill/>
          </a:ln>
        </p:spPr>
      </p:pic>
      <p:pic>
        <p:nvPicPr>
          <p:cNvPr id="5" name="Google Shape;197;p26">
            <a:extLst>
              <a:ext uri="{FF2B5EF4-FFF2-40B4-BE49-F238E27FC236}">
                <a16:creationId xmlns:a16="http://schemas.microsoft.com/office/drawing/2014/main" xmlns="" id="{145AF496-4417-CAFE-4587-BD47B422183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429400" y="2136240"/>
            <a:ext cx="4494960" cy="986040"/>
          </a:xfrm>
          <a:prstGeom prst="rect">
            <a:avLst/>
          </a:prstGeom>
          <a:ln w="0">
            <a:noFill/>
          </a:ln>
        </p:spPr>
      </p:pic>
      <p:pic>
        <p:nvPicPr>
          <p:cNvPr id="6" name="Google Shape;74;p13" descr="Logotipo, Icono&#10;&#10;Descripción generada automáticamente con confianza media">
            <a:extLst>
              <a:ext uri="{FF2B5EF4-FFF2-40B4-BE49-F238E27FC236}">
                <a16:creationId xmlns:a16="http://schemas.microsoft.com/office/drawing/2014/main" xmlns="" id="{75D3B7CD-EAD1-85E5-A845-B86B4945C8F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4036760" y="2194200"/>
            <a:ext cx="904320" cy="9000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202040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172;p24"/>
          <p:cNvSpPr/>
          <p:nvPr/>
        </p:nvSpPr>
        <p:spPr>
          <a:xfrm>
            <a:off x="1143000" y="2005560"/>
            <a:ext cx="13365480" cy="588879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ts val="5000"/>
              </a:spcBef>
              <a:tabLst>
                <a:tab pos="0" algn="l"/>
              </a:tabLst>
            </a:pPr>
            <a:r>
              <a:rPr lang="cs-CZ" sz="6000" b="1" strike="noStrike" spc="-1" dirty="0" smtClean="0">
                <a:solidFill>
                  <a:srgbClr val="F2F2F2"/>
                </a:solidFill>
                <a:latin typeface="Trebuchet MS"/>
                <a:ea typeface="Trebuchet MS"/>
              </a:rPr>
              <a:t>Děkujeme za pozornosti</a:t>
            </a:r>
            <a:endParaRPr lang="en-GB" sz="6000" b="0" strike="noStrike" spc="-1" dirty="0">
              <a:solidFill>
                <a:schemeClr val="bg1"/>
              </a:solidFill>
              <a:latin typeface="Arial"/>
            </a:endParaRPr>
          </a:p>
          <a:p>
            <a:r>
              <a:rPr lang="cs-CZ" sz="6000" b="1" spc="-1" dirty="0" smtClean="0">
                <a:solidFill>
                  <a:srgbClr val="15F347"/>
                </a:solidFill>
                <a:latin typeface="Trebuchet MS"/>
              </a:rPr>
              <a:t>Veškeré komentáře a náměty jsou vítané</a:t>
            </a:r>
            <a:endParaRPr lang="en-GB" sz="6000" b="1" spc="-1" dirty="0">
              <a:solidFill>
                <a:srgbClr val="15F347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5000"/>
              </a:spcBef>
              <a:tabLst>
                <a:tab pos="0" algn="l"/>
              </a:tabLst>
            </a:pPr>
            <a:r>
              <a:rPr lang="en-GB" sz="4800" b="0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Web: </a:t>
            </a:r>
            <a:r>
              <a:rPr lang="en-GB" sz="4800" b="0" u="sng" strike="noStrike" spc="-1" dirty="0">
                <a:solidFill>
                  <a:srgbClr val="41BAFB"/>
                </a:solidFill>
                <a:uFillTx/>
                <a:latin typeface="Trebuchet MS"/>
                <a:ea typeface="Trebuchet MS"/>
                <a:hlinkClick r:id="rId2"/>
              </a:rPr>
              <a:t>www.reconmatic.eu</a:t>
            </a:r>
            <a:endParaRPr lang="en-GB" sz="4800" u="sng" spc="-1" dirty="0">
              <a:solidFill>
                <a:srgbClr val="41BAFB"/>
              </a:solidFill>
              <a:latin typeface="Trebuchet MS"/>
              <a:ea typeface="Trebuchet MS"/>
            </a:endParaRPr>
          </a:p>
          <a:p>
            <a:pPr>
              <a:spcBef>
                <a:spcPts val="1001"/>
              </a:spcBef>
              <a:tabLst>
                <a:tab pos="0" algn="l"/>
              </a:tabLst>
            </a:pPr>
            <a:r>
              <a:rPr lang="en-GB" sz="4800" spc="-1" dirty="0">
                <a:solidFill>
                  <a:srgbClr val="F2F2F2"/>
                </a:solidFill>
                <a:latin typeface="Trebuchet MS"/>
              </a:rPr>
              <a:t>Email: </a:t>
            </a:r>
            <a:r>
              <a:rPr lang="en-GB" sz="4800" u="sng" spc="-1" dirty="0" smtClean="0">
                <a:solidFill>
                  <a:srgbClr val="41BAFB"/>
                </a:solidFill>
                <a:latin typeface="Trebuchet MS"/>
                <a:hlinkClick r:id="rId3"/>
              </a:rPr>
              <a:t>egoicolea@icatalist.eu</a:t>
            </a:r>
            <a:endParaRPr lang="en-GB" sz="4800" u="sng" spc="-1" dirty="0">
              <a:solidFill>
                <a:srgbClr val="41BAFB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  <a:tabLst>
                <a:tab pos="0" algn="l"/>
              </a:tabLst>
            </a:pPr>
            <a:endParaRPr lang="en-GB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9;p15">
            <a:extLst>
              <a:ext uri="{FF2B5EF4-FFF2-40B4-BE49-F238E27FC236}">
                <a16:creationId xmlns:a16="http://schemas.microsoft.com/office/drawing/2014/main" xmlns="" id="{437C5892-3F19-3508-2C9D-36C5E1C7E351}"/>
              </a:ext>
            </a:extLst>
          </p:cNvPr>
          <p:cNvSpPr/>
          <p:nvPr/>
        </p:nvSpPr>
        <p:spPr>
          <a:xfrm>
            <a:off x="1108440" y="979560"/>
            <a:ext cx="8638560" cy="3447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cs-CZ" sz="2600" b="1" spc="-1" dirty="0" smtClean="0">
                <a:solidFill>
                  <a:srgbClr val="1B7730"/>
                </a:solidFill>
                <a:latin typeface="Ubuntu"/>
                <a:ea typeface="Ubuntu"/>
              </a:rPr>
              <a:t>RECONMATIC</a:t>
            </a:r>
            <a:r>
              <a:rPr lang="cs-CZ" sz="2600" b="1" strike="noStrike" spc="-1" dirty="0" smtClean="0">
                <a:solidFill>
                  <a:srgbClr val="1B7730"/>
                </a:solidFill>
                <a:latin typeface="Ubuntu"/>
                <a:ea typeface="Ubuntu"/>
              </a:rPr>
              <a:t> </a:t>
            </a:r>
            <a:r>
              <a:rPr lang="cs-CZ" sz="2800" b="1" strike="noStrike" spc="-1" dirty="0" smtClean="0">
                <a:solidFill>
                  <a:srgbClr val="1B7730"/>
                </a:solidFill>
                <a:latin typeface="Ubuntu"/>
                <a:ea typeface="Ubuntu"/>
              </a:rPr>
              <a:t>|</a:t>
            </a:r>
            <a:r>
              <a:rPr lang="cs-CZ" sz="2800" b="1" strike="noStrike" spc="-1" dirty="0" smtClean="0">
                <a:solidFill>
                  <a:srgbClr val="000000"/>
                </a:solidFill>
                <a:latin typeface="Ubuntu"/>
                <a:ea typeface="Ubuntu"/>
              </a:rPr>
              <a:t> Co se řeší? Proč? Cíle</a:t>
            </a:r>
            <a:endParaRPr lang="cs-CZ" sz="2800" b="1" strike="noStrike" spc="-1" dirty="0">
              <a:latin typeface="Arial"/>
            </a:endParaRPr>
          </a:p>
        </p:txBody>
      </p:sp>
      <p:sp>
        <p:nvSpPr>
          <p:cNvPr id="3" name="Google Shape;91;p15">
            <a:extLst>
              <a:ext uri="{FF2B5EF4-FFF2-40B4-BE49-F238E27FC236}">
                <a16:creationId xmlns:a16="http://schemas.microsoft.com/office/drawing/2014/main" xmlns="" id="{C8D940A7-2116-BBB2-E4BB-F901A4A5DF09}"/>
              </a:ext>
            </a:extLst>
          </p:cNvPr>
          <p:cNvSpPr txBox="1"/>
          <p:nvPr/>
        </p:nvSpPr>
        <p:spPr>
          <a:xfrm>
            <a:off x="8866938" y="1380931"/>
            <a:ext cx="7757700" cy="674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cs-CZ" sz="2400" b="1" dirty="0" smtClean="0">
                <a:latin typeface="Trebuchet MS"/>
                <a:ea typeface="Trebuchet MS"/>
                <a:cs typeface="Trebuchet MS"/>
                <a:sym typeface="Trebuchet MS"/>
              </a:rPr>
              <a:t>Obecný problém v oblasti stavebních a demoličních odpadů (SDO)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endParaRPr lang="cs-CZ" sz="2400" dirty="0" smtClean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lvl="0" indent="-298450">
              <a:spcAft>
                <a:spcPts val="600"/>
              </a:spcAft>
              <a:buClr>
                <a:srgbClr val="000000"/>
              </a:buClr>
              <a:buSzPts val="2000"/>
              <a:buFont typeface="Trebuchet MS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více než 10 miliard tun na světě</a:t>
            </a:r>
          </a:p>
          <a:p>
            <a:pPr marL="285750" lvl="0" indent="-298450">
              <a:spcAft>
                <a:spcPts val="600"/>
              </a:spcAft>
              <a:buClr>
                <a:srgbClr val="000000"/>
              </a:buClr>
              <a:buSzPts val="2000"/>
              <a:buFont typeface="Trebuchet MS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35-65 % objemu skládek</a:t>
            </a:r>
          </a:p>
          <a:p>
            <a:pPr marL="285750" lvl="0" indent="-298450">
              <a:spcAft>
                <a:spcPts val="600"/>
              </a:spcAft>
              <a:buClr>
                <a:srgbClr val="000000"/>
              </a:buClr>
              <a:buSzPts val="2000"/>
              <a:buFont typeface="Trebuchet MS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největšími producenty jsou Čína, USA a EU</a:t>
            </a:r>
          </a:p>
          <a:p>
            <a:pPr marL="285750" lvl="0" indent="-298450">
              <a:spcAft>
                <a:spcPts val="600"/>
              </a:spcAft>
              <a:buClr>
                <a:srgbClr val="000000"/>
              </a:buClr>
              <a:buSzPts val="2000"/>
              <a:buFont typeface="Trebuchet MS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EU-27 s uváděnou mírou recyklace kolem 90 %</a:t>
            </a:r>
          </a:p>
          <a:p>
            <a:pPr marL="285750" lvl="0" indent="-298450">
              <a:buClr>
                <a:srgbClr val="000000"/>
              </a:buClr>
              <a:buSzPts val="2000"/>
              <a:buFont typeface="Trebuchet MS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převážně při použití s nízkou přidanou hodnotou</a:t>
            </a:r>
          </a:p>
          <a:p>
            <a:pPr lvl="0">
              <a:buClr>
                <a:srgbClr val="000000"/>
              </a:buClr>
              <a:buSzPts val="2000"/>
            </a:pPr>
            <a:endParaRPr lang="cs-CZ" sz="2400" i="0" u="none" strike="noStrike" cap="none" dirty="0" smtClean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400" b="1" dirty="0" smtClean="0">
                <a:latin typeface="Trebuchet MS"/>
                <a:ea typeface="Trebuchet MS"/>
                <a:cs typeface="Trebuchet MS"/>
                <a:sym typeface="Trebuchet MS"/>
              </a:rPr>
              <a:t>CÍL:</a:t>
            </a:r>
          </a:p>
          <a:p>
            <a:pPr lvl="0" algn="just">
              <a:spcBef>
                <a:spcPts val="1000"/>
              </a:spcBef>
              <a:spcAft>
                <a:spcPts val="1000"/>
              </a:spcAft>
            </a:pPr>
            <a:r>
              <a:rPr lang="cs-CZ" sz="2400" dirty="0" smtClean="0">
                <a:solidFill>
                  <a:srgbClr val="000000"/>
                </a:solidFill>
                <a:latin typeface="Trebuchet MS"/>
                <a:sym typeface="Trebuchet MS"/>
              </a:rPr>
              <a:t>Identifikovat hlavní výzvy pro implementaci principů oběhového hospodářství v oblasti nakládání s SDO a vyvinout vhodná automatizovaná řešení. </a:t>
            </a:r>
            <a:endParaRPr lang="cs-CZ" sz="2400" dirty="0" smtClean="0">
              <a:solidFill>
                <a:srgbClr val="000000"/>
              </a:solidFill>
              <a:latin typeface="Trebuchet MS"/>
              <a:sym typeface="Trebuchet MS"/>
            </a:endParaRP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endParaRPr lang="cs-CZ" sz="2400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cs-CZ" sz="2400" b="1" dirty="0" smtClean="0">
                <a:latin typeface="Trebuchet MS"/>
                <a:ea typeface="Trebuchet MS"/>
                <a:cs typeface="Trebuchet MS"/>
                <a:sym typeface="Trebuchet MS"/>
              </a:rPr>
              <a:t>KDY: </a:t>
            </a:r>
            <a:r>
              <a:rPr lang="cs-CZ" sz="2400" dirty="0" smtClean="0">
                <a:latin typeface="Trebuchet MS"/>
                <a:ea typeface="Trebuchet MS"/>
                <a:cs typeface="Trebuchet MS"/>
                <a:sym typeface="Trebuchet MS"/>
              </a:rPr>
              <a:t>07/</a:t>
            </a:r>
            <a:r>
              <a:rPr lang="cs-CZ" sz="2400" dirty="0" smtClean="0">
                <a:latin typeface="Trebuchet MS"/>
                <a:ea typeface="Trebuchet MS"/>
                <a:cs typeface="Trebuchet MS"/>
                <a:sym typeface="Trebuchet MS"/>
              </a:rPr>
              <a:t>2022 - 07/2026</a:t>
            </a:r>
            <a:endParaRPr lang="cs-CZ" sz="24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" name="Google Shape;89;p15">
            <a:extLst>
              <a:ext uri="{FF2B5EF4-FFF2-40B4-BE49-F238E27FC236}">
                <a16:creationId xmlns:a16="http://schemas.microsoft.com/office/drawing/2014/main" xmlns="" id="{5BF10F5D-40F1-6BC5-E0C5-93BBD816C8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174" y="1401695"/>
            <a:ext cx="6983625" cy="692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3;p15" title="Points scored">
            <a:extLst>
              <a:ext uri="{FF2B5EF4-FFF2-40B4-BE49-F238E27FC236}">
                <a16:creationId xmlns:a16="http://schemas.microsoft.com/office/drawing/2014/main" xmlns="" id="{B0D2638E-5A13-08A4-FB16-B6AC6B61C3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963" y="2179812"/>
            <a:ext cx="1957200" cy="191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4;p15" title="Chart">
            <a:extLst>
              <a:ext uri="{FF2B5EF4-FFF2-40B4-BE49-F238E27FC236}">
                <a16:creationId xmlns:a16="http://schemas.microsoft.com/office/drawing/2014/main" xmlns="" id="{6063CDBC-1B28-37F4-4495-A8A73E16469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6589" y="3918488"/>
            <a:ext cx="1957199" cy="19108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95;p15">
            <a:extLst>
              <a:ext uri="{FF2B5EF4-FFF2-40B4-BE49-F238E27FC236}">
                <a16:creationId xmlns:a16="http://schemas.microsoft.com/office/drawing/2014/main" xmlns="" id="{64026905-3C30-2CFD-AE74-007CBFFEE114}"/>
              </a:ext>
            </a:extLst>
          </p:cNvPr>
          <p:cNvCxnSpPr/>
          <p:nvPr/>
        </p:nvCxnSpPr>
        <p:spPr>
          <a:xfrm rot="10800000">
            <a:off x="3572888" y="2353018"/>
            <a:ext cx="21600" cy="1565100"/>
          </a:xfrm>
          <a:prstGeom prst="straightConnector1">
            <a:avLst/>
          </a:prstGeom>
          <a:noFill/>
          <a:ln w="152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" name="Google Shape;96;p15">
            <a:extLst>
              <a:ext uri="{FF2B5EF4-FFF2-40B4-BE49-F238E27FC236}">
                <a16:creationId xmlns:a16="http://schemas.microsoft.com/office/drawing/2014/main" xmlns="" id="{70FBE53D-5499-F10F-0C93-98F0C1561309}"/>
              </a:ext>
            </a:extLst>
          </p:cNvPr>
          <p:cNvCxnSpPr/>
          <p:nvPr/>
        </p:nvCxnSpPr>
        <p:spPr>
          <a:xfrm rot="10800000">
            <a:off x="5135550" y="4091356"/>
            <a:ext cx="21600" cy="1565100"/>
          </a:xfrm>
          <a:prstGeom prst="straightConnector1">
            <a:avLst/>
          </a:prstGeom>
          <a:noFill/>
          <a:ln w="152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676207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9;p15">
            <a:extLst>
              <a:ext uri="{FF2B5EF4-FFF2-40B4-BE49-F238E27FC236}">
                <a16:creationId xmlns:a16="http://schemas.microsoft.com/office/drawing/2014/main" xmlns="" id="{437C5892-3F19-3508-2C9D-36C5E1C7E351}"/>
              </a:ext>
            </a:extLst>
          </p:cNvPr>
          <p:cNvSpPr/>
          <p:nvPr/>
        </p:nvSpPr>
        <p:spPr>
          <a:xfrm>
            <a:off x="1108440" y="979560"/>
            <a:ext cx="8638560" cy="3200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en-GB" sz="2600" b="1" spc="-1" dirty="0">
                <a:solidFill>
                  <a:srgbClr val="1B7730"/>
                </a:solidFill>
                <a:latin typeface="Ubuntu"/>
                <a:ea typeface="Ubuntu"/>
              </a:rPr>
              <a:t>RECONMATIC</a:t>
            </a:r>
            <a:r>
              <a:rPr lang="en-GB" sz="2600" b="1" strike="noStrike" spc="-1" dirty="0">
                <a:solidFill>
                  <a:srgbClr val="1B7730"/>
                </a:solidFill>
                <a:latin typeface="Ubuntu"/>
                <a:ea typeface="Ubuntu"/>
              </a:rPr>
              <a:t> |</a:t>
            </a:r>
            <a:r>
              <a:rPr lang="en-GB" sz="2600" b="0" strike="noStrike" spc="-1" dirty="0">
                <a:solidFill>
                  <a:srgbClr val="000000"/>
                </a:solidFill>
                <a:latin typeface="Ubuntu"/>
                <a:ea typeface="Ubuntu"/>
              </a:rPr>
              <a:t> </a:t>
            </a:r>
            <a:r>
              <a:rPr lang="cs-CZ" sz="2600" b="1" strike="noStrike" spc="-1" dirty="0" smtClean="0">
                <a:solidFill>
                  <a:srgbClr val="000000"/>
                </a:solidFill>
                <a:latin typeface="Ubuntu"/>
                <a:ea typeface="Ubuntu"/>
              </a:rPr>
              <a:t>Kdo je v týmu</a:t>
            </a:r>
            <a:r>
              <a:rPr lang="en-GB" sz="2600" b="1" strike="noStrike" spc="-1" dirty="0" smtClean="0">
                <a:solidFill>
                  <a:srgbClr val="000000"/>
                </a:solidFill>
                <a:latin typeface="Ubuntu"/>
                <a:ea typeface="Ubuntu"/>
              </a:rPr>
              <a:t>?</a:t>
            </a:r>
            <a:endParaRPr lang="en-GB" sz="2600" b="1" strike="noStrike" spc="-1" dirty="0">
              <a:latin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1DF10A4C-565B-CB52-7D11-2952CA6CD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254" y="1532848"/>
            <a:ext cx="13999612" cy="7744111"/>
          </a:xfrm>
          <a:prstGeom prst="rect">
            <a:avLst/>
          </a:prstGeom>
        </p:spPr>
      </p:pic>
      <p:sp>
        <p:nvSpPr>
          <p:cNvPr id="4" name="Google Shape;91;p15">
            <a:extLst>
              <a:ext uri="{FF2B5EF4-FFF2-40B4-BE49-F238E27FC236}">
                <a16:creationId xmlns:a16="http://schemas.microsoft.com/office/drawing/2014/main" xmlns="" id="{2D2AB7B1-AFCF-037E-D334-C60EE448EA66}"/>
              </a:ext>
            </a:extLst>
          </p:cNvPr>
          <p:cNvSpPr txBox="1"/>
          <p:nvPr/>
        </p:nvSpPr>
        <p:spPr>
          <a:xfrm>
            <a:off x="1047480" y="1471409"/>
            <a:ext cx="7757700" cy="4985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es-ES" sz="2400" b="1" dirty="0">
                <a:latin typeface="Trebuchet MS"/>
                <a:ea typeface="Trebuchet MS"/>
                <a:cs typeface="Trebuchet MS"/>
                <a:sym typeface="Trebuchet MS"/>
              </a:rPr>
              <a:t>23 </a:t>
            </a:r>
            <a:r>
              <a:rPr lang="cs-CZ" sz="2400" b="1" dirty="0" smtClean="0">
                <a:latin typeface="Trebuchet MS"/>
                <a:ea typeface="Trebuchet MS"/>
                <a:cs typeface="Trebuchet MS"/>
                <a:sym typeface="Trebuchet MS"/>
              </a:rPr>
              <a:t>partnerů</a:t>
            </a:r>
            <a:endParaRPr lang="es-ES"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es-ES" sz="2400" b="1" dirty="0">
                <a:latin typeface="Trebuchet MS"/>
                <a:ea typeface="Trebuchet MS"/>
                <a:cs typeface="Trebuchet MS"/>
                <a:sym typeface="Trebuchet MS"/>
              </a:rPr>
              <a:t>7 </a:t>
            </a:r>
            <a:r>
              <a:rPr lang="cs-CZ" sz="2400" b="1" dirty="0" smtClean="0">
                <a:latin typeface="Trebuchet MS"/>
                <a:ea typeface="Trebuchet MS"/>
                <a:cs typeface="Trebuchet MS"/>
                <a:sym typeface="Trebuchet MS"/>
              </a:rPr>
              <a:t>zemí</a:t>
            </a:r>
            <a:r>
              <a:rPr lang="es-ES" sz="2400" b="1" dirty="0" smtClean="0"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 lang="es-ES"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+mj-lt"/>
              <a:buAutoNum type="arabicPeriod"/>
            </a:pPr>
            <a:r>
              <a:rPr lang="cs-CZ" sz="2400" b="1" dirty="0" smtClean="0">
                <a:latin typeface="Trebuchet MS"/>
                <a:ea typeface="Trebuchet MS"/>
                <a:cs typeface="Trebuchet MS"/>
                <a:sym typeface="Trebuchet MS"/>
              </a:rPr>
              <a:t>Španělsko</a:t>
            </a:r>
            <a:r>
              <a:rPr lang="es-ES" sz="2400" b="1" dirty="0" smtClean="0"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endParaRPr lang="es-ES"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+mj-lt"/>
              <a:buAutoNum type="arabicPeriod"/>
            </a:pPr>
            <a:r>
              <a:rPr lang="cs-CZ" sz="2400" b="1" dirty="0" smtClean="0">
                <a:latin typeface="Trebuchet MS"/>
                <a:ea typeface="Trebuchet MS"/>
                <a:cs typeface="Trebuchet MS"/>
                <a:sym typeface="Trebuchet MS"/>
              </a:rPr>
              <a:t>Velká Británie</a:t>
            </a:r>
            <a:r>
              <a:rPr lang="es-ES" sz="2400" b="1" dirty="0" smtClean="0"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endParaRPr lang="es-ES"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+mj-lt"/>
              <a:buAutoNum type="arabicPeriod"/>
            </a:pPr>
            <a:r>
              <a:rPr lang="cs-CZ" sz="2400" b="1" dirty="0" smtClean="0">
                <a:latin typeface="Trebuchet MS"/>
                <a:ea typeface="Trebuchet MS"/>
                <a:cs typeface="Trebuchet MS"/>
                <a:sym typeface="Trebuchet MS"/>
              </a:rPr>
              <a:t>ČR</a:t>
            </a:r>
            <a:r>
              <a:rPr lang="es-ES" sz="2400" b="1" dirty="0" smtClean="0"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endParaRPr lang="es-ES"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+mj-lt"/>
              <a:buAutoNum type="arabicPeriod"/>
            </a:pPr>
            <a:r>
              <a:rPr lang="es-ES" sz="2400" b="1" dirty="0" smtClean="0">
                <a:latin typeface="Trebuchet MS"/>
                <a:ea typeface="Trebuchet MS"/>
                <a:cs typeface="Trebuchet MS"/>
                <a:sym typeface="Trebuchet MS"/>
              </a:rPr>
              <a:t>It</a:t>
            </a:r>
            <a:r>
              <a:rPr lang="cs-CZ" sz="2400" b="1" dirty="0" err="1" smtClean="0">
                <a:latin typeface="Trebuchet MS"/>
                <a:ea typeface="Trebuchet MS"/>
                <a:cs typeface="Trebuchet MS"/>
                <a:sym typeface="Trebuchet MS"/>
              </a:rPr>
              <a:t>álie</a:t>
            </a:r>
            <a:r>
              <a:rPr lang="es-ES" sz="2400" b="1" dirty="0" smtClean="0"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endParaRPr lang="es-ES"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+mj-lt"/>
              <a:buAutoNum type="arabicPeriod"/>
            </a:pPr>
            <a:r>
              <a:rPr lang="cs-CZ" sz="2400" b="1" dirty="0" smtClean="0">
                <a:latin typeface="Trebuchet MS"/>
                <a:ea typeface="Trebuchet MS"/>
                <a:cs typeface="Trebuchet MS"/>
                <a:sym typeface="Trebuchet MS"/>
              </a:rPr>
              <a:t>Řecko</a:t>
            </a:r>
            <a:r>
              <a:rPr lang="es-ES" sz="2400" b="1" dirty="0" smtClean="0"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endParaRPr lang="es-ES"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+mj-lt"/>
              <a:buAutoNum type="arabicPeriod"/>
            </a:pPr>
            <a:r>
              <a:rPr lang="cs-CZ" sz="2400" b="1" dirty="0" smtClean="0">
                <a:latin typeface="Trebuchet MS"/>
                <a:ea typeface="Trebuchet MS"/>
                <a:cs typeface="Trebuchet MS"/>
                <a:sym typeface="Trebuchet MS"/>
              </a:rPr>
              <a:t>Kypr</a:t>
            </a:r>
            <a:r>
              <a:rPr lang="es-ES" sz="2400" b="1" dirty="0" smtClean="0"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endParaRPr lang="es-ES"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+mj-lt"/>
              <a:buAutoNum type="arabicPeriod"/>
            </a:pPr>
            <a:r>
              <a:rPr lang="cs-CZ" sz="2400" b="1" dirty="0" smtClean="0">
                <a:latin typeface="Trebuchet MS"/>
                <a:ea typeface="Trebuchet MS"/>
                <a:cs typeface="Trebuchet MS"/>
                <a:sym typeface="Trebuchet MS"/>
              </a:rPr>
              <a:t>Čína.</a:t>
            </a:r>
            <a:endParaRPr sz="24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53727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7;p17">
            <a:extLst>
              <a:ext uri="{FF2B5EF4-FFF2-40B4-BE49-F238E27FC236}">
                <a16:creationId xmlns:a16="http://schemas.microsoft.com/office/drawing/2014/main" xmlns="" id="{DCF3459C-2E6C-5825-454A-F2A75A2D7F42}"/>
              </a:ext>
            </a:extLst>
          </p:cNvPr>
          <p:cNvSpPr/>
          <p:nvPr/>
        </p:nvSpPr>
        <p:spPr>
          <a:xfrm>
            <a:off x="1108440" y="979560"/>
            <a:ext cx="8638560" cy="3447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en-US" sz="2600" b="1" strike="noStrike" spc="-1" dirty="0">
                <a:solidFill>
                  <a:srgbClr val="1B7730"/>
                </a:solidFill>
                <a:latin typeface="Ubuntu"/>
                <a:ea typeface="Ubuntu"/>
              </a:rPr>
              <a:t>RECONMATIC</a:t>
            </a:r>
            <a:r>
              <a:rPr lang="en-GB" sz="2600" b="1" strike="noStrike" spc="-1" dirty="0">
                <a:solidFill>
                  <a:srgbClr val="1B7730"/>
                </a:solidFill>
                <a:latin typeface="Ubuntu"/>
                <a:ea typeface="Ubuntu"/>
              </a:rPr>
              <a:t> |</a:t>
            </a:r>
            <a:r>
              <a:rPr lang="en-GB" sz="2600" b="0" strike="noStrike" spc="-1" dirty="0">
                <a:solidFill>
                  <a:srgbClr val="1B7730"/>
                </a:solidFill>
                <a:latin typeface="Ubuntu"/>
                <a:ea typeface="Ubuntu"/>
              </a:rPr>
              <a:t> </a:t>
            </a:r>
            <a:r>
              <a:rPr lang="cs-CZ" sz="2800" b="1" spc="-1" dirty="0" smtClean="0">
                <a:solidFill>
                  <a:srgbClr val="000000"/>
                </a:solidFill>
                <a:latin typeface="Ubuntu"/>
                <a:ea typeface="Ubuntu"/>
              </a:rPr>
              <a:t>Klíčové výstupy projektu</a:t>
            </a:r>
            <a:endParaRPr lang="en-GB" sz="2800" b="1" strike="noStrike" spc="-1" dirty="0">
              <a:latin typeface="Arial"/>
            </a:endParaRPr>
          </a:p>
        </p:txBody>
      </p:sp>
      <p:pic>
        <p:nvPicPr>
          <p:cNvPr id="4" name="Imagen 2" descr="Una persona con casco y un celular&#10;&#10;Descripción generada automáticamente">
            <a:extLst>
              <a:ext uri="{FF2B5EF4-FFF2-40B4-BE49-F238E27FC236}">
                <a16:creationId xmlns:a16="http://schemas.microsoft.com/office/drawing/2014/main" xmlns="" id="{BF94A11A-BD17-DFCD-7CD6-037D4832684E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08440" y="2215086"/>
            <a:ext cx="7722719" cy="5856827"/>
          </a:xfrm>
          <a:prstGeom prst="rect">
            <a:avLst/>
          </a:prstGeom>
          <a:ln w="0"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D1715CD-EFA6-47AC-84C4-B893E198B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7000" y="854883"/>
            <a:ext cx="6674758" cy="811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23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17">
            <a:extLst>
              <a:ext uri="{FF2B5EF4-FFF2-40B4-BE49-F238E27FC236}">
                <a16:creationId xmlns:a16="http://schemas.microsoft.com/office/drawing/2014/main" xmlns="" id="{97F7AFAC-358B-249A-3F56-0F9B7783C60A}"/>
              </a:ext>
            </a:extLst>
          </p:cNvPr>
          <p:cNvSpPr/>
          <p:nvPr/>
        </p:nvSpPr>
        <p:spPr>
          <a:xfrm>
            <a:off x="1143000" y="1799085"/>
            <a:ext cx="15316200" cy="77990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marL="715963" indent="-715963" algn="l">
              <a:lnSpc>
                <a:spcPct val="120000"/>
              </a:lnSpc>
              <a:spcAft>
                <a:spcPts val="1200"/>
              </a:spcAft>
              <a:buFont typeface="Wingdings 3" panose="05040102010807070707" pitchFamily="18" charset="2"/>
              <a:buChar char="Æ"/>
            </a:pPr>
            <a:r>
              <a:rPr lang="cs-CZ" sz="2800" i="0" dirty="0" smtClean="0">
                <a:effectLst/>
                <a:latin typeface="Trebuchet MS" panose="020B0603020202020204" pitchFamily="34" charset="0"/>
              </a:rPr>
              <a:t>existuje řada nástrojů pro výpočet uhlíkové stopy využívaná pro různé segmenty stavebnictví, konstrukcí nebo materiálů (např. </a:t>
            </a:r>
            <a:r>
              <a:rPr lang="cs-CZ" sz="2800" i="0" dirty="0" err="1" smtClean="0">
                <a:effectLst/>
                <a:latin typeface="Trebuchet MS" panose="020B0603020202020204" pitchFamily="34" charset="0"/>
              </a:rPr>
              <a:t>Dubocalc</a:t>
            </a:r>
            <a:r>
              <a:rPr lang="cs-CZ" sz="2800" i="0" dirty="0" smtClean="0">
                <a:effectLst/>
                <a:latin typeface="Trebuchet MS" panose="020B0603020202020204" pitchFamily="34" charset="0"/>
              </a:rPr>
              <a:t>, </a:t>
            </a:r>
            <a:r>
              <a:rPr lang="cs-CZ" sz="2800" i="0" dirty="0" err="1" smtClean="0">
                <a:effectLst/>
                <a:latin typeface="Trebuchet MS" panose="020B0603020202020204" pitchFamily="34" charset="0"/>
              </a:rPr>
              <a:t>asPECT</a:t>
            </a:r>
            <a:r>
              <a:rPr lang="cs-CZ" sz="2800" i="0" dirty="0" smtClean="0">
                <a:effectLst/>
                <a:latin typeface="Trebuchet MS" panose="020B0603020202020204" pitchFamily="34" charset="0"/>
              </a:rPr>
              <a:t>, CEREAL, </a:t>
            </a:r>
            <a:r>
              <a:rPr lang="cs-CZ" sz="2800" i="0" dirty="0" err="1" smtClean="0">
                <a:effectLst/>
                <a:latin typeface="Trebuchet MS" panose="020B0603020202020204" pitchFamily="34" charset="0"/>
              </a:rPr>
              <a:t>GreenDOT</a:t>
            </a:r>
            <a:r>
              <a:rPr lang="cs-CZ" sz="2800" i="0" dirty="0" smtClean="0">
                <a:effectLst/>
                <a:latin typeface="Trebuchet MS" panose="020B0603020202020204" pitchFamily="34" charset="0"/>
              </a:rPr>
              <a:t> atd.);</a:t>
            </a:r>
          </a:p>
          <a:p>
            <a:pPr marL="715963" indent="-715963" algn="l">
              <a:lnSpc>
                <a:spcPct val="120000"/>
              </a:lnSpc>
              <a:spcAft>
                <a:spcPts val="1200"/>
              </a:spcAft>
              <a:buFont typeface="Wingdings 3" panose="05040102010807070707" pitchFamily="18" charset="2"/>
              <a:buChar char="Æ"/>
            </a:pPr>
            <a:r>
              <a:rPr lang="cs-CZ" sz="2800" dirty="0">
                <a:latin typeface="Trebuchet MS" panose="020B0603020202020204" pitchFamily="34" charset="0"/>
              </a:rPr>
              <a:t>e</a:t>
            </a:r>
            <a:r>
              <a:rPr lang="cs-CZ" sz="2800" dirty="0" smtClean="0">
                <a:latin typeface="Trebuchet MS" panose="020B0603020202020204" pitchFamily="34" charset="0"/>
              </a:rPr>
              <a:t>xistuje mnoho přístupů jak zpracovat EPD nebo PEF pro jednotlivé výrobky;</a:t>
            </a:r>
            <a:endParaRPr lang="cs-CZ" sz="2800" i="0" dirty="0" smtClean="0">
              <a:effectLst/>
              <a:latin typeface="Trebuchet MS" panose="020B0603020202020204" pitchFamily="34" charset="0"/>
            </a:endParaRPr>
          </a:p>
          <a:p>
            <a:pPr marL="715963" indent="-715963" algn="l">
              <a:lnSpc>
                <a:spcPct val="120000"/>
              </a:lnSpc>
              <a:spcAft>
                <a:spcPts val="1200"/>
              </a:spcAft>
              <a:buFont typeface="Wingdings 3" panose="05040102010807070707" pitchFamily="18" charset="2"/>
              <a:buChar char="Æ"/>
            </a:pPr>
            <a:r>
              <a:rPr lang="cs-CZ" sz="2800" dirty="0">
                <a:latin typeface="Trebuchet MS" panose="020B0603020202020204" pitchFamily="34" charset="0"/>
              </a:rPr>
              <a:t>v</a:t>
            </a:r>
            <a:r>
              <a:rPr lang="cs-CZ" sz="2800" dirty="0" smtClean="0">
                <a:latin typeface="Trebuchet MS" panose="020B0603020202020204" pitchFamily="34" charset="0"/>
              </a:rPr>
              <a:t> oblasti pozemního stavitelství máme celou řadu hodnotících systémů pro udržitelnost staveb s velmi širokým spektrem od energetické náročnosti po ekologii stavby a procesů při vlastní výstavbě (mezinárodní systémy BREEAM, LEED);</a:t>
            </a:r>
          </a:p>
          <a:p>
            <a:pPr marL="715963" indent="-715963" algn="l">
              <a:lnSpc>
                <a:spcPct val="120000"/>
              </a:lnSpc>
              <a:spcAft>
                <a:spcPts val="1200"/>
              </a:spcAft>
              <a:buFont typeface="Wingdings 3" panose="05040102010807070707" pitchFamily="18" charset="2"/>
              <a:buChar char="Æ"/>
            </a:pPr>
            <a:r>
              <a:rPr lang="cs-CZ" sz="2800" dirty="0" smtClean="0">
                <a:latin typeface="Trebuchet MS" panose="020B0603020202020204" pitchFamily="34" charset="0"/>
              </a:rPr>
              <a:t>obdobně v ČR máme náš národní hodnotící systém </a:t>
            </a:r>
            <a:r>
              <a:rPr lang="cs-CZ" sz="2800" dirty="0" err="1" smtClean="0">
                <a:latin typeface="Trebuchet MS" panose="020B0603020202020204" pitchFamily="34" charset="0"/>
              </a:rPr>
              <a:t>SBTool</a:t>
            </a:r>
            <a:r>
              <a:rPr lang="cs-CZ" sz="2800" dirty="0" smtClean="0">
                <a:latin typeface="Trebuchet MS" panose="020B0603020202020204" pitchFamily="34" charset="0"/>
              </a:rPr>
              <a:t> CZ, který je vymezen jako </a:t>
            </a:r>
            <a:r>
              <a:rPr lang="cs-CZ" sz="2800" dirty="0" smtClean="0"/>
              <a:t>multikriteriální hodnotící metodika se sadami </a:t>
            </a:r>
            <a:r>
              <a:rPr lang="cs-CZ" sz="2800" dirty="0"/>
              <a:t>různých kritérií, které zohledňují principy udržitelné </a:t>
            </a:r>
            <a:r>
              <a:rPr lang="cs-CZ" sz="2800" dirty="0" smtClean="0"/>
              <a:t>výstavby (environmentální, sociální, ekonomické, management a lokalita</a:t>
            </a:r>
            <a:r>
              <a:rPr lang="cs-CZ" sz="2800" dirty="0" smtClean="0">
                <a:latin typeface="Trebuchet MS" panose="020B0603020202020204" pitchFamily="34" charset="0"/>
              </a:rPr>
              <a:t>;</a:t>
            </a:r>
          </a:p>
          <a:p>
            <a:pPr marL="1431925" lvl="1" indent="-80645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Trebuchet MS" panose="020B0603020202020204" pitchFamily="34" charset="0"/>
              </a:rPr>
              <a:t>E: </a:t>
            </a:r>
            <a:r>
              <a:rPr lang="es-ES" sz="2400" dirty="0" smtClean="0">
                <a:latin typeface="Trebuchet MS" panose="020B0603020202020204" pitchFamily="34" charset="0"/>
              </a:rPr>
              <a:t>ochrana </a:t>
            </a:r>
            <a:r>
              <a:rPr lang="es-ES" sz="2400" dirty="0">
                <a:latin typeface="Trebuchet MS" panose="020B0603020202020204" pitchFamily="34" charset="0"/>
              </a:rPr>
              <a:t>životního prostředí, emise, energie, materiály, </a:t>
            </a:r>
            <a:r>
              <a:rPr lang="es-ES" sz="2400" dirty="0" smtClean="0">
                <a:latin typeface="Trebuchet MS" panose="020B0603020202020204" pitchFamily="34" charset="0"/>
              </a:rPr>
              <a:t>voda</a:t>
            </a:r>
            <a:endParaRPr lang="cs-CZ" sz="2400" dirty="0" smtClean="0">
              <a:latin typeface="Trebuchet MS" panose="020B0603020202020204" pitchFamily="34" charset="0"/>
            </a:endParaRPr>
          </a:p>
          <a:p>
            <a:pPr marL="1431925" lvl="1" indent="-80645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Trebuchet MS" panose="020B0603020202020204" pitchFamily="34" charset="0"/>
              </a:rPr>
              <a:t>S: pohoda v interiéru, vnitřní klima, uživatelský komfort, zdravotní </a:t>
            </a:r>
            <a:r>
              <a:rPr lang="cs-CZ" sz="2400" dirty="0" smtClean="0">
                <a:latin typeface="Trebuchet MS" panose="020B0603020202020204" pitchFamily="34" charset="0"/>
              </a:rPr>
              <a:t>nezávadnost</a:t>
            </a:r>
          </a:p>
          <a:p>
            <a:pPr marL="1431925" lvl="1" indent="-80645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252525"/>
                </a:solidFill>
                <a:latin typeface="Montserrat"/>
              </a:rPr>
              <a:t>C: snižování </a:t>
            </a:r>
            <a:r>
              <a:rPr lang="cs-CZ" sz="2400" dirty="0">
                <a:solidFill>
                  <a:srgbClr val="252525"/>
                </a:solidFill>
                <a:latin typeface="Montserrat"/>
              </a:rPr>
              <a:t>nákladů životního cyklu, </a:t>
            </a:r>
            <a:r>
              <a:rPr lang="cs-CZ" sz="2400" dirty="0" smtClean="0">
                <a:solidFill>
                  <a:srgbClr val="252525"/>
                </a:solidFill>
                <a:latin typeface="Montserrat"/>
              </a:rPr>
              <a:t>úroveň </a:t>
            </a:r>
            <a:r>
              <a:rPr lang="cs-CZ" sz="2400" dirty="0" err="1" smtClean="0">
                <a:solidFill>
                  <a:srgbClr val="252525"/>
                </a:solidFill>
                <a:latin typeface="Montserrat"/>
              </a:rPr>
              <a:t>facility</a:t>
            </a:r>
            <a:r>
              <a:rPr lang="cs-CZ" sz="2400" dirty="0" smtClean="0">
                <a:solidFill>
                  <a:srgbClr val="252525"/>
                </a:solidFill>
                <a:latin typeface="Montserrat"/>
              </a:rPr>
              <a:t> management</a:t>
            </a:r>
          </a:p>
          <a:p>
            <a:pPr marL="1431925" lvl="1" indent="-80645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252525"/>
                </a:solidFill>
                <a:latin typeface="Montserrat"/>
              </a:rPr>
              <a:t>L: kvalita lokality, dostupnost, doprava</a:t>
            </a:r>
            <a:endParaRPr lang="cs-CZ" sz="2400" dirty="0" smtClean="0">
              <a:latin typeface="Trebuchet MS" panose="020B0603020202020204" pitchFamily="34" charset="0"/>
            </a:endParaRPr>
          </a:p>
        </p:txBody>
      </p:sp>
      <p:sp>
        <p:nvSpPr>
          <p:cNvPr id="3" name="Google Shape;107;p17">
            <a:extLst>
              <a:ext uri="{FF2B5EF4-FFF2-40B4-BE49-F238E27FC236}">
                <a16:creationId xmlns:a16="http://schemas.microsoft.com/office/drawing/2014/main" xmlns="" id="{DCF3459C-2E6C-5825-454A-F2A75A2D7F42}"/>
              </a:ext>
            </a:extLst>
          </p:cNvPr>
          <p:cNvSpPr/>
          <p:nvPr/>
        </p:nvSpPr>
        <p:spPr>
          <a:xfrm>
            <a:off x="1108440" y="979560"/>
            <a:ext cx="15350760" cy="3447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en-US" sz="2600" b="1" strike="noStrike" spc="-1" dirty="0">
                <a:solidFill>
                  <a:srgbClr val="1B7730"/>
                </a:solidFill>
                <a:latin typeface="Ubuntu"/>
                <a:ea typeface="Ubuntu"/>
              </a:rPr>
              <a:t>RECONMATIC</a:t>
            </a:r>
            <a:r>
              <a:rPr lang="en-GB" sz="2600" b="1" strike="noStrike" spc="-1" dirty="0">
                <a:solidFill>
                  <a:srgbClr val="1B7730"/>
                </a:solidFill>
                <a:latin typeface="Ubuntu"/>
                <a:ea typeface="Ubuntu"/>
              </a:rPr>
              <a:t> |</a:t>
            </a:r>
            <a:r>
              <a:rPr lang="en-GB" sz="2600" b="0" strike="noStrike" spc="-1" dirty="0">
                <a:solidFill>
                  <a:srgbClr val="1B7730"/>
                </a:solidFill>
                <a:latin typeface="Ubuntu"/>
                <a:ea typeface="Ubuntu"/>
              </a:rPr>
              <a:t> </a:t>
            </a:r>
            <a:r>
              <a:rPr lang="cs-CZ" sz="2800" b="1" spc="-1" dirty="0">
                <a:solidFill>
                  <a:srgbClr val="000000"/>
                </a:solidFill>
                <a:latin typeface="Ubuntu"/>
                <a:ea typeface="Ubuntu"/>
              </a:rPr>
              <a:t>Dnešní nástroje a přístupy </a:t>
            </a:r>
            <a:r>
              <a:rPr lang="cs-CZ" sz="2800" b="1" spc="-1" dirty="0" smtClean="0">
                <a:solidFill>
                  <a:srgbClr val="000000"/>
                </a:solidFill>
                <a:latin typeface="Ubuntu"/>
                <a:ea typeface="Ubuntu"/>
              </a:rPr>
              <a:t>k hodnocení udržitelnosti ve stavebnictví</a:t>
            </a:r>
            <a:endParaRPr lang="en-GB" sz="2800" b="1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3714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17">
            <a:extLst>
              <a:ext uri="{FF2B5EF4-FFF2-40B4-BE49-F238E27FC236}">
                <a16:creationId xmlns:a16="http://schemas.microsoft.com/office/drawing/2014/main" xmlns="" id="{97F7AFAC-358B-249A-3F56-0F9B7783C60A}"/>
              </a:ext>
            </a:extLst>
          </p:cNvPr>
          <p:cNvSpPr/>
          <p:nvPr/>
        </p:nvSpPr>
        <p:spPr>
          <a:xfrm>
            <a:off x="1143000" y="1799085"/>
            <a:ext cx="15316200" cy="457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marL="715963" indent="-715963">
              <a:lnSpc>
                <a:spcPct val="120000"/>
              </a:lnSpc>
              <a:spcAft>
                <a:spcPts val="1200"/>
              </a:spcAft>
              <a:buFont typeface="Wingdings 3" panose="05040102010807070707" pitchFamily="18" charset="2"/>
              <a:buChar char="Æ"/>
            </a:pPr>
            <a:r>
              <a:rPr lang="cs-CZ" sz="2800" dirty="0" smtClean="0">
                <a:latin typeface="Trebuchet MS" panose="020B0603020202020204" pitchFamily="34" charset="0"/>
              </a:rPr>
              <a:t>v</a:t>
            </a:r>
            <a:r>
              <a:rPr lang="cs-CZ" sz="2800" i="0" dirty="0" smtClean="0">
                <a:effectLst/>
                <a:latin typeface="Trebuchet MS" panose="020B0603020202020204" pitchFamily="34" charset="0"/>
              </a:rPr>
              <a:t> rámci EU se postupně utváří </a:t>
            </a:r>
            <a:r>
              <a:rPr lang="cs-CZ" sz="2800" i="0" dirty="0" err="1" smtClean="0">
                <a:effectLst/>
                <a:latin typeface="Trebuchet MS" panose="020B0603020202020204" pitchFamily="34" charset="0"/>
              </a:rPr>
              <a:t>Level</a:t>
            </a:r>
            <a:r>
              <a:rPr lang="cs-CZ" sz="2800" i="0" dirty="0" smtClean="0">
                <a:effectLst/>
                <a:latin typeface="Trebuchet MS" panose="020B0603020202020204" pitchFamily="34" charset="0"/>
              </a:rPr>
              <a:t>(s</a:t>
            </a:r>
            <a:r>
              <a:rPr lang="cs-CZ" sz="2800" dirty="0">
                <a:latin typeface="Trebuchet MS" panose="020B0603020202020204" pitchFamily="34" charset="0"/>
              </a:rPr>
              <a:t>) jako dobrovolný rámec </a:t>
            </a:r>
            <a:r>
              <a:rPr lang="cs-CZ" sz="2800" dirty="0" smtClean="0">
                <a:latin typeface="Trebuchet MS" panose="020B0603020202020204" pitchFamily="34" charset="0"/>
              </a:rPr>
              <a:t>pro zpracování hodnotících zpráv o budovách s cílem postupně dále vylepšovat jejich úroveň udržitelnosti;</a:t>
            </a:r>
          </a:p>
          <a:p>
            <a:pPr marL="715963" indent="-715963">
              <a:lnSpc>
                <a:spcPct val="120000"/>
              </a:lnSpc>
              <a:spcAft>
                <a:spcPts val="1200"/>
              </a:spcAft>
              <a:buFont typeface="Wingdings 3" panose="05040102010807070707" pitchFamily="18" charset="2"/>
              <a:buChar char="Æ"/>
            </a:pPr>
            <a:r>
              <a:rPr lang="cs-CZ" sz="2800" dirty="0" err="1" smtClean="0">
                <a:latin typeface="Trebuchet MS" panose="020B0603020202020204" pitchFamily="34" charset="0"/>
              </a:rPr>
              <a:t>Level</a:t>
            </a:r>
            <a:r>
              <a:rPr lang="cs-CZ" sz="2800" dirty="0" smtClean="0">
                <a:latin typeface="Trebuchet MS" panose="020B0603020202020204" pitchFamily="34" charset="0"/>
              </a:rPr>
              <a:t>(s) pracuje se sadou ukazatelů udržitelnosti, které využívá </a:t>
            </a:r>
            <a:r>
              <a:rPr lang="cs-CZ" sz="2800" dirty="0">
                <a:latin typeface="Trebuchet MS" panose="020B0603020202020204" pitchFamily="34" charset="0"/>
              </a:rPr>
              <a:t>k měření dopadů na emise </a:t>
            </a:r>
            <a:r>
              <a:rPr lang="cs-CZ" sz="2800" dirty="0" smtClean="0">
                <a:latin typeface="Trebuchet MS" panose="020B0603020202020204" pitchFamily="34" charset="0"/>
              </a:rPr>
              <a:t>CO</a:t>
            </a:r>
            <a:r>
              <a:rPr lang="cs-CZ" sz="2800" baseline="-25000" dirty="0" smtClean="0">
                <a:latin typeface="Trebuchet MS" panose="020B0603020202020204" pitchFamily="34" charset="0"/>
              </a:rPr>
              <a:t>2</a:t>
            </a:r>
            <a:r>
              <a:rPr lang="cs-CZ" sz="2800" dirty="0" smtClean="0">
                <a:latin typeface="Trebuchet MS" panose="020B0603020202020204" pitchFamily="34" charset="0"/>
              </a:rPr>
              <a:t>, využívání materiálů, spotřebu vodu</a:t>
            </a:r>
            <a:r>
              <a:rPr lang="cs-CZ" sz="2800" dirty="0">
                <a:latin typeface="Trebuchet MS" panose="020B0603020202020204" pitchFamily="34" charset="0"/>
              </a:rPr>
              <a:t>, </a:t>
            </a:r>
            <a:r>
              <a:rPr lang="cs-CZ" sz="2800" dirty="0" smtClean="0">
                <a:latin typeface="Trebuchet MS" panose="020B0603020202020204" pitchFamily="34" charset="0"/>
              </a:rPr>
              <a:t>dopady stavby na zdraví</a:t>
            </a:r>
            <a:r>
              <a:rPr lang="cs-CZ" sz="2800" dirty="0">
                <a:latin typeface="Trebuchet MS" panose="020B0603020202020204" pitchFamily="34" charset="0"/>
              </a:rPr>
              <a:t>, pohodlí a změnu klimatu </a:t>
            </a:r>
            <a:r>
              <a:rPr lang="cs-CZ" sz="2800" dirty="0" smtClean="0">
                <a:latin typeface="Trebuchet MS" panose="020B0603020202020204" pitchFamily="34" charset="0"/>
              </a:rPr>
              <a:t>a to během </a:t>
            </a:r>
            <a:r>
              <a:rPr lang="cs-CZ" sz="2800" dirty="0">
                <a:latin typeface="Trebuchet MS" panose="020B0603020202020204" pitchFamily="34" charset="0"/>
              </a:rPr>
              <a:t>celého životního cyklu </a:t>
            </a:r>
            <a:r>
              <a:rPr lang="cs-CZ" sz="2800" dirty="0" smtClean="0">
                <a:latin typeface="Trebuchet MS" panose="020B0603020202020204" pitchFamily="34" charset="0"/>
              </a:rPr>
              <a:t>budovy; </a:t>
            </a:r>
          </a:p>
          <a:p>
            <a:pPr marL="715963" indent="-715963">
              <a:lnSpc>
                <a:spcPct val="120000"/>
              </a:lnSpc>
              <a:spcAft>
                <a:spcPts val="1200"/>
              </a:spcAft>
              <a:buFont typeface="Wingdings 3" panose="05040102010807070707" pitchFamily="18" charset="2"/>
              <a:buChar char="Æ"/>
            </a:pPr>
            <a:r>
              <a:rPr lang="cs-CZ" sz="2800" dirty="0" smtClean="0">
                <a:latin typeface="Trebuchet MS" panose="020B0603020202020204" pitchFamily="34" charset="0"/>
              </a:rPr>
              <a:t>je </a:t>
            </a:r>
            <a:r>
              <a:rPr lang="cs-CZ" sz="2800" dirty="0">
                <a:latin typeface="Trebuchet MS" panose="020B0603020202020204" pitchFamily="34" charset="0"/>
              </a:rPr>
              <a:t>to flexibilní řešení pro identifikaci ohnisek udržitelnosti a pro zajištění budoucnosti vašeho projektu nebo portfolia</a:t>
            </a:r>
            <a:r>
              <a:rPr lang="cs-CZ" sz="2800" dirty="0" smtClean="0">
                <a:latin typeface="Trebuchet MS" panose="020B0603020202020204" pitchFamily="34" charset="0"/>
              </a:rPr>
              <a:t>.</a:t>
            </a:r>
            <a:endParaRPr lang="en-GB" sz="2800" i="0" dirty="0">
              <a:effectLst/>
              <a:latin typeface="Trebuchet MS" panose="020B0603020202020204" pitchFamily="34" charset="0"/>
            </a:endParaRPr>
          </a:p>
          <a:p>
            <a:pPr algn="l"/>
            <a:endParaRPr lang="en-GB" sz="3200" i="0" dirty="0">
              <a:effectLst/>
              <a:latin typeface="Trebuchet MS" panose="020B0603020202020204" pitchFamily="34" charset="0"/>
            </a:endParaRPr>
          </a:p>
        </p:txBody>
      </p:sp>
      <p:sp>
        <p:nvSpPr>
          <p:cNvPr id="3" name="Google Shape;107;p17">
            <a:extLst>
              <a:ext uri="{FF2B5EF4-FFF2-40B4-BE49-F238E27FC236}">
                <a16:creationId xmlns:a16="http://schemas.microsoft.com/office/drawing/2014/main" xmlns="" id="{DCF3459C-2E6C-5825-454A-F2A75A2D7F42}"/>
              </a:ext>
            </a:extLst>
          </p:cNvPr>
          <p:cNvSpPr/>
          <p:nvPr/>
        </p:nvSpPr>
        <p:spPr>
          <a:xfrm>
            <a:off x="1108440" y="979560"/>
            <a:ext cx="15350760" cy="3447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en-US" sz="2600" b="1" strike="noStrike" spc="-1" dirty="0">
                <a:solidFill>
                  <a:srgbClr val="1B7730"/>
                </a:solidFill>
                <a:latin typeface="Ubuntu"/>
                <a:ea typeface="Ubuntu"/>
              </a:rPr>
              <a:t>RECONMATIC</a:t>
            </a:r>
            <a:r>
              <a:rPr lang="en-GB" sz="2600" b="1" strike="noStrike" spc="-1" dirty="0">
                <a:solidFill>
                  <a:srgbClr val="1B7730"/>
                </a:solidFill>
                <a:latin typeface="Ubuntu"/>
                <a:ea typeface="Ubuntu"/>
              </a:rPr>
              <a:t> |</a:t>
            </a:r>
            <a:r>
              <a:rPr lang="en-GB" sz="2600" b="0" strike="noStrike" spc="-1" dirty="0">
                <a:solidFill>
                  <a:srgbClr val="1B7730"/>
                </a:solidFill>
                <a:latin typeface="Ubuntu"/>
                <a:ea typeface="Ubuntu"/>
              </a:rPr>
              <a:t> </a:t>
            </a:r>
            <a:r>
              <a:rPr lang="cs-CZ" sz="2800" b="1" spc="-1" dirty="0">
                <a:solidFill>
                  <a:srgbClr val="000000"/>
                </a:solidFill>
                <a:latin typeface="Ubuntu"/>
                <a:ea typeface="Ubuntu"/>
              </a:rPr>
              <a:t>Dnešní nástroje a přístupy </a:t>
            </a:r>
            <a:r>
              <a:rPr lang="cs-CZ" sz="2800" b="1" spc="-1" dirty="0" smtClean="0">
                <a:solidFill>
                  <a:srgbClr val="000000"/>
                </a:solidFill>
                <a:latin typeface="Ubuntu"/>
                <a:ea typeface="Ubuntu"/>
              </a:rPr>
              <a:t>k hodnocení udržitelnosti ve stavebnictví</a:t>
            </a:r>
            <a:endParaRPr lang="en-GB" sz="2800" b="1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9428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89;p15"/>
          <p:cNvSpPr/>
          <p:nvPr/>
        </p:nvSpPr>
        <p:spPr>
          <a:xfrm>
            <a:off x="424102" y="367716"/>
            <a:ext cx="14953058" cy="3447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en-GB" sz="2600" b="1" spc="-1" dirty="0">
                <a:solidFill>
                  <a:srgbClr val="1B7730"/>
                </a:solidFill>
                <a:latin typeface="Ubuntu"/>
                <a:ea typeface="Ubuntu"/>
              </a:rPr>
              <a:t>RECONMATIC </a:t>
            </a:r>
            <a:r>
              <a:rPr lang="en-GB" sz="2600" b="1" strike="noStrike" spc="-1" dirty="0">
                <a:solidFill>
                  <a:srgbClr val="1B7730"/>
                </a:solidFill>
                <a:latin typeface="Ubuntu"/>
                <a:ea typeface="Ubuntu"/>
              </a:rPr>
              <a:t>|</a:t>
            </a:r>
            <a:r>
              <a:rPr lang="en-GB" sz="2600" b="0" strike="noStrike" spc="-1" dirty="0">
                <a:solidFill>
                  <a:srgbClr val="000000"/>
                </a:solidFill>
                <a:latin typeface="Ubuntu"/>
                <a:ea typeface="Ubuntu"/>
              </a:rPr>
              <a:t> </a:t>
            </a:r>
            <a:r>
              <a:rPr lang="cs-CZ" sz="2800" b="1" spc="-1" dirty="0" smtClean="0">
                <a:solidFill>
                  <a:srgbClr val="000000"/>
                </a:solidFill>
                <a:latin typeface="Ubuntu"/>
                <a:ea typeface="Ubuntu"/>
              </a:rPr>
              <a:t>Hodnotící nástroj pro posouzení udržitelnosti a </a:t>
            </a:r>
            <a:r>
              <a:rPr lang="cs-CZ" sz="2800" b="1" spc="-1" dirty="0" err="1" smtClean="0">
                <a:solidFill>
                  <a:srgbClr val="000000"/>
                </a:solidFill>
                <a:latin typeface="Ubuntu"/>
                <a:ea typeface="Ubuntu"/>
              </a:rPr>
              <a:t>cirkularity</a:t>
            </a:r>
            <a:endParaRPr lang="en-GB" sz="2800" b="1" strike="noStrike" spc="-1" dirty="0">
              <a:latin typeface="Arial"/>
            </a:endParaRPr>
          </a:p>
        </p:txBody>
      </p:sp>
      <p:sp>
        <p:nvSpPr>
          <p:cNvPr id="8" name="Google Shape;118;p18">
            <a:extLst>
              <a:ext uri="{FF2B5EF4-FFF2-40B4-BE49-F238E27FC236}">
                <a16:creationId xmlns:a16="http://schemas.microsoft.com/office/drawing/2014/main" xmlns="" id="{0EDA2B6E-DD47-4B43-E916-92DAEABCA2D2}"/>
              </a:ext>
            </a:extLst>
          </p:cNvPr>
          <p:cNvSpPr/>
          <p:nvPr/>
        </p:nvSpPr>
        <p:spPr>
          <a:xfrm>
            <a:off x="838152" y="957348"/>
            <a:ext cx="16626888" cy="5260572"/>
          </a:xfrm>
          <a:prstGeom prst="roundRect">
            <a:avLst>
              <a:gd name="adj" fmla="val 6767"/>
            </a:avLst>
          </a:prstGeom>
          <a:solidFill>
            <a:schemeClr val="bg1">
              <a:lumMod val="6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180000" rIns="360000" bIns="0">
            <a:noAutofit/>
          </a:bodyPr>
          <a:lstStyle/>
          <a:p>
            <a:pPr algn="l">
              <a:lnSpc>
                <a:spcPct val="120000"/>
              </a:lnSpc>
              <a:spcAft>
                <a:spcPts val="1200"/>
              </a:spcAft>
            </a:pPr>
            <a:r>
              <a:rPr lang="cs-CZ" sz="2800" b="1" u="sng" spc="-1" dirty="0" smtClean="0">
                <a:latin typeface="Trebuchet MS"/>
              </a:rPr>
              <a:t>CÍL A ZÁMĚR</a:t>
            </a:r>
            <a:endParaRPr lang="cs-CZ" sz="2800" b="1" u="sng" spc="-1" dirty="0">
              <a:latin typeface="Trebuchet MS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cs-CZ" sz="2800" spc="-1" dirty="0" smtClean="0">
                <a:latin typeface="Trebuchet MS"/>
              </a:rPr>
              <a:t>Cílem nového </a:t>
            </a:r>
            <a:r>
              <a:rPr lang="en-GB" sz="2800" spc="-1" dirty="0" err="1" smtClean="0">
                <a:latin typeface="Trebuchet MS"/>
              </a:rPr>
              <a:t>nástroj</a:t>
            </a:r>
            <a:r>
              <a:rPr lang="cs-CZ" sz="2800" spc="-1" dirty="0" smtClean="0">
                <a:latin typeface="Trebuchet MS"/>
              </a:rPr>
              <a:t>e</a:t>
            </a:r>
            <a:r>
              <a:rPr lang="en-GB" sz="2800" spc="-1" dirty="0" smtClean="0">
                <a:latin typeface="Trebuchet MS"/>
              </a:rPr>
              <a:t> </a:t>
            </a:r>
            <a:r>
              <a:rPr lang="en-GB" sz="2800" spc="-1" dirty="0">
                <a:latin typeface="Trebuchet MS"/>
              </a:rPr>
              <a:t>je </a:t>
            </a:r>
            <a:r>
              <a:rPr lang="cs-CZ" sz="2800" spc="-1" dirty="0" smtClean="0">
                <a:latin typeface="Trebuchet MS"/>
              </a:rPr>
              <a:t>poskytnout jednoduchý metodický postup</a:t>
            </a:r>
            <a:r>
              <a:rPr lang="en-GB" sz="2800" spc="-1" dirty="0" smtClean="0">
                <a:latin typeface="Trebuchet MS"/>
              </a:rPr>
              <a:t> </a:t>
            </a:r>
            <a:r>
              <a:rPr lang="en-GB" sz="2800" spc="-1" dirty="0">
                <a:latin typeface="Trebuchet MS"/>
              </a:rPr>
              <a:t>pro </a:t>
            </a:r>
            <a:r>
              <a:rPr lang="en-GB" sz="2800" spc="-1" dirty="0" err="1">
                <a:latin typeface="Trebuchet MS"/>
              </a:rPr>
              <a:t>neodborné</a:t>
            </a:r>
            <a:r>
              <a:rPr lang="en-GB" sz="2800" spc="-1" dirty="0">
                <a:latin typeface="Trebuchet MS"/>
              </a:rPr>
              <a:t> </a:t>
            </a:r>
            <a:r>
              <a:rPr lang="en-GB" sz="2800" spc="-1" dirty="0" err="1">
                <a:latin typeface="Trebuchet MS"/>
              </a:rPr>
              <a:t>účastníky</a:t>
            </a:r>
            <a:r>
              <a:rPr lang="en-GB" sz="2800" spc="-1" dirty="0">
                <a:latin typeface="Trebuchet MS"/>
              </a:rPr>
              <a:t> </a:t>
            </a:r>
            <a:r>
              <a:rPr lang="en-GB" sz="2800" spc="-1" dirty="0" err="1">
                <a:latin typeface="Trebuchet MS"/>
              </a:rPr>
              <a:t>hodnotového</a:t>
            </a:r>
            <a:r>
              <a:rPr lang="en-GB" sz="2800" spc="-1" dirty="0">
                <a:latin typeface="Trebuchet MS"/>
              </a:rPr>
              <a:t> </a:t>
            </a:r>
            <a:r>
              <a:rPr lang="en-GB" sz="2800" spc="-1" dirty="0" err="1">
                <a:latin typeface="Trebuchet MS"/>
              </a:rPr>
              <a:t>řetězce</a:t>
            </a:r>
            <a:r>
              <a:rPr lang="en-GB" sz="2800" spc="-1" dirty="0">
                <a:latin typeface="Trebuchet MS"/>
              </a:rPr>
              <a:t> </a:t>
            </a:r>
            <a:r>
              <a:rPr lang="en-GB" sz="2800" spc="-1" dirty="0" err="1">
                <a:latin typeface="Trebuchet MS"/>
              </a:rPr>
              <a:t>ve</a:t>
            </a:r>
            <a:r>
              <a:rPr lang="en-GB" sz="2800" spc="-1" dirty="0">
                <a:latin typeface="Trebuchet MS"/>
              </a:rPr>
              <a:t> </a:t>
            </a:r>
            <a:r>
              <a:rPr lang="en-GB" sz="2800" spc="-1" dirty="0" err="1">
                <a:latin typeface="Trebuchet MS"/>
              </a:rPr>
              <a:t>stavebnictví</a:t>
            </a:r>
            <a:r>
              <a:rPr lang="en-GB" sz="2800" spc="-1" dirty="0">
                <a:latin typeface="Trebuchet MS"/>
              </a:rPr>
              <a:t>, </a:t>
            </a:r>
            <a:r>
              <a:rPr lang="en-GB" sz="2800" spc="-1" dirty="0" smtClean="0">
                <a:latin typeface="Trebuchet MS"/>
              </a:rPr>
              <a:t>aby</a:t>
            </a:r>
            <a:r>
              <a:rPr lang="cs-CZ" sz="2800" spc="-1" dirty="0" smtClean="0">
                <a:latin typeface="Trebuchet MS"/>
              </a:rPr>
              <a:t> dokázali</a:t>
            </a:r>
            <a:r>
              <a:rPr lang="en-GB" sz="2800" spc="-1" dirty="0" smtClean="0">
                <a:latin typeface="Trebuchet MS"/>
              </a:rPr>
              <a:t>:</a:t>
            </a:r>
            <a:endParaRPr lang="cs-CZ" sz="2800" spc="-1" dirty="0" smtClean="0">
              <a:latin typeface="Trebuchet MS"/>
            </a:endParaRPr>
          </a:p>
          <a:p>
            <a:pPr marL="990600" indent="-549275">
              <a:lnSpc>
                <a:spcPct val="120000"/>
              </a:lnSpc>
              <a:spcAft>
                <a:spcPts val="1200"/>
              </a:spcAft>
              <a:buFont typeface="Wingdings 3" panose="05040102010807070707" pitchFamily="18" charset="2"/>
              <a:buChar char="Æ"/>
            </a:pPr>
            <a:r>
              <a:rPr lang="en-GB" sz="2800" spc="-1" dirty="0" err="1" smtClean="0">
                <a:latin typeface="Trebuchet MS"/>
              </a:rPr>
              <a:t>zavádět</a:t>
            </a:r>
            <a:r>
              <a:rPr lang="en-GB" sz="2800" spc="-1" dirty="0">
                <a:latin typeface="Trebuchet MS"/>
              </a:rPr>
              <a:t>, </a:t>
            </a:r>
            <a:r>
              <a:rPr lang="en-GB" sz="2800" spc="-1" dirty="0" err="1">
                <a:latin typeface="Trebuchet MS"/>
              </a:rPr>
              <a:t>posuzovat</a:t>
            </a:r>
            <a:r>
              <a:rPr lang="en-GB" sz="2800" spc="-1" dirty="0">
                <a:latin typeface="Trebuchet MS"/>
              </a:rPr>
              <a:t> a </a:t>
            </a:r>
            <a:r>
              <a:rPr lang="en-GB" sz="2800" spc="-1" dirty="0" err="1">
                <a:latin typeface="Trebuchet MS"/>
              </a:rPr>
              <a:t>upřednostňovat</a:t>
            </a:r>
            <a:r>
              <a:rPr lang="en-GB" sz="2800" spc="-1" dirty="0">
                <a:latin typeface="Trebuchet MS"/>
              </a:rPr>
              <a:t> </a:t>
            </a:r>
            <a:r>
              <a:rPr lang="cs-CZ" sz="2800" spc="-1" dirty="0" smtClean="0">
                <a:latin typeface="Trebuchet MS"/>
              </a:rPr>
              <a:t>kritéria </a:t>
            </a:r>
            <a:r>
              <a:rPr lang="cs-CZ" sz="2800" spc="-1" dirty="0" err="1" smtClean="0">
                <a:latin typeface="Trebuchet MS"/>
              </a:rPr>
              <a:t>udržitlensoti</a:t>
            </a:r>
            <a:r>
              <a:rPr lang="cs-CZ" sz="2800" spc="-1" dirty="0" smtClean="0">
                <a:latin typeface="Trebuchet MS"/>
              </a:rPr>
              <a:t> a </a:t>
            </a:r>
            <a:r>
              <a:rPr lang="cs-CZ" sz="2800" spc="-1" dirty="0" err="1" smtClean="0">
                <a:latin typeface="Trebuchet MS"/>
              </a:rPr>
              <a:t>cirkularity</a:t>
            </a:r>
            <a:r>
              <a:rPr lang="cs-CZ" sz="2800" spc="-1" dirty="0" smtClean="0">
                <a:latin typeface="Trebuchet MS"/>
              </a:rPr>
              <a:t>;</a:t>
            </a:r>
          </a:p>
          <a:p>
            <a:pPr marL="990600" indent="-549275">
              <a:lnSpc>
                <a:spcPct val="120000"/>
              </a:lnSpc>
              <a:spcAft>
                <a:spcPts val="1200"/>
              </a:spcAft>
              <a:buFont typeface="Wingdings 3" panose="05040102010807070707" pitchFamily="18" charset="2"/>
              <a:buChar char="Æ"/>
            </a:pPr>
            <a:r>
              <a:rPr lang="cs-CZ" sz="2800" spc="-1" dirty="0" smtClean="0">
                <a:latin typeface="Trebuchet MS"/>
              </a:rPr>
              <a:t>dokázali svá </a:t>
            </a:r>
            <a:r>
              <a:rPr lang="cs-CZ" sz="2800" spc="-1" dirty="0" err="1" smtClean="0">
                <a:latin typeface="Trebuchet MS"/>
              </a:rPr>
              <a:t>řezení</a:t>
            </a:r>
            <a:r>
              <a:rPr lang="cs-CZ" sz="2800" spc="-1" dirty="0" smtClean="0">
                <a:latin typeface="Trebuchet MS"/>
              </a:rPr>
              <a:t> rychle posoudit a přizpůsobit aby </a:t>
            </a:r>
            <a:r>
              <a:rPr lang="en-GB" sz="2800" spc="-1" dirty="0" err="1" smtClean="0">
                <a:latin typeface="Trebuchet MS"/>
              </a:rPr>
              <a:t>předcháze</a:t>
            </a:r>
            <a:r>
              <a:rPr lang="cs-CZ" sz="2800" spc="-1" dirty="0" smtClean="0">
                <a:latin typeface="Trebuchet MS"/>
              </a:rPr>
              <a:t>la, minimalizovala nebo zmírňovala </a:t>
            </a:r>
            <a:r>
              <a:rPr lang="en-GB" sz="2800" spc="-1" dirty="0" err="1" smtClean="0">
                <a:latin typeface="Trebuchet MS"/>
              </a:rPr>
              <a:t>negativní</a:t>
            </a:r>
            <a:r>
              <a:rPr lang="en-GB" sz="2800" spc="-1" dirty="0" smtClean="0">
                <a:latin typeface="Trebuchet MS"/>
              </a:rPr>
              <a:t> </a:t>
            </a:r>
            <a:r>
              <a:rPr lang="en-GB" sz="2800" spc="-1" dirty="0" err="1" smtClean="0">
                <a:latin typeface="Trebuchet MS"/>
              </a:rPr>
              <a:t>dopad</a:t>
            </a:r>
            <a:r>
              <a:rPr lang="cs-CZ" sz="2800" spc="-1" dirty="0" smtClean="0">
                <a:latin typeface="Trebuchet MS"/>
              </a:rPr>
              <a:t>y</a:t>
            </a:r>
            <a:r>
              <a:rPr lang="cs-CZ" sz="2800" spc="-1" dirty="0">
                <a:latin typeface="Trebuchet MS"/>
              </a:rPr>
              <a:t>;</a:t>
            </a:r>
            <a:endParaRPr lang="cs-CZ" sz="2800" spc="-1" dirty="0" smtClean="0">
              <a:latin typeface="Trebuchet MS"/>
            </a:endParaRPr>
          </a:p>
          <a:p>
            <a:pPr marL="990600" indent="-549275">
              <a:lnSpc>
                <a:spcPct val="120000"/>
              </a:lnSpc>
              <a:buFont typeface="Wingdings 3" panose="05040102010807070707" pitchFamily="18" charset="2"/>
              <a:buChar char="Æ"/>
            </a:pPr>
            <a:r>
              <a:rPr lang="cs-CZ" sz="2800" spc="-1" dirty="0">
                <a:latin typeface="Trebuchet MS"/>
              </a:rPr>
              <a:t>j</a:t>
            </a:r>
            <a:r>
              <a:rPr lang="cs-CZ" sz="2800" spc="-1" dirty="0" smtClean="0">
                <a:latin typeface="Trebuchet MS"/>
              </a:rPr>
              <a:t>ednoduchým způsobem</a:t>
            </a:r>
            <a:r>
              <a:rPr lang="en-GB" sz="2800" spc="-1" dirty="0" smtClean="0">
                <a:latin typeface="Trebuchet MS"/>
              </a:rPr>
              <a:t> </a:t>
            </a:r>
            <a:r>
              <a:rPr lang="en-GB" sz="2800" spc="-1" dirty="0" err="1">
                <a:latin typeface="Trebuchet MS"/>
              </a:rPr>
              <a:t>identifikovat</a:t>
            </a:r>
            <a:r>
              <a:rPr lang="en-GB" sz="2800" spc="-1" dirty="0">
                <a:latin typeface="Trebuchet MS"/>
              </a:rPr>
              <a:t> </a:t>
            </a:r>
            <a:r>
              <a:rPr lang="en-GB" sz="2800" spc="-1" dirty="0" err="1">
                <a:latin typeface="Trebuchet MS"/>
              </a:rPr>
              <a:t>silné</a:t>
            </a:r>
            <a:r>
              <a:rPr lang="en-GB" sz="2800" spc="-1" dirty="0">
                <a:latin typeface="Trebuchet MS"/>
              </a:rPr>
              <a:t> </a:t>
            </a:r>
            <a:r>
              <a:rPr lang="en-GB" sz="2800" spc="-1" dirty="0" err="1">
                <a:latin typeface="Trebuchet MS"/>
              </a:rPr>
              <a:t>stránky</a:t>
            </a:r>
            <a:r>
              <a:rPr lang="en-GB" sz="2800" spc="-1" dirty="0">
                <a:latin typeface="Trebuchet MS"/>
              </a:rPr>
              <a:t> </a:t>
            </a:r>
            <a:r>
              <a:rPr lang="cs-CZ" sz="2800" spc="-1" dirty="0" smtClean="0">
                <a:latin typeface="Trebuchet MS"/>
              </a:rPr>
              <a:t>realizovaných či připravovaných </a:t>
            </a:r>
            <a:r>
              <a:rPr lang="en-GB" sz="2800" spc="-1" dirty="0" err="1" smtClean="0">
                <a:latin typeface="Trebuchet MS"/>
              </a:rPr>
              <a:t>projektů</a:t>
            </a:r>
            <a:r>
              <a:rPr lang="en-GB" sz="2800" spc="-1" dirty="0" smtClean="0">
                <a:latin typeface="Trebuchet MS"/>
              </a:rPr>
              <a:t> </a:t>
            </a:r>
            <a:r>
              <a:rPr lang="en-GB" sz="2800" spc="-1" dirty="0">
                <a:latin typeface="Trebuchet MS"/>
              </a:rPr>
              <a:t>a </a:t>
            </a:r>
            <a:r>
              <a:rPr lang="cs-CZ" sz="2800" spc="-1" dirty="0" smtClean="0">
                <a:latin typeface="Trebuchet MS"/>
              </a:rPr>
              <a:t>podpořili tak svá</a:t>
            </a:r>
            <a:r>
              <a:rPr lang="en-GB" sz="2800" spc="-1" dirty="0" smtClean="0">
                <a:latin typeface="Trebuchet MS"/>
              </a:rPr>
              <a:t> </a:t>
            </a:r>
            <a:r>
              <a:rPr lang="en-GB" sz="2800" spc="-1" dirty="0" err="1">
                <a:latin typeface="Trebuchet MS"/>
              </a:rPr>
              <a:t>rozhodování</a:t>
            </a:r>
            <a:r>
              <a:rPr lang="en-GB" sz="2800" spc="-1" dirty="0">
                <a:latin typeface="Trebuchet MS"/>
              </a:rPr>
              <a:t>.</a:t>
            </a:r>
            <a:endParaRPr lang="en-GB" sz="2800" spc="-1" dirty="0">
              <a:latin typeface="Trebuchet MS"/>
            </a:endParaRPr>
          </a:p>
        </p:txBody>
      </p:sp>
      <p:sp>
        <p:nvSpPr>
          <p:cNvPr id="4" name="Google Shape;118;p18">
            <a:extLst>
              <a:ext uri="{FF2B5EF4-FFF2-40B4-BE49-F238E27FC236}">
                <a16:creationId xmlns:a16="http://schemas.microsoft.com/office/drawing/2014/main" xmlns="" id="{0EDA2B6E-DD47-4B43-E916-92DAEABCA2D2}"/>
              </a:ext>
            </a:extLst>
          </p:cNvPr>
          <p:cNvSpPr/>
          <p:nvPr/>
        </p:nvSpPr>
        <p:spPr>
          <a:xfrm>
            <a:off x="838152" y="6550428"/>
            <a:ext cx="16626888" cy="2685012"/>
          </a:xfrm>
          <a:prstGeom prst="roundRect">
            <a:avLst>
              <a:gd name="adj" fmla="val 6767"/>
            </a:avLst>
          </a:pr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180000" rIns="360000" bIns="0">
            <a:noAutofit/>
          </a:bodyPr>
          <a:lstStyle/>
          <a:p>
            <a:pPr algn="l">
              <a:lnSpc>
                <a:spcPct val="120000"/>
              </a:lnSpc>
              <a:spcAft>
                <a:spcPts val="1200"/>
              </a:spcAft>
            </a:pPr>
            <a:r>
              <a:rPr lang="cs-CZ" sz="2800" b="1" u="sng" spc="-1" dirty="0" smtClean="0">
                <a:latin typeface="Trebuchet MS"/>
              </a:rPr>
              <a:t>MOTIVACE</a:t>
            </a:r>
            <a:endParaRPr lang="cs-CZ" sz="2800" b="1" u="sng" spc="-1" dirty="0">
              <a:latin typeface="Trebuchet MS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cs-CZ" sz="2800" spc="-1" dirty="0" smtClean="0">
                <a:latin typeface="Trebuchet MS"/>
              </a:rPr>
              <a:t>Nemá dojít k nahrazení odborných existujících nástrojů, má být naopak umožněno jednodušším způsobem posoudit např. variantní řešení a vybrat preferovanou, pro níž se následně zpracuje některých z dříve uvedených postupů konečné posouzení nebo certifikace.</a:t>
            </a:r>
          </a:p>
        </p:txBody>
      </p:sp>
    </p:spTree>
    <p:extLst>
      <p:ext uri="{BB962C8B-B14F-4D97-AF65-F5344CB8AC3E}">
        <p14:creationId xmlns:p14="http://schemas.microsoft.com/office/powerpoint/2010/main" val="2810752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89;p15"/>
          <p:cNvSpPr/>
          <p:nvPr/>
        </p:nvSpPr>
        <p:spPr>
          <a:xfrm>
            <a:off x="424102" y="367716"/>
            <a:ext cx="10106737" cy="3200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en-GB" sz="2600" b="1" spc="-1">
                <a:solidFill>
                  <a:srgbClr val="1B7730"/>
                </a:solidFill>
                <a:latin typeface="Ubuntu"/>
                <a:ea typeface="Ubuntu"/>
              </a:rPr>
              <a:t>RECONMATIC </a:t>
            </a:r>
            <a:r>
              <a:rPr lang="en-GB" sz="2600" b="1" strike="noStrike" spc="-1">
                <a:solidFill>
                  <a:srgbClr val="1B7730"/>
                </a:solidFill>
                <a:latin typeface="Ubuntu"/>
                <a:ea typeface="Ubuntu"/>
              </a:rPr>
              <a:t>|</a:t>
            </a:r>
            <a:r>
              <a:rPr lang="en-GB" sz="2600" b="0" strike="noStrike" spc="-1">
                <a:solidFill>
                  <a:srgbClr val="000000"/>
                </a:solidFill>
                <a:latin typeface="Ubuntu"/>
                <a:ea typeface="Ubuntu"/>
              </a:rPr>
              <a:t> </a:t>
            </a:r>
            <a:r>
              <a:rPr lang="en-GB" sz="2600" spc="-1">
                <a:solidFill>
                  <a:srgbClr val="000000"/>
                </a:solidFill>
                <a:latin typeface="Ubuntu"/>
                <a:ea typeface="Ubuntu"/>
              </a:rPr>
              <a:t>Circularity and sustainability assessment tool</a:t>
            </a:r>
            <a:endParaRPr lang="en-GB" sz="2600" b="0" strike="noStrike" spc="-1">
              <a:latin typeface="Arial"/>
            </a:endParaRPr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xmlns="" id="{EF6F066C-6E17-7952-C2F5-025C074E8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42" y="1143000"/>
            <a:ext cx="17918105" cy="792479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1135BF8-5E5C-F833-EC73-9781BAABB058}"/>
              </a:ext>
            </a:extLst>
          </p:cNvPr>
          <p:cNvSpPr/>
          <p:nvPr/>
        </p:nvSpPr>
        <p:spPr>
          <a:xfrm>
            <a:off x="4328160" y="4343400"/>
            <a:ext cx="3063240" cy="202692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04718746-812F-3EBD-9151-82EDDBDBE7F1}"/>
              </a:ext>
            </a:extLst>
          </p:cNvPr>
          <p:cNvSpPr/>
          <p:nvPr/>
        </p:nvSpPr>
        <p:spPr>
          <a:xfrm>
            <a:off x="8077200" y="1478280"/>
            <a:ext cx="2164080" cy="534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D46D620B-35A0-D693-67BC-CF382BFCA046}"/>
              </a:ext>
            </a:extLst>
          </p:cNvPr>
          <p:cNvSpPr/>
          <p:nvPr/>
        </p:nvSpPr>
        <p:spPr>
          <a:xfrm>
            <a:off x="9555480" y="4084320"/>
            <a:ext cx="2468880" cy="297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30F0E6A-B691-0FC1-65FA-E61A61E88BBA}"/>
              </a:ext>
            </a:extLst>
          </p:cNvPr>
          <p:cNvSpPr/>
          <p:nvPr/>
        </p:nvSpPr>
        <p:spPr>
          <a:xfrm>
            <a:off x="15137596" y="4526280"/>
            <a:ext cx="2982763" cy="4206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939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13;p18">
            <a:extLst>
              <a:ext uri="{FF2B5EF4-FFF2-40B4-BE49-F238E27FC236}">
                <a16:creationId xmlns:a16="http://schemas.microsoft.com/office/drawing/2014/main" xmlns="" id="{C950BE6C-C701-5C25-9720-B557E30BCF88}"/>
              </a:ext>
            </a:extLst>
          </p:cNvPr>
          <p:cNvSpPr/>
          <p:nvPr/>
        </p:nvSpPr>
        <p:spPr>
          <a:xfrm>
            <a:off x="12349835" y="6144074"/>
            <a:ext cx="5038560" cy="2770560"/>
          </a:xfrm>
          <a:prstGeom prst="roundRect">
            <a:avLst>
              <a:gd name="adj" fmla="val 6767"/>
            </a:avLst>
          </a:pr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90000" rIns="360000" bIns="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1" strike="noStrike" spc="-1" dirty="0">
                <a:solidFill>
                  <a:srgbClr val="15F347"/>
                </a:solidFill>
                <a:latin typeface="Trebuchet MS"/>
                <a:ea typeface="Trebuchet MS"/>
              </a:rPr>
              <a:t>#5</a:t>
            </a:r>
            <a:r>
              <a:rPr lang="en-GB" sz="2000" b="1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dirty="0" smtClean="0">
                <a:solidFill>
                  <a:schemeClr val="tx2"/>
                </a:solidFill>
                <a:latin typeface="Trebuchet MS"/>
                <a:ea typeface="Trebuchet MS"/>
              </a:rPr>
              <a:t>TECHNIC</a:t>
            </a:r>
            <a:r>
              <a:rPr lang="cs-CZ" sz="2000" b="1" strike="noStrike" spc="-1" dirty="0" smtClean="0">
                <a:solidFill>
                  <a:schemeClr val="tx2"/>
                </a:solidFill>
                <a:latin typeface="Trebuchet MS"/>
                <a:ea typeface="Trebuchet MS"/>
              </a:rPr>
              <a:t>KÉ</a:t>
            </a:r>
            <a:endParaRPr lang="en-GB" sz="2000" b="0" strike="noStrike" spc="-1" dirty="0">
              <a:solidFill>
                <a:schemeClr val="tx2"/>
              </a:solidFill>
              <a:latin typeface="Arial"/>
            </a:endParaRPr>
          </a:p>
          <a:p>
            <a:pPr marL="374220" indent="-34290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2000" spc="-1" dirty="0">
                <a:solidFill>
                  <a:srgbClr val="F2F2F2"/>
                </a:solidFill>
                <a:latin typeface="Trebuchet MS"/>
                <a:ea typeface="Trebuchet MS"/>
              </a:rPr>
              <a:t>t</a:t>
            </a:r>
            <a:r>
              <a:rPr lang="cs-CZ" sz="2000" b="0" strike="noStrike" spc="-1" dirty="0" smtClean="0">
                <a:solidFill>
                  <a:srgbClr val="F2F2F2"/>
                </a:solidFill>
                <a:latin typeface="Trebuchet MS"/>
                <a:ea typeface="Trebuchet MS"/>
              </a:rPr>
              <a:t>echnický návrh</a:t>
            </a:r>
            <a:endParaRPr lang="en-GB" sz="2000" b="0" strike="noStrike" spc="-1" dirty="0">
              <a:solidFill>
                <a:srgbClr val="F2F2F2"/>
              </a:solidFill>
              <a:latin typeface="Trebuchet MS"/>
              <a:ea typeface="Trebuchet MS"/>
            </a:endParaRPr>
          </a:p>
          <a:p>
            <a:pPr marL="374220" indent="-34290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2000" b="0" strike="noStrike" spc="-1" dirty="0" smtClean="0">
                <a:solidFill>
                  <a:srgbClr val="F2F2F2"/>
                </a:solidFill>
                <a:latin typeface="Trebuchet MS"/>
                <a:ea typeface="Trebuchet MS"/>
              </a:rPr>
              <a:t>nástroje a systémy digitalizace</a:t>
            </a:r>
            <a:endParaRPr lang="en-GB" sz="2000" b="0" strike="noStrike" spc="-1" dirty="0">
              <a:solidFill>
                <a:srgbClr val="F2F2F2"/>
              </a:solidFill>
              <a:latin typeface="Trebuchet MS"/>
              <a:ea typeface="Trebuchet MS"/>
            </a:endParaRPr>
          </a:p>
          <a:p>
            <a:pPr marL="374220" indent="-34290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2000" spc="-1" dirty="0">
                <a:solidFill>
                  <a:srgbClr val="F2F2F2"/>
                </a:solidFill>
                <a:latin typeface="Trebuchet MS"/>
                <a:ea typeface="Trebuchet MS"/>
              </a:rPr>
              <a:t>d</a:t>
            </a:r>
            <a:r>
              <a:rPr lang="cs-CZ" sz="2000" b="0" strike="noStrike" spc="-1" dirty="0" smtClean="0">
                <a:solidFill>
                  <a:srgbClr val="F2F2F2"/>
                </a:solidFill>
                <a:latin typeface="Trebuchet MS"/>
                <a:ea typeface="Trebuchet MS"/>
              </a:rPr>
              <a:t>ostupná informační infrastruktura</a:t>
            </a:r>
            <a:endParaRPr lang="en-GB" sz="2000" b="0" strike="noStrike" spc="-1" dirty="0">
              <a:solidFill>
                <a:srgbClr val="F2F2F2"/>
              </a:solidFill>
              <a:latin typeface="Trebuchet MS"/>
              <a:ea typeface="Trebuchet MS"/>
            </a:endParaRPr>
          </a:p>
          <a:p>
            <a:pPr marL="374220" indent="-34290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2000" b="0" strike="noStrike" spc="-1" dirty="0" smtClean="0">
                <a:solidFill>
                  <a:srgbClr val="F2F2F2"/>
                </a:solidFill>
                <a:latin typeface="Trebuchet MS"/>
                <a:ea typeface="Trebuchet MS"/>
              </a:rPr>
              <a:t>kvalita</a:t>
            </a:r>
            <a:endParaRPr lang="en-GB" sz="2000" b="0" strike="noStrike" spc="-1" dirty="0">
              <a:solidFill>
                <a:srgbClr val="F2F2F2"/>
              </a:solidFill>
              <a:latin typeface="Trebuchet MS"/>
              <a:ea typeface="Trebuchet MS"/>
            </a:endParaRPr>
          </a:p>
        </p:txBody>
      </p:sp>
      <p:sp>
        <p:nvSpPr>
          <p:cNvPr id="14" name="Google Shape;114;p18">
            <a:extLst>
              <a:ext uri="{FF2B5EF4-FFF2-40B4-BE49-F238E27FC236}">
                <a16:creationId xmlns:a16="http://schemas.microsoft.com/office/drawing/2014/main" xmlns="" id="{79BA1B91-5E02-EF13-9997-78A33EEB68DA}"/>
              </a:ext>
            </a:extLst>
          </p:cNvPr>
          <p:cNvSpPr/>
          <p:nvPr/>
        </p:nvSpPr>
        <p:spPr>
          <a:xfrm>
            <a:off x="1108440" y="5666016"/>
            <a:ext cx="4678200" cy="3599904"/>
          </a:xfrm>
          <a:prstGeom prst="roundRect">
            <a:avLst>
              <a:gd name="adj" fmla="val 6767"/>
            </a:avLst>
          </a:pr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90000" rIns="360000" bIns="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1" strike="noStrike" spc="-1" dirty="0">
                <a:solidFill>
                  <a:srgbClr val="15F347"/>
                </a:solidFill>
                <a:latin typeface="Trebuchet MS"/>
                <a:ea typeface="Trebuchet MS"/>
              </a:rPr>
              <a:t>#4</a:t>
            </a:r>
            <a:r>
              <a:rPr lang="en-GB" sz="2000" b="1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dirty="0">
                <a:solidFill>
                  <a:schemeClr val="tx2"/>
                </a:solidFill>
                <a:latin typeface="Trebuchet MS"/>
                <a:ea typeface="Trebuchet MS"/>
              </a:rPr>
              <a:t>MANAGEMENT </a:t>
            </a:r>
            <a:r>
              <a:rPr lang="en-GB" sz="2000" b="1" strike="noStrike" spc="-1" dirty="0" smtClean="0">
                <a:solidFill>
                  <a:schemeClr val="tx2"/>
                </a:solidFill>
                <a:latin typeface="Trebuchet MS"/>
                <a:ea typeface="Trebuchet MS"/>
              </a:rPr>
              <a:t>A </a:t>
            </a:r>
            <a:r>
              <a:rPr lang="cs-CZ" sz="2000" b="1" strike="noStrike" spc="-1" dirty="0" smtClean="0">
                <a:solidFill>
                  <a:schemeClr val="tx2"/>
                </a:solidFill>
                <a:latin typeface="Trebuchet MS"/>
                <a:ea typeface="Trebuchet MS"/>
              </a:rPr>
              <a:t>SPRÁVA A ŘÍZENÍ</a:t>
            </a:r>
            <a:endParaRPr lang="en-GB" sz="2000" b="0" strike="noStrike" spc="-1" dirty="0" smtClean="0">
              <a:solidFill>
                <a:schemeClr val="tx2"/>
              </a:solidFill>
              <a:latin typeface="Arial"/>
            </a:endParaRPr>
          </a:p>
          <a:p>
            <a:pPr marL="374220" indent="-34290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2000" spc="-1" dirty="0">
                <a:solidFill>
                  <a:srgbClr val="F2F2F2"/>
                </a:solidFill>
                <a:latin typeface="Trebuchet MS"/>
                <a:ea typeface="Trebuchet MS"/>
              </a:rPr>
              <a:t>d</a:t>
            </a:r>
            <a:r>
              <a:rPr lang="cs-CZ" sz="2000" b="0" strike="noStrike" spc="-1" dirty="0" smtClean="0">
                <a:solidFill>
                  <a:srgbClr val="F2F2F2"/>
                </a:solidFill>
                <a:latin typeface="Trebuchet MS"/>
                <a:ea typeface="Trebuchet MS"/>
              </a:rPr>
              <a:t>ostupnost dat a jejich transparentnost</a:t>
            </a:r>
          </a:p>
          <a:p>
            <a:pPr marL="374220" indent="-34290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2000" spc="-1" dirty="0">
                <a:solidFill>
                  <a:srgbClr val="F2F2F2"/>
                </a:solidFill>
                <a:latin typeface="Trebuchet MS"/>
                <a:ea typeface="Trebuchet MS"/>
              </a:rPr>
              <a:t>p</a:t>
            </a:r>
            <a:r>
              <a:rPr lang="cs-CZ" sz="2000" b="0" strike="noStrike" spc="-1" dirty="0" smtClean="0">
                <a:solidFill>
                  <a:srgbClr val="F2F2F2"/>
                </a:solidFill>
                <a:latin typeface="Trebuchet MS"/>
                <a:ea typeface="Trebuchet MS"/>
              </a:rPr>
              <a:t>olitiky, regulace a legislativa</a:t>
            </a:r>
          </a:p>
          <a:p>
            <a:pPr marL="374220" indent="-34290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2000" spc="-1" dirty="0">
                <a:solidFill>
                  <a:srgbClr val="F2F2F2"/>
                </a:solidFill>
                <a:latin typeface="Trebuchet MS"/>
                <a:ea typeface="Trebuchet MS"/>
              </a:rPr>
              <a:t>m</a:t>
            </a:r>
            <a:r>
              <a:rPr lang="cs-CZ" sz="2000" b="0" strike="noStrike" spc="-1" dirty="0" smtClean="0">
                <a:solidFill>
                  <a:srgbClr val="F2F2F2"/>
                </a:solidFill>
                <a:latin typeface="Trebuchet MS"/>
                <a:ea typeface="Trebuchet MS"/>
              </a:rPr>
              <a:t>echanismy řízení</a:t>
            </a:r>
          </a:p>
          <a:p>
            <a:pPr marL="374220" indent="-34290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2000" spc="-1" dirty="0">
                <a:solidFill>
                  <a:srgbClr val="F2F2F2"/>
                </a:solidFill>
                <a:latin typeface="Trebuchet MS"/>
                <a:ea typeface="Trebuchet MS"/>
              </a:rPr>
              <a:t>ú</a:t>
            </a:r>
            <a:r>
              <a:rPr lang="cs-CZ" sz="2000" b="0" strike="noStrike" spc="-1" dirty="0" smtClean="0">
                <a:solidFill>
                  <a:srgbClr val="F2F2F2"/>
                </a:solidFill>
                <a:latin typeface="Trebuchet MS"/>
                <a:ea typeface="Trebuchet MS"/>
              </a:rPr>
              <a:t>držba a prodlužování životnosti</a:t>
            </a:r>
          </a:p>
          <a:p>
            <a:pPr marL="374220" indent="-34290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2000" b="0" strike="noStrike" spc="-1" dirty="0" smtClean="0">
                <a:solidFill>
                  <a:srgbClr val="F2F2F2"/>
                </a:solidFill>
                <a:latin typeface="Trebuchet MS"/>
                <a:ea typeface="Trebuchet MS"/>
              </a:rPr>
              <a:t>akcent na inovace</a:t>
            </a:r>
            <a:endParaRPr lang="cs-CZ" sz="2000" b="0" strike="noStrike" spc="-1" dirty="0">
              <a:solidFill>
                <a:srgbClr val="F2F2F2"/>
              </a:solidFill>
              <a:latin typeface="Trebuchet MS"/>
              <a:ea typeface="Trebuchet MS"/>
            </a:endParaRPr>
          </a:p>
        </p:txBody>
      </p:sp>
      <p:sp>
        <p:nvSpPr>
          <p:cNvPr id="15" name="Google Shape;115;p18">
            <a:extLst>
              <a:ext uri="{FF2B5EF4-FFF2-40B4-BE49-F238E27FC236}">
                <a16:creationId xmlns:a16="http://schemas.microsoft.com/office/drawing/2014/main" xmlns="" id="{E2FC7F35-D273-095C-D489-902AA897A6E6}"/>
              </a:ext>
            </a:extLst>
          </p:cNvPr>
          <p:cNvSpPr/>
          <p:nvPr/>
        </p:nvSpPr>
        <p:spPr>
          <a:xfrm>
            <a:off x="12148200" y="1593719"/>
            <a:ext cx="5038560" cy="4286027"/>
          </a:xfrm>
          <a:prstGeom prst="roundRect">
            <a:avLst>
              <a:gd name="adj" fmla="val 6767"/>
            </a:avLst>
          </a:pr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90000" rIns="360000" bIns="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1" strike="noStrike" spc="-1" dirty="0">
                <a:solidFill>
                  <a:srgbClr val="15F347"/>
                </a:solidFill>
                <a:latin typeface="Trebuchet MS"/>
                <a:ea typeface="Trebuchet MS"/>
              </a:rPr>
              <a:t>#3</a:t>
            </a:r>
            <a:r>
              <a:rPr lang="en-GB" sz="2000" b="1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dirty="0" smtClean="0">
                <a:solidFill>
                  <a:schemeClr val="tx2"/>
                </a:solidFill>
                <a:latin typeface="Trebuchet MS"/>
                <a:ea typeface="Trebuchet MS"/>
              </a:rPr>
              <a:t>E</a:t>
            </a:r>
            <a:r>
              <a:rPr lang="cs-CZ" sz="2000" b="1" strike="noStrike" spc="-1" dirty="0" smtClean="0">
                <a:solidFill>
                  <a:schemeClr val="tx2"/>
                </a:solidFill>
                <a:latin typeface="Trebuchet MS"/>
                <a:ea typeface="Trebuchet MS"/>
              </a:rPr>
              <a:t>K</a:t>
            </a:r>
            <a:r>
              <a:rPr lang="en-GB" sz="2000" b="1" strike="noStrike" spc="-1" dirty="0" smtClean="0">
                <a:solidFill>
                  <a:schemeClr val="tx2"/>
                </a:solidFill>
                <a:latin typeface="Trebuchet MS"/>
                <a:ea typeface="Trebuchet MS"/>
              </a:rPr>
              <a:t>ONOMIC</a:t>
            </a:r>
            <a:r>
              <a:rPr lang="cs-CZ" sz="2000" b="1" spc="-1" dirty="0" smtClean="0">
                <a:solidFill>
                  <a:schemeClr val="tx2"/>
                </a:solidFill>
                <a:latin typeface="Trebuchet MS"/>
                <a:ea typeface="Trebuchet MS"/>
              </a:rPr>
              <a:t>KÉ</a:t>
            </a:r>
            <a:endParaRPr lang="en-GB" sz="2000" b="0" strike="noStrike" spc="-1" dirty="0">
              <a:solidFill>
                <a:schemeClr val="tx2"/>
              </a:solidFill>
              <a:latin typeface="Arial"/>
            </a:endParaRPr>
          </a:p>
          <a:p>
            <a:pPr marL="374220" indent="-34290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2000" spc="-1" dirty="0" smtClean="0">
                <a:solidFill>
                  <a:srgbClr val="F2F2F2"/>
                </a:solidFill>
                <a:latin typeface="Trebuchet MS"/>
                <a:ea typeface="Trebuchet MS"/>
              </a:rPr>
              <a:t>náklady (včetně nákladů životního cyklu a externích nákladů)</a:t>
            </a:r>
          </a:p>
          <a:p>
            <a:pPr marL="374220" indent="-34290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2000" spc="-1" dirty="0" smtClean="0">
                <a:solidFill>
                  <a:srgbClr val="F2F2F2"/>
                </a:solidFill>
                <a:latin typeface="Trebuchet MS"/>
                <a:ea typeface="Trebuchet MS"/>
              </a:rPr>
              <a:t>přínosy (včetně společenské návratnosti investic)</a:t>
            </a:r>
          </a:p>
          <a:p>
            <a:pPr marL="374220" indent="-34290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2000" spc="-1" dirty="0" smtClean="0">
                <a:solidFill>
                  <a:srgbClr val="F2F2F2"/>
                </a:solidFill>
                <a:latin typeface="Trebuchet MS"/>
                <a:ea typeface="Trebuchet MS"/>
              </a:rPr>
              <a:t>pobídky a financování</a:t>
            </a:r>
          </a:p>
          <a:p>
            <a:pPr marL="374220" indent="-34290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2000" spc="-1" dirty="0" smtClean="0">
                <a:solidFill>
                  <a:srgbClr val="F2F2F2"/>
                </a:solidFill>
                <a:latin typeface="Trebuchet MS"/>
                <a:ea typeface="Trebuchet MS"/>
              </a:rPr>
              <a:t>životaschopnost a rizika</a:t>
            </a:r>
          </a:p>
          <a:p>
            <a:pPr marL="374220" indent="-34290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2000" spc="-1" dirty="0" smtClean="0">
                <a:solidFill>
                  <a:srgbClr val="F2F2F2"/>
                </a:solidFill>
                <a:latin typeface="Trebuchet MS"/>
                <a:ea typeface="Trebuchet MS"/>
              </a:rPr>
              <a:t>oběhové hospodářství (včetně dopadů na místní ekonomiku)</a:t>
            </a:r>
          </a:p>
          <a:p>
            <a:pPr marL="374220" indent="-34290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2000" spc="-1" dirty="0" smtClean="0">
                <a:solidFill>
                  <a:srgbClr val="F2F2F2"/>
                </a:solidFill>
                <a:latin typeface="Trebuchet MS"/>
                <a:ea typeface="Trebuchet MS"/>
              </a:rPr>
              <a:t>hodnotový řetězec</a:t>
            </a:r>
            <a:endParaRPr lang="cs-CZ" sz="2000" b="0" strike="noStrike" spc="-1" dirty="0">
              <a:solidFill>
                <a:srgbClr val="F2F2F2"/>
              </a:solidFill>
              <a:latin typeface="Trebuchet MS"/>
              <a:ea typeface="Trebuchet MS"/>
            </a:endParaRPr>
          </a:p>
        </p:txBody>
      </p:sp>
      <p:sp>
        <p:nvSpPr>
          <p:cNvPr id="16" name="Google Shape;116;p18">
            <a:extLst>
              <a:ext uri="{FF2B5EF4-FFF2-40B4-BE49-F238E27FC236}">
                <a16:creationId xmlns:a16="http://schemas.microsoft.com/office/drawing/2014/main" xmlns="" id="{6BC8D42C-A157-0135-BB8C-37029A533379}"/>
              </a:ext>
            </a:extLst>
          </p:cNvPr>
          <p:cNvSpPr/>
          <p:nvPr/>
        </p:nvSpPr>
        <p:spPr>
          <a:xfrm>
            <a:off x="6450480" y="1593718"/>
            <a:ext cx="5038560" cy="7320916"/>
          </a:xfrm>
          <a:prstGeom prst="roundRect">
            <a:avLst>
              <a:gd name="adj" fmla="val 6767"/>
            </a:avLst>
          </a:pr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90000" rIns="360000" bIns="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1" strike="noStrike" spc="-1" dirty="0">
                <a:solidFill>
                  <a:srgbClr val="15F347"/>
                </a:solidFill>
                <a:latin typeface="Trebuchet MS"/>
                <a:ea typeface="Trebuchet MS"/>
              </a:rPr>
              <a:t>#2</a:t>
            </a:r>
            <a:r>
              <a:rPr lang="en-GB" sz="2000" b="1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</a:t>
            </a:r>
            <a:r>
              <a:rPr lang="en-GB" sz="2000" b="1" strike="noStrike" spc="-1" dirty="0" smtClean="0">
                <a:solidFill>
                  <a:schemeClr val="tx2"/>
                </a:solidFill>
                <a:latin typeface="Trebuchet MS"/>
                <a:ea typeface="Trebuchet MS"/>
              </a:rPr>
              <a:t>SOCI</a:t>
            </a:r>
            <a:r>
              <a:rPr lang="cs-CZ" sz="2000" b="1" spc="-1" dirty="0" smtClean="0">
                <a:solidFill>
                  <a:schemeClr val="tx2"/>
                </a:solidFill>
                <a:latin typeface="Trebuchet MS"/>
                <a:ea typeface="Trebuchet MS"/>
              </a:rPr>
              <a:t>ÁLNÍ</a:t>
            </a:r>
            <a:endParaRPr lang="en-GB" sz="2000" b="0" strike="noStrike" spc="-1" dirty="0">
              <a:solidFill>
                <a:schemeClr val="tx2"/>
              </a:solidFill>
              <a:latin typeface="Arial"/>
            </a:endParaRPr>
          </a:p>
          <a:p>
            <a:pPr marL="488520" indent="-45720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2000" spc="-1" dirty="0" smtClean="0">
                <a:solidFill>
                  <a:srgbClr val="F2F2F2"/>
                </a:solidFill>
                <a:latin typeface="Trebuchet MS"/>
                <a:ea typeface="Trebuchet MS"/>
              </a:rPr>
              <a:t>zdravé a pohodlné vnitřní prostředí</a:t>
            </a:r>
          </a:p>
          <a:p>
            <a:pPr marL="488520" indent="-45720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2000" spc="-1" dirty="0">
                <a:solidFill>
                  <a:srgbClr val="F2F2F2"/>
                </a:solidFill>
                <a:latin typeface="Trebuchet MS"/>
                <a:ea typeface="Trebuchet MS"/>
              </a:rPr>
              <a:t>z</a:t>
            </a:r>
            <a:r>
              <a:rPr lang="cs-CZ" sz="2000" spc="-1" dirty="0" smtClean="0">
                <a:solidFill>
                  <a:srgbClr val="F2F2F2"/>
                </a:solidFill>
                <a:latin typeface="Trebuchet MS"/>
                <a:ea typeface="Trebuchet MS"/>
              </a:rPr>
              <a:t>draví a bezpečnost (pracovníci, uživatelé a společnost)</a:t>
            </a:r>
          </a:p>
          <a:p>
            <a:pPr marL="488520" indent="-45720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2000" spc="-1" dirty="0">
                <a:solidFill>
                  <a:srgbClr val="F2F2F2"/>
                </a:solidFill>
                <a:latin typeface="Trebuchet MS"/>
                <a:ea typeface="Trebuchet MS"/>
              </a:rPr>
              <a:t>v</a:t>
            </a:r>
            <a:r>
              <a:rPr lang="cs-CZ" sz="2000" spc="-1" dirty="0" smtClean="0">
                <a:solidFill>
                  <a:srgbClr val="F2F2F2"/>
                </a:solidFill>
                <a:latin typeface="Trebuchet MS"/>
                <a:ea typeface="Trebuchet MS"/>
              </a:rPr>
              <a:t>ytváření pracovních míst a místních příležitostí</a:t>
            </a:r>
          </a:p>
          <a:p>
            <a:pPr marL="488520" indent="-45720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2000" spc="-1" dirty="0">
                <a:solidFill>
                  <a:srgbClr val="F2F2F2"/>
                </a:solidFill>
                <a:latin typeface="Trebuchet MS"/>
                <a:ea typeface="Trebuchet MS"/>
              </a:rPr>
              <a:t>o</a:t>
            </a:r>
            <a:r>
              <a:rPr lang="cs-CZ" sz="2000" spc="-1" dirty="0" smtClean="0">
                <a:solidFill>
                  <a:srgbClr val="F2F2F2"/>
                </a:solidFill>
                <a:latin typeface="Trebuchet MS"/>
                <a:ea typeface="Trebuchet MS"/>
              </a:rPr>
              <a:t>dolnost</a:t>
            </a:r>
          </a:p>
          <a:p>
            <a:pPr marL="488520" indent="-45720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2000" spc="-1" dirty="0">
                <a:solidFill>
                  <a:srgbClr val="F2F2F2"/>
                </a:solidFill>
                <a:latin typeface="Trebuchet MS"/>
                <a:ea typeface="Trebuchet MS"/>
              </a:rPr>
              <a:t>z</a:t>
            </a:r>
            <a:r>
              <a:rPr lang="cs-CZ" sz="2000" spc="-1" dirty="0" smtClean="0">
                <a:solidFill>
                  <a:srgbClr val="F2F2F2"/>
                </a:solidFill>
                <a:latin typeface="Trebuchet MS"/>
                <a:ea typeface="Trebuchet MS"/>
              </a:rPr>
              <a:t>nalosti, dovednosti a povědomí  přijatelnost</a:t>
            </a:r>
          </a:p>
          <a:p>
            <a:pPr marL="488520" indent="-45720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2000" spc="-1" dirty="0">
                <a:solidFill>
                  <a:srgbClr val="F2F2F2"/>
                </a:solidFill>
                <a:latin typeface="Trebuchet MS"/>
                <a:ea typeface="Trebuchet MS"/>
              </a:rPr>
              <a:t>z</a:t>
            </a:r>
            <a:r>
              <a:rPr lang="cs-CZ" sz="2000" spc="-1" dirty="0" smtClean="0">
                <a:solidFill>
                  <a:srgbClr val="F2F2F2"/>
                </a:solidFill>
                <a:latin typeface="Trebuchet MS"/>
                <a:ea typeface="Trebuchet MS"/>
              </a:rPr>
              <a:t>apojení zúčastněných stran</a:t>
            </a:r>
          </a:p>
          <a:p>
            <a:pPr marL="488520" indent="-45720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2000" spc="-1" dirty="0">
                <a:solidFill>
                  <a:srgbClr val="F2F2F2"/>
                </a:solidFill>
                <a:latin typeface="Trebuchet MS"/>
                <a:ea typeface="Trebuchet MS"/>
              </a:rPr>
              <a:t>d</a:t>
            </a:r>
            <a:r>
              <a:rPr lang="cs-CZ" sz="2000" spc="-1" dirty="0" smtClean="0">
                <a:solidFill>
                  <a:srgbClr val="F2F2F2"/>
                </a:solidFill>
                <a:latin typeface="Trebuchet MS"/>
                <a:ea typeface="Trebuchet MS"/>
              </a:rPr>
              <a:t>opady na okolí</a:t>
            </a:r>
          </a:p>
          <a:p>
            <a:pPr marL="488520" indent="-45720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2000" spc="-1" dirty="0">
                <a:solidFill>
                  <a:srgbClr val="F2F2F2"/>
                </a:solidFill>
                <a:latin typeface="Trebuchet MS"/>
                <a:ea typeface="Trebuchet MS"/>
              </a:rPr>
              <a:t>k</a:t>
            </a:r>
            <a:r>
              <a:rPr lang="cs-CZ" sz="2000" spc="-1" dirty="0" smtClean="0">
                <a:solidFill>
                  <a:srgbClr val="F2F2F2"/>
                </a:solidFill>
                <a:latin typeface="Trebuchet MS"/>
                <a:ea typeface="Trebuchet MS"/>
              </a:rPr>
              <a:t>ulturní dědictví</a:t>
            </a:r>
          </a:p>
          <a:p>
            <a:pPr marL="488520" indent="-457200">
              <a:lnSpc>
                <a:spcPct val="100000"/>
              </a:lnSpc>
              <a:spcBef>
                <a:spcPts val="1001"/>
              </a:spcBef>
              <a:buClr>
                <a:srgbClr val="F2F2F2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2000" spc="-1" dirty="0">
                <a:solidFill>
                  <a:srgbClr val="F2F2F2"/>
                </a:solidFill>
                <a:latin typeface="Trebuchet MS"/>
                <a:ea typeface="Trebuchet MS"/>
              </a:rPr>
              <a:t>s</a:t>
            </a:r>
            <a:r>
              <a:rPr lang="cs-CZ" sz="2000" spc="-1" dirty="0" smtClean="0">
                <a:solidFill>
                  <a:srgbClr val="F2F2F2"/>
                </a:solidFill>
                <a:latin typeface="Trebuchet MS"/>
                <a:ea typeface="Trebuchet MS"/>
              </a:rPr>
              <a:t>ociální odpovědnost (rovnost, lidská práva, dostupnost)</a:t>
            </a:r>
            <a:endParaRPr lang="cs-CZ" sz="2000" b="0" strike="noStrike" spc="-1" dirty="0">
              <a:solidFill>
                <a:srgbClr val="F2F2F2"/>
              </a:solidFill>
              <a:latin typeface="Trebuchet MS"/>
              <a:ea typeface="Trebuchet MS"/>
            </a:endParaRPr>
          </a:p>
        </p:txBody>
      </p:sp>
      <p:sp>
        <p:nvSpPr>
          <p:cNvPr id="17" name="Google Shape;117;p18">
            <a:extLst>
              <a:ext uri="{FF2B5EF4-FFF2-40B4-BE49-F238E27FC236}">
                <a16:creationId xmlns:a16="http://schemas.microsoft.com/office/drawing/2014/main" xmlns="" id="{C257F0E5-E57C-0FA4-6132-5DDB95C321B2}"/>
              </a:ext>
            </a:extLst>
          </p:cNvPr>
          <p:cNvSpPr/>
          <p:nvPr/>
        </p:nvSpPr>
        <p:spPr>
          <a:xfrm>
            <a:off x="1084404" y="969472"/>
            <a:ext cx="9888395" cy="3447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en-GB" sz="2600" b="1" strike="noStrike" spc="-1" dirty="0">
                <a:solidFill>
                  <a:srgbClr val="1B7730"/>
                </a:solidFill>
                <a:latin typeface="Ubuntu"/>
                <a:ea typeface="Ubuntu"/>
              </a:rPr>
              <a:t>RECONMATIC |</a:t>
            </a:r>
            <a:r>
              <a:rPr lang="en-GB" sz="2600" b="0" strike="noStrike" spc="-1" dirty="0">
                <a:solidFill>
                  <a:srgbClr val="1B7730"/>
                </a:solidFill>
                <a:latin typeface="Ubuntu"/>
                <a:ea typeface="Ubuntu"/>
              </a:rPr>
              <a:t> </a:t>
            </a:r>
            <a:r>
              <a:rPr lang="cs-CZ" sz="2800" b="1" strike="noStrike" spc="-1" dirty="0" smtClean="0">
                <a:solidFill>
                  <a:srgbClr val="000000"/>
                </a:solidFill>
                <a:latin typeface="Ubuntu"/>
                <a:ea typeface="Ubuntu"/>
              </a:rPr>
              <a:t>Metriky pro </a:t>
            </a:r>
            <a:r>
              <a:rPr lang="cs-CZ" sz="2800" b="1" spc="-1" dirty="0">
                <a:solidFill>
                  <a:srgbClr val="000000"/>
                </a:solidFill>
                <a:latin typeface="Ubuntu"/>
                <a:ea typeface="Ubuntu"/>
              </a:rPr>
              <a:t>k</a:t>
            </a:r>
            <a:r>
              <a:rPr lang="cs-CZ" sz="2800" b="1" strike="noStrike" spc="-1" dirty="0" smtClean="0">
                <a:solidFill>
                  <a:srgbClr val="000000"/>
                </a:solidFill>
                <a:latin typeface="Ubuntu"/>
                <a:ea typeface="Ubuntu"/>
              </a:rPr>
              <a:t>lasifikací indikátorů</a:t>
            </a:r>
            <a:endParaRPr lang="en-GB" sz="2800" b="1" strike="noStrike" spc="-1" dirty="0">
              <a:latin typeface="Arial"/>
            </a:endParaRPr>
          </a:p>
        </p:txBody>
      </p:sp>
      <p:sp>
        <p:nvSpPr>
          <p:cNvPr id="18" name="Google Shape;118;p18">
            <a:extLst>
              <a:ext uri="{FF2B5EF4-FFF2-40B4-BE49-F238E27FC236}">
                <a16:creationId xmlns:a16="http://schemas.microsoft.com/office/drawing/2014/main" xmlns="" id="{C63447AC-14D6-A2F8-7E96-D1765B23C19B}"/>
              </a:ext>
            </a:extLst>
          </p:cNvPr>
          <p:cNvSpPr/>
          <p:nvPr/>
        </p:nvSpPr>
        <p:spPr>
          <a:xfrm>
            <a:off x="1112760" y="1593720"/>
            <a:ext cx="4678200" cy="3943260"/>
          </a:xfrm>
          <a:prstGeom prst="roundRect">
            <a:avLst>
              <a:gd name="adj" fmla="val 6767"/>
            </a:avLst>
          </a:pr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90000" rIns="360000" bIns="0">
            <a:noAutofit/>
          </a:bodyPr>
          <a:lstStyle/>
          <a:p>
            <a:pPr>
              <a:spcBef>
                <a:spcPts val="1001"/>
              </a:spcBef>
              <a:tabLst>
                <a:tab pos="0" algn="l"/>
              </a:tabLst>
            </a:pPr>
            <a:r>
              <a:rPr lang="en-GB" sz="2000" b="1" strike="noStrike" spc="-1" dirty="0">
                <a:solidFill>
                  <a:srgbClr val="15F347"/>
                </a:solidFill>
                <a:latin typeface="Trebuchet MS"/>
                <a:ea typeface="Trebuchet MS"/>
              </a:rPr>
              <a:t>#1</a:t>
            </a:r>
            <a:r>
              <a:rPr lang="en-GB" sz="2000" b="1" strike="noStrike" spc="-1" dirty="0">
                <a:solidFill>
                  <a:srgbClr val="F2F2F2"/>
                </a:solidFill>
                <a:latin typeface="Trebuchet MS"/>
                <a:ea typeface="Trebuchet MS"/>
              </a:rPr>
              <a:t> </a:t>
            </a:r>
            <a:r>
              <a:rPr lang="en-GB" sz="2000" b="1" spc="-1" dirty="0" smtClean="0">
                <a:solidFill>
                  <a:schemeClr val="tx2"/>
                </a:solidFill>
                <a:latin typeface="Trebuchet MS"/>
                <a:ea typeface="Trebuchet MS"/>
              </a:rPr>
              <a:t>ENVIRONMENT</a:t>
            </a:r>
            <a:r>
              <a:rPr lang="cs-CZ" sz="2000" b="1" spc="-1" dirty="0" smtClean="0">
                <a:solidFill>
                  <a:schemeClr val="tx2"/>
                </a:solidFill>
                <a:latin typeface="Trebuchet MS"/>
                <a:ea typeface="Trebuchet MS"/>
              </a:rPr>
              <a:t>ÁLNÍ</a:t>
            </a:r>
            <a:endParaRPr lang="en-GB" sz="2000" spc="-1" dirty="0">
              <a:solidFill>
                <a:schemeClr val="tx2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1001"/>
              </a:spcBef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2000" b="1" strike="noStrike" spc="-1" dirty="0" smtClean="0">
                <a:solidFill>
                  <a:srgbClr val="F2F2F2"/>
                </a:solidFill>
                <a:latin typeface="Trebuchet MS"/>
                <a:ea typeface="Trebuchet MS"/>
              </a:rPr>
              <a:t>negativní dopady</a:t>
            </a:r>
            <a:r>
              <a:rPr lang="cs-CZ" sz="2000" b="0" strike="noStrike" spc="-1" dirty="0" smtClean="0">
                <a:solidFill>
                  <a:srgbClr val="F2F2F2"/>
                </a:solidFill>
                <a:latin typeface="Trebuchet MS"/>
                <a:ea typeface="Trebuchet MS"/>
              </a:rPr>
              <a:t> (</a:t>
            </a:r>
            <a:r>
              <a:rPr lang="cs-CZ" sz="2000" spc="-1" dirty="0" smtClean="0">
                <a:solidFill>
                  <a:srgbClr val="F2F2F2"/>
                </a:solidFill>
                <a:latin typeface="Trebuchet MS"/>
                <a:ea typeface="Trebuchet MS"/>
              </a:rPr>
              <a:t>vč. hluku, vibrací)</a:t>
            </a:r>
            <a:endParaRPr lang="cs-CZ" sz="2000" b="0" strike="noStrike" spc="-1" dirty="0" smtClean="0">
              <a:solidFill>
                <a:srgbClr val="F2F2F2"/>
              </a:solidFill>
              <a:latin typeface="Trebuchet MS"/>
              <a:ea typeface="Trebuchet MS"/>
            </a:endParaRPr>
          </a:p>
          <a:p>
            <a:pPr marL="342900" indent="-342900">
              <a:lnSpc>
                <a:spcPct val="100000"/>
              </a:lnSpc>
              <a:spcBef>
                <a:spcPts val="1001"/>
              </a:spcBef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2000" spc="-1" dirty="0">
                <a:solidFill>
                  <a:srgbClr val="F2F2F2"/>
                </a:solidFill>
                <a:latin typeface="Trebuchet MS"/>
                <a:ea typeface="Trebuchet MS"/>
              </a:rPr>
              <a:t>s</a:t>
            </a:r>
            <a:r>
              <a:rPr lang="cs-CZ" sz="2000" b="0" strike="noStrike" spc="-1" dirty="0" smtClean="0">
                <a:solidFill>
                  <a:srgbClr val="F2F2F2"/>
                </a:solidFill>
                <a:latin typeface="Trebuchet MS"/>
                <a:ea typeface="Trebuchet MS"/>
              </a:rPr>
              <a:t>tavební materiály a zdroje</a:t>
            </a:r>
          </a:p>
          <a:p>
            <a:pPr marL="342900" indent="-342900">
              <a:lnSpc>
                <a:spcPct val="100000"/>
              </a:lnSpc>
              <a:spcBef>
                <a:spcPts val="1001"/>
              </a:spcBef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2000" spc="-1" dirty="0" smtClean="0">
                <a:solidFill>
                  <a:srgbClr val="F2F2F2"/>
                </a:solidFill>
                <a:latin typeface="Trebuchet MS"/>
                <a:ea typeface="Trebuchet MS"/>
              </a:rPr>
              <a:t>voda</a:t>
            </a:r>
            <a:endParaRPr lang="cs-CZ" sz="2000" b="0" strike="noStrike" spc="-1" dirty="0" smtClean="0">
              <a:solidFill>
                <a:srgbClr val="F2F2F2"/>
              </a:solidFill>
              <a:latin typeface="Trebuchet MS"/>
              <a:ea typeface="Trebuchet MS"/>
            </a:endParaRPr>
          </a:p>
          <a:p>
            <a:pPr marL="342900" indent="-342900">
              <a:lnSpc>
                <a:spcPct val="100000"/>
              </a:lnSpc>
              <a:spcBef>
                <a:spcPts val="1001"/>
              </a:spcBef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2000" spc="-1" dirty="0" smtClean="0">
                <a:solidFill>
                  <a:srgbClr val="F2F2F2"/>
                </a:solidFill>
                <a:latin typeface="Trebuchet MS"/>
                <a:ea typeface="Trebuchet MS"/>
              </a:rPr>
              <a:t>odpady</a:t>
            </a:r>
            <a:endParaRPr lang="cs-CZ" sz="2000" b="0" strike="noStrike" spc="-1" dirty="0" smtClean="0">
              <a:solidFill>
                <a:srgbClr val="F2F2F2"/>
              </a:solidFill>
              <a:latin typeface="Trebuchet MS"/>
              <a:ea typeface="Trebuchet MS"/>
            </a:endParaRPr>
          </a:p>
          <a:p>
            <a:pPr marL="342900" indent="-342900">
              <a:lnSpc>
                <a:spcPct val="100000"/>
              </a:lnSpc>
              <a:spcBef>
                <a:spcPts val="1001"/>
              </a:spcBef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2000" spc="-1" dirty="0" smtClean="0">
                <a:solidFill>
                  <a:srgbClr val="F2F2F2"/>
                </a:solidFill>
                <a:latin typeface="Trebuchet MS"/>
                <a:ea typeface="Trebuchet MS"/>
              </a:rPr>
              <a:t>přírodní k</a:t>
            </a:r>
            <a:r>
              <a:rPr lang="cs-CZ" sz="2000" b="0" strike="noStrike" spc="-1" dirty="0" smtClean="0">
                <a:solidFill>
                  <a:srgbClr val="F2F2F2"/>
                </a:solidFill>
                <a:latin typeface="Trebuchet MS"/>
                <a:ea typeface="Trebuchet MS"/>
              </a:rPr>
              <a:t>apitál</a:t>
            </a:r>
          </a:p>
          <a:p>
            <a:pPr marL="342900" indent="-342900">
              <a:lnSpc>
                <a:spcPct val="100000"/>
              </a:lnSpc>
              <a:spcBef>
                <a:spcPts val="1001"/>
              </a:spcBef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2000" spc="-1" dirty="0" smtClean="0">
                <a:solidFill>
                  <a:srgbClr val="F2F2F2"/>
                </a:solidFill>
                <a:latin typeface="Trebuchet MS"/>
                <a:ea typeface="Trebuchet MS"/>
              </a:rPr>
              <a:t>e</a:t>
            </a:r>
            <a:r>
              <a:rPr lang="cs-CZ" sz="2000" b="0" strike="noStrike" spc="-1" dirty="0" smtClean="0">
                <a:solidFill>
                  <a:srgbClr val="F2F2F2"/>
                </a:solidFill>
                <a:latin typeface="Trebuchet MS"/>
                <a:ea typeface="Trebuchet MS"/>
              </a:rPr>
              <a:t>nergie </a:t>
            </a:r>
          </a:p>
          <a:p>
            <a:pPr marL="342900" indent="-342900">
              <a:lnSpc>
                <a:spcPct val="100000"/>
              </a:lnSpc>
              <a:spcBef>
                <a:spcPts val="1001"/>
              </a:spcBef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2000" spc="-1" dirty="0" smtClean="0">
                <a:solidFill>
                  <a:srgbClr val="F2F2F2"/>
                </a:solidFill>
                <a:latin typeface="Trebuchet MS"/>
                <a:ea typeface="Trebuchet MS"/>
              </a:rPr>
              <a:t>e</a:t>
            </a:r>
            <a:r>
              <a:rPr lang="cs-CZ" sz="2000" b="0" strike="noStrike" spc="-1" dirty="0" smtClean="0">
                <a:solidFill>
                  <a:srgbClr val="F2F2F2"/>
                </a:solidFill>
                <a:latin typeface="Trebuchet MS"/>
                <a:ea typeface="Trebuchet MS"/>
              </a:rPr>
              <a:t>mise</a:t>
            </a:r>
            <a:endParaRPr lang="cs-CZ" sz="2000" b="0" strike="noStrike" spc="-1" dirty="0">
              <a:solidFill>
                <a:srgbClr val="F2F2F2"/>
              </a:solidFill>
              <a:latin typeface="Trebuchet MS"/>
              <a:ea typeface="Trebuchet MS"/>
            </a:endParaRPr>
          </a:p>
        </p:txBody>
      </p:sp>
      <p:pic>
        <p:nvPicPr>
          <p:cNvPr id="19" name="Google Shape;119;p18">
            <a:extLst>
              <a:ext uri="{FF2B5EF4-FFF2-40B4-BE49-F238E27FC236}">
                <a16:creationId xmlns:a16="http://schemas.microsoft.com/office/drawing/2014/main" xmlns="" id="{76CD1D22-4841-1530-966C-BC40596BBB8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873285" y="4356137"/>
            <a:ext cx="716400" cy="717840"/>
          </a:xfrm>
          <a:prstGeom prst="rect">
            <a:avLst/>
          </a:prstGeom>
          <a:ln w="0">
            <a:noFill/>
          </a:ln>
        </p:spPr>
      </p:pic>
      <p:pic>
        <p:nvPicPr>
          <p:cNvPr id="20" name="Google Shape;120;p18">
            <a:extLst>
              <a:ext uri="{FF2B5EF4-FFF2-40B4-BE49-F238E27FC236}">
                <a16:creationId xmlns:a16="http://schemas.microsoft.com/office/drawing/2014/main" xmlns="" id="{B6C2AC0D-A031-1574-9E3A-5F333602B484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6245840" y="6249620"/>
            <a:ext cx="716400" cy="672120"/>
          </a:xfrm>
          <a:prstGeom prst="rect">
            <a:avLst/>
          </a:prstGeom>
          <a:ln w="0">
            <a:noFill/>
          </a:ln>
        </p:spPr>
      </p:pic>
      <p:pic>
        <p:nvPicPr>
          <p:cNvPr id="22" name="Google Shape;122;p18">
            <a:extLst>
              <a:ext uri="{FF2B5EF4-FFF2-40B4-BE49-F238E27FC236}">
                <a16:creationId xmlns:a16="http://schemas.microsoft.com/office/drawing/2014/main" xmlns="" id="{85D5309F-1265-24D2-9494-27BE56B38A63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6245840" y="3367912"/>
            <a:ext cx="624960" cy="737640"/>
          </a:xfrm>
          <a:prstGeom prst="rect">
            <a:avLst/>
          </a:prstGeom>
          <a:ln w="0">
            <a:noFill/>
          </a:ln>
        </p:spPr>
      </p:pic>
      <p:pic>
        <p:nvPicPr>
          <p:cNvPr id="23" name="Google Shape;123;p18">
            <a:extLst>
              <a:ext uri="{FF2B5EF4-FFF2-40B4-BE49-F238E27FC236}">
                <a16:creationId xmlns:a16="http://schemas.microsoft.com/office/drawing/2014/main" xmlns="" id="{A1D576B1-ACFB-5E21-7EE8-FF7048EA7BDA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10256399" y="7690007"/>
            <a:ext cx="716400" cy="759240"/>
          </a:xfrm>
          <a:prstGeom prst="rect">
            <a:avLst/>
          </a:prstGeom>
          <a:ln w="0">
            <a:noFill/>
          </a:ln>
        </p:spPr>
      </p:pic>
      <p:pic>
        <p:nvPicPr>
          <p:cNvPr id="24" name="Google Shape;124;p18">
            <a:extLst>
              <a:ext uri="{FF2B5EF4-FFF2-40B4-BE49-F238E27FC236}">
                <a16:creationId xmlns:a16="http://schemas.microsoft.com/office/drawing/2014/main" xmlns="" id="{0B1DF638-7BE1-67CB-7501-126643C5D1F2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4822165" y="5841693"/>
            <a:ext cx="716400" cy="7380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152628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5F347"/>
      </a:dk2>
      <a:lt2>
        <a:srgbClr val="F2F2F2"/>
      </a:lt2>
      <a:accent1>
        <a:srgbClr val="0CE8BC"/>
      </a:accent1>
      <a:accent2>
        <a:srgbClr val="3ADE5F"/>
      </a:accent2>
      <a:accent3>
        <a:srgbClr val="E9FF52"/>
      </a:accent3>
      <a:accent4>
        <a:srgbClr val="434343"/>
      </a:accent4>
      <a:accent5>
        <a:srgbClr val="1B7730"/>
      </a:accent5>
      <a:accent6>
        <a:srgbClr val="EEFF41"/>
      </a:accent6>
      <a:hlink>
        <a:srgbClr val="41BAFB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5F347"/>
      </a:dk2>
      <a:lt2>
        <a:srgbClr val="F2F2F2"/>
      </a:lt2>
      <a:accent1>
        <a:srgbClr val="0CE8BC"/>
      </a:accent1>
      <a:accent2>
        <a:srgbClr val="3ADE5F"/>
      </a:accent2>
      <a:accent3>
        <a:srgbClr val="E9FF52"/>
      </a:accent3>
      <a:accent4>
        <a:srgbClr val="434343"/>
      </a:accent4>
      <a:accent5>
        <a:srgbClr val="1B7730"/>
      </a:accent5>
      <a:accent6>
        <a:srgbClr val="EEFF41"/>
      </a:accent6>
      <a:hlink>
        <a:srgbClr val="41BAFB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5F347"/>
      </a:dk2>
      <a:lt2>
        <a:srgbClr val="F2F2F2"/>
      </a:lt2>
      <a:accent1>
        <a:srgbClr val="0CE8BC"/>
      </a:accent1>
      <a:accent2>
        <a:srgbClr val="3ADE5F"/>
      </a:accent2>
      <a:accent3>
        <a:srgbClr val="E9FF52"/>
      </a:accent3>
      <a:accent4>
        <a:srgbClr val="434343"/>
      </a:accent4>
      <a:accent5>
        <a:srgbClr val="1B7730"/>
      </a:accent5>
      <a:accent6>
        <a:srgbClr val="EEFF41"/>
      </a:accent6>
      <a:hlink>
        <a:srgbClr val="41BAFB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31235-d3e5-425f-9505-5105bded1940" xsi:nil="true"/>
    <lcf76f155ced4ddcb4097134ff3c332f xmlns="fd847704-dc57-4cfe-91e3-8a9e7b0df04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AEB4D68B0F6EF498D14BF01CBA41E0E" ma:contentTypeVersion="16" ma:contentTypeDescription="Vytvoří nový dokument" ma:contentTypeScope="" ma:versionID="7c06e7c90715a08bb0d2362b1dea599f">
  <xsd:schema xmlns:xsd="http://www.w3.org/2001/XMLSchema" xmlns:xs="http://www.w3.org/2001/XMLSchema" xmlns:p="http://schemas.microsoft.com/office/2006/metadata/properties" xmlns:ns2="fd847704-dc57-4cfe-91e3-8a9e7b0df045" xmlns:ns3="ffe31235-d3e5-425f-9505-5105bded1940" targetNamespace="http://schemas.microsoft.com/office/2006/metadata/properties" ma:root="true" ma:fieldsID="e3c5109e7fc7f430dc43fec9728e53a3" ns2:_="" ns3:_="">
    <xsd:import namespace="fd847704-dc57-4cfe-91e3-8a9e7b0df045"/>
    <xsd:import namespace="ffe31235-d3e5-425f-9505-5105bded19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847704-dc57-4cfe-91e3-8a9e7b0df0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66d2233e-f51f-4a80-9a78-f59575beef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31235-d3e5-425f-9505-5105bded194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ce337af-864b-4da4-830a-2f8dd2483a60}" ma:internalName="TaxCatchAll" ma:showField="CatchAllData" ma:web="ffe31235-d3e5-425f-9505-5105bded19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2E1C65-1A9D-4696-AFBD-EF51B82EA961}">
  <ds:schemaRefs>
    <ds:schemaRef ds:uri="http://schemas.microsoft.com/office/2006/metadata/properties"/>
    <ds:schemaRef ds:uri="fd847704-dc57-4cfe-91e3-8a9e7b0df045"/>
    <ds:schemaRef ds:uri="http://purl.org/dc/terms/"/>
    <ds:schemaRef ds:uri="ffe31235-d3e5-425f-9505-5105bded194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77CE073-5AA5-4AF0-A6E1-66E17A0247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1D7E75-67B2-479C-BAD6-7D593993D77F}">
  <ds:schemaRefs>
    <ds:schemaRef ds:uri="fd847704-dc57-4cfe-91e3-8a9e7b0df045"/>
    <ds:schemaRef ds:uri="ffe31235-d3e5-425f-9505-5105bded194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996</Words>
  <Application>Microsoft Office PowerPoint</Application>
  <PresentationFormat>Vlastní</PresentationFormat>
  <Paragraphs>158</Paragraphs>
  <Slides>14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12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28" baseType="lpstr">
      <vt:lpstr>Arial</vt:lpstr>
      <vt:lpstr>Calibri</vt:lpstr>
      <vt:lpstr>DejaVu Sans</vt:lpstr>
      <vt:lpstr>Montserrat</vt:lpstr>
      <vt:lpstr>Open Sans</vt:lpstr>
      <vt:lpstr>Segoe UI</vt:lpstr>
      <vt:lpstr>Symbol</vt:lpstr>
      <vt:lpstr>Times New Roman</vt:lpstr>
      <vt:lpstr>Trebuchet MS</vt:lpstr>
      <vt:lpstr>Ubuntu</vt:lpstr>
      <vt:lpstr>Wingdings</vt:lpstr>
      <vt:lpstr>Wingdings 3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subject/>
  <dc:creator>honza</dc:creator>
  <dc:description/>
  <cp:lastModifiedBy>anonym</cp:lastModifiedBy>
  <cp:revision>11</cp:revision>
  <dcterms:modified xsi:type="dcterms:W3CDTF">2023-10-17T04:16:34Z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0x010100BAEB4D68B0F6EF498D14BF01CBA41E0E</vt:lpwstr>
  </property>
  <property fmtid="{D5CDD505-2E9C-101B-9397-08002B2CF9AE}" pid="3" name="HiddenSlides">
    <vt:i4>1</vt:i4>
  </property>
  <property fmtid="{D5CDD505-2E9C-101B-9397-08002B2CF9AE}" pid="4" name="MediaServiceImageTags">
    <vt:lpwstr/>
  </property>
  <property fmtid="{D5CDD505-2E9C-101B-9397-08002B2CF9AE}" pid="5" name="Notes">
    <vt:i4>1</vt:i4>
  </property>
  <property fmtid="{D5CDD505-2E9C-101B-9397-08002B2CF9AE}" pid="6" name="PresentationFormat">
    <vt:lpwstr>Personalizado</vt:lpwstr>
  </property>
  <property fmtid="{D5CDD505-2E9C-101B-9397-08002B2CF9AE}" pid="7" name="Slides">
    <vt:i4>12</vt:i4>
  </property>
</Properties>
</file>