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60" r:id="rId6"/>
    <p:sldId id="266" r:id="rId7"/>
    <p:sldId id="268" r:id="rId8"/>
    <p:sldId id="269" r:id="rId9"/>
    <p:sldId id="270" r:id="rId10"/>
    <p:sldId id="271" r:id="rId11"/>
    <p:sldId id="277" r:id="rId12"/>
    <p:sldId id="256" r:id="rId13"/>
    <p:sldId id="257" r:id="rId14"/>
    <p:sldId id="272" r:id="rId15"/>
    <p:sldId id="273" r:id="rId16"/>
    <p:sldId id="274" r:id="rId17"/>
    <p:sldId id="276" r:id="rId18"/>
    <p:sldId id="275" r:id="rId19"/>
    <p:sldId id="267" r:id="rId20"/>
  </p:sldIdLst>
  <p:sldSz cx="12192000" cy="6858000"/>
  <p:notesSz cx="9296400" cy="7010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13.svg"/><Relationship Id="rId4" Type="http://schemas.openxmlformats.org/officeDocument/2006/relationships/image" Target="../media/image21.svg"/><Relationship Id="rId9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3019B-A7F6-43B5-B1D5-C77F2C6A121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A4DD47-6AAA-43F6-A953-6A0133DFAD1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dokument schválený Radou kraje v roce 2020, aktualizován 2023</a:t>
          </a:r>
          <a:endParaRPr lang="en-US"/>
        </a:p>
      </dgm:t>
    </dgm:pt>
    <dgm:pt modelId="{B3A07DE4-835C-443F-A959-01CD2B2B72E2}" type="parTrans" cxnId="{C65F6847-205F-4B46-BCD0-023FED15E43D}">
      <dgm:prSet/>
      <dgm:spPr/>
      <dgm:t>
        <a:bodyPr/>
        <a:lstStyle/>
        <a:p>
          <a:endParaRPr lang="en-US"/>
        </a:p>
      </dgm:t>
    </dgm:pt>
    <dgm:pt modelId="{901DDB5F-15B6-488A-8EE5-D0B7636CECFD}" type="sibTrans" cxnId="{C65F6847-205F-4B46-BCD0-023FED15E43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3DA581F-B5BE-490C-8ED8-674C1E460FF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definice OVZ, legislativní východiska, historie OVZ na JMK</a:t>
          </a:r>
          <a:endParaRPr lang="en-US"/>
        </a:p>
      </dgm:t>
    </dgm:pt>
    <dgm:pt modelId="{F2F9F891-12F3-4299-AAB3-4660BBA8B8E1}" type="parTrans" cxnId="{D80628D9-9B92-4054-9006-CF0A656ED1D6}">
      <dgm:prSet/>
      <dgm:spPr/>
      <dgm:t>
        <a:bodyPr/>
        <a:lstStyle/>
        <a:p>
          <a:endParaRPr lang="en-US"/>
        </a:p>
      </dgm:t>
    </dgm:pt>
    <dgm:pt modelId="{20534403-2FD5-440D-9B85-3601B2EF4AFB}" type="sibTrans" cxnId="{D80628D9-9B92-4054-9006-CF0A656ED1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542327A-C881-403D-A2C7-40063623D02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priority JMK a cesty k jejich naplňování</a:t>
          </a:r>
          <a:endParaRPr lang="en-US"/>
        </a:p>
      </dgm:t>
    </dgm:pt>
    <dgm:pt modelId="{30CD0327-B02E-40AB-9502-6BF0004C1243}" type="parTrans" cxnId="{551AF266-A171-4347-B9C5-04D9B70920C2}">
      <dgm:prSet/>
      <dgm:spPr/>
      <dgm:t>
        <a:bodyPr/>
        <a:lstStyle/>
        <a:p>
          <a:endParaRPr lang="en-US"/>
        </a:p>
      </dgm:t>
    </dgm:pt>
    <dgm:pt modelId="{70424A3C-1574-4A14-A078-BF04BF0EF694}" type="sibTrans" cxnId="{551AF266-A171-4347-B9C5-04D9B70920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CC88CF-EC8A-421C-81CA-16A45D940B8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cíle, úkoly, ukazatele, odpovědnost</a:t>
          </a:r>
          <a:endParaRPr lang="en-US"/>
        </a:p>
      </dgm:t>
    </dgm:pt>
    <dgm:pt modelId="{5A26469D-659F-4B16-8F82-2003E0DA4AB2}" type="parTrans" cxnId="{8BD63C42-1BCD-47FF-92F2-01FDDCACFAFE}">
      <dgm:prSet/>
      <dgm:spPr/>
      <dgm:t>
        <a:bodyPr/>
        <a:lstStyle/>
        <a:p>
          <a:endParaRPr lang="en-US"/>
        </a:p>
      </dgm:t>
    </dgm:pt>
    <dgm:pt modelId="{BBECA82E-A6C2-4210-A950-A095D683DDE0}" type="sibTrans" cxnId="{8BD63C42-1BCD-47FF-92F2-01FDDCACFA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FA169CF-34F8-453A-8608-94F474BF541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každoročně vyhodnocováno plnění</a:t>
          </a:r>
          <a:endParaRPr lang="en-US"/>
        </a:p>
      </dgm:t>
    </dgm:pt>
    <dgm:pt modelId="{CFE45656-F287-4FB1-9F88-0B62D789F373}" type="parTrans" cxnId="{C3FB8D6E-7A08-4BF2-83F8-59B6C6408B78}">
      <dgm:prSet/>
      <dgm:spPr/>
      <dgm:t>
        <a:bodyPr/>
        <a:lstStyle/>
        <a:p>
          <a:endParaRPr lang="en-US"/>
        </a:p>
      </dgm:t>
    </dgm:pt>
    <dgm:pt modelId="{F6D8380E-27B6-44C6-BA37-ECCADD7870B1}" type="sibTrans" cxnId="{C3FB8D6E-7A08-4BF2-83F8-59B6C6408B78}">
      <dgm:prSet/>
      <dgm:spPr/>
      <dgm:t>
        <a:bodyPr/>
        <a:lstStyle/>
        <a:p>
          <a:endParaRPr lang="en-US"/>
        </a:p>
      </dgm:t>
    </dgm:pt>
    <dgm:pt modelId="{AFF05137-24AA-42E7-B337-D5F50EAE33ED}" type="pres">
      <dgm:prSet presAssocID="{FAF3019B-A7F6-43B5-B1D5-C77F2C6A121E}" presName="root" presStyleCnt="0">
        <dgm:presLayoutVars>
          <dgm:dir/>
          <dgm:resizeHandles val="exact"/>
        </dgm:presLayoutVars>
      </dgm:prSet>
      <dgm:spPr/>
    </dgm:pt>
    <dgm:pt modelId="{101F2242-D38A-4AE8-B57E-99990575BF22}" type="pres">
      <dgm:prSet presAssocID="{FAF3019B-A7F6-43B5-B1D5-C77F2C6A121E}" presName="container" presStyleCnt="0">
        <dgm:presLayoutVars>
          <dgm:dir/>
          <dgm:resizeHandles val="exact"/>
        </dgm:presLayoutVars>
      </dgm:prSet>
      <dgm:spPr/>
    </dgm:pt>
    <dgm:pt modelId="{1A3A6A3A-2E4A-4031-8EDF-7988D3BAD50D}" type="pres">
      <dgm:prSet presAssocID="{81A4DD47-6AAA-43F6-A953-6A0133DFAD10}" presName="compNode" presStyleCnt="0"/>
      <dgm:spPr/>
    </dgm:pt>
    <dgm:pt modelId="{BBEC7BBD-E1B3-4A6B-824F-1CF246EC6840}" type="pres">
      <dgm:prSet presAssocID="{81A4DD47-6AAA-43F6-A953-6A0133DFAD10}" presName="iconBgRect" presStyleLbl="bgShp" presStyleIdx="0" presStyleCnt="5"/>
      <dgm:spPr/>
    </dgm:pt>
    <dgm:pt modelId="{235FAAB4-B77B-4A66-A9DB-43FD16991F7A}" type="pres">
      <dgm:prSet presAssocID="{81A4DD47-6AAA-43F6-A953-6A0133DFAD1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4AF4CA5B-8B40-4D53-8DF3-CB8C684ADF7A}" type="pres">
      <dgm:prSet presAssocID="{81A4DD47-6AAA-43F6-A953-6A0133DFAD10}" presName="spaceRect" presStyleCnt="0"/>
      <dgm:spPr/>
    </dgm:pt>
    <dgm:pt modelId="{E0A924E4-4EF8-4441-AFB9-13BD3F0CE11A}" type="pres">
      <dgm:prSet presAssocID="{81A4DD47-6AAA-43F6-A953-6A0133DFAD10}" presName="textRect" presStyleLbl="revTx" presStyleIdx="0" presStyleCnt="5">
        <dgm:presLayoutVars>
          <dgm:chMax val="1"/>
          <dgm:chPref val="1"/>
        </dgm:presLayoutVars>
      </dgm:prSet>
      <dgm:spPr/>
    </dgm:pt>
    <dgm:pt modelId="{9F1066EC-5229-42EF-8358-BE486B344C5D}" type="pres">
      <dgm:prSet presAssocID="{901DDB5F-15B6-488A-8EE5-D0B7636CECFD}" presName="sibTrans" presStyleLbl="sibTrans2D1" presStyleIdx="0" presStyleCnt="0"/>
      <dgm:spPr/>
    </dgm:pt>
    <dgm:pt modelId="{4FE4A3D4-B220-4634-AB87-B405744109E4}" type="pres">
      <dgm:prSet presAssocID="{83DA581F-B5BE-490C-8ED8-674C1E460FF9}" presName="compNode" presStyleCnt="0"/>
      <dgm:spPr/>
    </dgm:pt>
    <dgm:pt modelId="{AF384B48-F9DC-486A-B043-1FA73D5B7DED}" type="pres">
      <dgm:prSet presAssocID="{83DA581F-B5BE-490C-8ED8-674C1E460FF9}" presName="iconBgRect" presStyleLbl="bgShp" presStyleIdx="1" presStyleCnt="5"/>
      <dgm:spPr/>
    </dgm:pt>
    <dgm:pt modelId="{BB123552-3552-4423-B955-FEF3C8C87D47}" type="pres">
      <dgm:prSet presAssocID="{83DA581F-B5BE-490C-8ED8-674C1E460FF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2A7C09A-298C-4643-A228-F7D8B2E96F83}" type="pres">
      <dgm:prSet presAssocID="{83DA581F-B5BE-490C-8ED8-674C1E460FF9}" presName="spaceRect" presStyleCnt="0"/>
      <dgm:spPr/>
    </dgm:pt>
    <dgm:pt modelId="{BB19AEB7-54FD-4A7B-B1AF-92667D77A11A}" type="pres">
      <dgm:prSet presAssocID="{83DA581F-B5BE-490C-8ED8-674C1E460FF9}" presName="textRect" presStyleLbl="revTx" presStyleIdx="1" presStyleCnt="5">
        <dgm:presLayoutVars>
          <dgm:chMax val="1"/>
          <dgm:chPref val="1"/>
        </dgm:presLayoutVars>
      </dgm:prSet>
      <dgm:spPr/>
    </dgm:pt>
    <dgm:pt modelId="{A419B248-318F-42C5-AF49-8A9B459E7BBF}" type="pres">
      <dgm:prSet presAssocID="{20534403-2FD5-440D-9B85-3601B2EF4AFB}" presName="sibTrans" presStyleLbl="sibTrans2D1" presStyleIdx="0" presStyleCnt="0"/>
      <dgm:spPr/>
    </dgm:pt>
    <dgm:pt modelId="{BB773E10-4F04-49CB-A0E9-5979FC276123}" type="pres">
      <dgm:prSet presAssocID="{0542327A-C881-403D-A2C7-40063623D022}" presName="compNode" presStyleCnt="0"/>
      <dgm:spPr/>
    </dgm:pt>
    <dgm:pt modelId="{8353B599-6F3B-49FA-95FE-114B62F76217}" type="pres">
      <dgm:prSet presAssocID="{0542327A-C881-403D-A2C7-40063623D022}" presName="iconBgRect" presStyleLbl="bgShp" presStyleIdx="2" presStyleCnt="5"/>
      <dgm:spPr/>
    </dgm:pt>
    <dgm:pt modelId="{F84B612C-2852-47DF-83BA-9819DA617DEF}" type="pres">
      <dgm:prSet presAssocID="{0542327A-C881-403D-A2C7-40063623D02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299574F4-FDD7-4D32-A9A5-AC5520C91189}" type="pres">
      <dgm:prSet presAssocID="{0542327A-C881-403D-A2C7-40063623D022}" presName="spaceRect" presStyleCnt="0"/>
      <dgm:spPr/>
    </dgm:pt>
    <dgm:pt modelId="{0140686E-6314-4810-8394-2FBA4BFA6283}" type="pres">
      <dgm:prSet presAssocID="{0542327A-C881-403D-A2C7-40063623D022}" presName="textRect" presStyleLbl="revTx" presStyleIdx="2" presStyleCnt="5">
        <dgm:presLayoutVars>
          <dgm:chMax val="1"/>
          <dgm:chPref val="1"/>
        </dgm:presLayoutVars>
      </dgm:prSet>
      <dgm:spPr/>
    </dgm:pt>
    <dgm:pt modelId="{A6A304F6-AC62-48B5-8082-C47A5AB9A850}" type="pres">
      <dgm:prSet presAssocID="{70424A3C-1574-4A14-A078-BF04BF0EF694}" presName="sibTrans" presStyleLbl="sibTrans2D1" presStyleIdx="0" presStyleCnt="0"/>
      <dgm:spPr/>
    </dgm:pt>
    <dgm:pt modelId="{339B2EBE-BFDD-48BE-8EDA-01A6BC75FBD4}" type="pres">
      <dgm:prSet presAssocID="{53CC88CF-EC8A-421C-81CA-16A45D940B84}" presName="compNode" presStyleCnt="0"/>
      <dgm:spPr/>
    </dgm:pt>
    <dgm:pt modelId="{D2E15662-73BA-4C4A-A5FE-EE7B7075F226}" type="pres">
      <dgm:prSet presAssocID="{53CC88CF-EC8A-421C-81CA-16A45D940B84}" presName="iconBgRect" presStyleLbl="bgShp" presStyleIdx="3" presStyleCnt="5"/>
      <dgm:spPr/>
    </dgm:pt>
    <dgm:pt modelId="{E634E360-B1B5-45CA-83DC-522493EBBD57}" type="pres">
      <dgm:prSet presAssocID="{53CC88CF-EC8A-421C-81CA-16A45D940B8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DAD4B14C-EB4B-43D9-B51A-66C18318B6FE}" type="pres">
      <dgm:prSet presAssocID="{53CC88CF-EC8A-421C-81CA-16A45D940B84}" presName="spaceRect" presStyleCnt="0"/>
      <dgm:spPr/>
    </dgm:pt>
    <dgm:pt modelId="{307C3078-3251-420E-B06A-C60F3281EB43}" type="pres">
      <dgm:prSet presAssocID="{53CC88CF-EC8A-421C-81CA-16A45D940B84}" presName="textRect" presStyleLbl="revTx" presStyleIdx="3" presStyleCnt="5">
        <dgm:presLayoutVars>
          <dgm:chMax val="1"/>
          <dgm:chPref val="1"/>
        </dgm:presLayoutVars>
      </dgm:prSet>
      <dgm:spPr/>
    </dgm:pt>
    <dgm:pt modelId="{2508DA2D-2034-4A59-BE00-1799F9BC5DF8}" type="pres">
      <dgm:prSet presAssocID="{BBECA82E-A6C2-4210-A950-A095D683DDE0}" presName="sibTrans" presStyleLbl="sibTrans2D1" presStyleIdx="0" presStyleCnt="0"/>
      <dgm:spPr/>
    </dgm:pt>
    <dgm:pt modelId="{203F2E94-ED76-41E5-BE7B-D49486B77658}" type="pres">
      <dgm:prSet presAssocID="{2FA169CF-34F8-453A-8608-94F474BF541B}" presName="compNode" presStyleCnt="0"/>
      <dgm:spPr/>
    </dgm:pt>
    <dgm:pt modelId="{9D54EDA3-39C2-4FE3-BBF9-FCFB2FE4D0BF}" type="pres">
      <dgm:prSet presAssocID="{2FA169CF-34F8-453A-8608-94F474BF541B}" presName="iconBgRect" presStyleLbl="bgShp" presStyleIdx="4" presStyleCnt="5"/>
      <dgm:spPr/>
    </dgm:pt>
    <dgm:pt modelId="{CBAD88EB-DD18-427A-BEF6-3A5FC6E7557F}" type="pres">
      <dgm:prSet presAssocID="{2FA169CF-34F8-453A-8608-94F474BF541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7B104900-ADFA-4E47-8FF5-5EAAFB0B116D}" type="pres">
      <dgm:prSet presAssocID="{2FA169CF-34F8-453A-8608-94F474BF541B}" presName="spaceRect" presStyleCnt="0"/>
      <dgm:spPr/>
    </dgm:pt>
    <dgm:pt modelId="{4B20B498-A581-4CD5-8F58-E83054E39208}" type="pres">
      <dgm:prSet presAssocID="{2FA169CF-34F8-453A-8608-94F474BF541B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6E5665F-5C3B-4DF2-ADD9-AB6A644FDE6B}" type="presOf" srcId="{2FA169CF-34F8-453A-8608-94F474BF541B}" destId="{4B20B498-A581-4CD5-8F58-E83054E39208}" srcOrd="0" destOrd="0" presId="urn:microsoft.com/office/officeart/2018/2/layout/IconCircleList"/>
    <dgm:cxn modelId="{8BD63C42-1BCD-47FF-92F2-01FDDCACFAFE}" srcId="{FAF3019B-A7F6-43B5-B1D5-C77F2C6A121E}" destId="{53CC88CF-EC8A-421C-81CA-16A45D940B84}" srcOrd="3" destOrd="0" parTransId="{5A26469D-659F-4B16-8F82-2003E0DA4AB2}" sibTransId="{BBECA82E-A6C2-4210-A950-A095D683DDE0}"/>
    <dgm:cxn modelId="{551AF266-A171-4347-B9C5-04D9B70920C2}" srcId="{FAF3019B-A7F6-43B5-B1D5-C77F2C6A121E}" destId="{0542327A-C881-403D-A2C7-40063623D022}" srcOrd="2" destOrd="0" parTransId="{30CD0327-B02E-40AB-9502-6BF0004C1243}" sibTransId="{70424A3C-1574-4A14-A078-BF04BF0EF694}"/>
    <dgm:cxn modelId="{C65F6847-205F-4B46-BCD0-023FED15E43D}" srcId="{FAF3019B-A7F6-43B5-B1D5-C77F2C6A121E}" destId="{81A4DD47-6AAA-43F6-A953-6A0133DFAD10}" srcOrd="0" destOrd="0" parTransId="{B3A07DE4-835C-443F-A959-01CD2B2B72E2}" sibTransId="{901DDB5F-15B6-488A-8EE5-D0B7636CECFD}"/>
    <dgm:cxn modelId="{0D2E5F4A-33DA-46F4-A205-A8C15574E59D}" type="presOf" srcId="{70424A3C-1574-4A14-A078-BF04BF0EF694}" destId="{A6A304F6-AC62-48B5-8082-C47A5AB9A850}" srcOrd="0" destOrd="0" presId="urn:microsoft.com/office/officeart/2018/2/layout/IconCircleList"/>
    <dgm:cxn modelId="{C3FB8D6E-7A08-4BF2-83F8-59B6C6408B78}" srcId="{FAF3019B-A7F6-43B5-B1D5-C77F2C6A121E}" destId="{2FA169CF-34F8-453A-8608-94F474BF541B}" srcOrd="4" destOrd="0" parTransId="{CFE45656-F287-4FB1-9F88-0B62D789F373}" sibTransId="{F6D8380E-27B6-44C6-BA37-ECCADD7870B1}"/>
    <dgm:cxn modelId="{23E21852-2169-4C4D-A6D9-01A3D14FF355}" type="presOf" srcId="{0542327A-C881-403D-A2C7-40063623D022}" destId="{0140686E-6314-4810-8394-2FBA4BFA6283}" srcOrd="0" destOrd="0" presId="urn:microsoft.com/office/officeart/2018/2/layout/IconCircleList"/>
    <dgm:cxn modelId="{65F9E352-8654-43A3-8603-755394E95B98}" type="presOf" srcId="{BBECA82E-A6C2-4210-A950-A095D683DDE0}" destId="{2508DA2D-2034-4A59-BE00-1799F9BC5DF8}" srcOrd="0" destOrd="0" presId="urn:microsoft.com/office/officeart/2018/2/layout/IconCircleList"/>
    <dgm:cxn modelId="{9F861A58-C263-405E-89C0-40787802904E}" type="presOf" srcId="{901DDB5F-15B6-488A-8EE5-D0B7636CECFD}" destId="{9F1066EC-5229-42EF-8358-BE486B344C5D}" srcOrd="0" destOrd="0" presId="urn:microsoft.com/office/officeart/2018/2/layout/IconCircleList"/>
    <dgm:cxn modelId="{E0A08A58-E6B4-40BA-9AAF-4A118129265F}" type="presOf" srcId="{53CC88CF-EC8A-421C-81CA-16A45D940B84}" destId="{307C3078-3251-420E-B06A-C60F3281EB43}" srcOrd="0" destOrd="0" presId="urn:microsoft.com/office/officeart/2018/2/layout/IconCircleList"/>
    <dgm:cxn modelId="{F2A01585-DB5F-4BF9-BB80-A254E0CB170F}" type="presOf" srcId="{83DA581F-B5BE-490C-8ED8-674C1E460FF9}" destId="{BB19AEB7-54FD-4A7B-B1AF-92667D77A11A}" srcOrd="0" destOrd="0" presId="urn:microsoft.com/office/officeart/2018/2/layout/IconCircleList"/>
    <dgm:cxn modelId="{392FE6AE-8FED-4BA5-9A22-7FFE9243A433}" type="presOf" srcId="{20534403-2FD5-440D-9B85-3601B2EF4AFB}" destId="{A419B248-318F-42C5-AF49-8A9B459E7BBF}" srcOrd="0" destOrd="0" presId="urn:microsoft.com/office/officeart/2018/2/layout/IconCircleList"/>
    <dgm:cxn modelId="{337884B3-D63B-4ED2-B871-AD9C245A048C}" type="presOf" srcId="{81A4DD47-6AAA-43F6-A953-6A0133DFAD10}" destId="{E0A924E4-4EF8-4441-AFB9-13BD3F0CE11A}" srcOrd="0" destOrd="0" presId="urn:microsoft.com/office/officeart/2018/2/layout/IconCircleList"/>
    <dgm:cxn modelId="{84D878C5-6AD0-44F1-9897-29AFB247F99F}" type="presOf" srcId="{FAF3019B-A7F6-43B5-B1D5-C77F2C6A121E}" destId="{AFF05137-24AA-42E7-B337-D5F50EAE33ED}" srcOrd="0" destOrd="0" presId="urn:microsoft.com/office/officeart/2018/2/layout/IconCircleList"/>
    <dgm:cxn modelId="{D80628D9-9B92-4054-9006-CF0A656ED1D6}" srcId="{FAF3019B-A7F6-43B5-B1D5-C77F2C6A121E}" destId="{83DA581F-B5BE-490C-8ED8-674C1E460FF9}" srcOrd="1" destOrd="0" parTransId="{F2F9F891-12F3-4299-AAB3-4660BBA8B8E1}" sibTransId="{20534403-2FD5-440D-9B85-3601B2EF4AFB}"/>
    <dgm:cxn modelId="{FEC4D8F1-20A5-48B1-BE75-007F4D0803D6}" type="presParOf" srcId="{AFF05137-24AA-42E7-B337-D5F50EAE33ED}" destId="{101F2242-D38A-4AE8-B57E-99990575BF22}" srcOrd="0" destOrd="0" presId="urn:microsoft.com/office/officeart/2018/2/layout/IconCircleList"/>
    <dgm:cxn modelId="{3086800B-C75C-4D28-B22F-2D3DFE80DCC8}" type="presParOf" srcId="{101F2242-D38A-4AE8-B57E-99990575BF22}" destId="{1A3A6A3A-2E4A-4031-8EDF-7988D3BAD50D}" srcOrd="0" destOrd="0" presId="urn:microsoft.com/office/officeart/2018/2/layout/IconCircleList"/>
    <dgm:cxn modelId="{C2650FB2-A9E2-443F-9133-6A6003676E32}" type="presParOf" srcId="{1A3A6A3A-2E4A-4031-8EDF-7988D3BAD50D}" destId="{BBEC7BBD-E1B3-4A6B-824F-1CF246EC6840}" srcOrd="0" destOrd="0" presId="urn:microsoft.com/office/officeart/2018/2/layout/IconCircleList"/>
    <dgm:cxn modelId="{F6875876-8876-4127-B7A2-7E85848E11FF}" type="presParOf" srcId="{1A3A6A3A-2E4A-4031-8EDF-7988D3BAD50D}" destId="{235FAAB4-B77B-4A66-A9DB-43FD16991F7A}" srcOrd="1" destOrd="0" presId="urn:microsoft.com/office/officeart/2018/2/layout/IconCircleList"/>
    <dgm:cxn modelId="{87AB230B-4D28-4788-994A-C39580BC3569}" type="presParOf" srcId="{1A3A6A3A-2E4A-4031-8EDF-7988D3BAD50D}" destId="{4AF4CA5B-8B40-4D53-8DF3-CB8C684ADF7A}" srcOrd="2" destOrd="0" presId="urn:microsoft.com/office/officeart/2018/2/layout/IconCircleList"/>
    <dgm:cxn modelId="{2644C8A8-2770-4DD9-80C1-8304E719A1B7}" type="presParOf" srcId="{1A3A6A3A-2E4A-4031-8EDF-7988D3BAD50D}" destId="{E0A924E4-4EF8-4441-AFB9-13BD3F0CE11A}" srcOrd="3" destOrd="0" presId="urn:microsoft.com/office/officeart/2018/2/layout/IconCircleList"/>
    <dgm:cxn modelId="{A7AFA2AF-2AD5-4CDB-B7D5-B4D7B21A62E6}" type="presParOf" srcId="{101F2242-D38A-4AE8-B57E-99990575BF22}" destId="{9F1066EC-5229-42EF-8358-BE486B344C5D}" srcOrd="1" destOrd="0" presId="urn:microsoft.com/office/officeart/2018/2/layout/IconCircleList"/>
    <dgm:cxn modelId="{98B3417E-B535-4A54-9327-EFB5086E092F}" type="presParOf" srcId="{101F2242-D38A-4AE8-B57E-99990575BF22}" destId="{4FE4A3D4-B220-4634-AB87-B405744109E4}" srcOrd="2" destOrd="0" presId="urn:microsoft.com/office/officeart/2018/2/layout/IconCircleList"/>
    <dgm:cxn modelId="{67195F64-865B-4F55-9F54-B077ACD44223}" type="presParOf" srcId="{4FE4A3D4-B220-4634-AB87-B405744109E4}" destId="{AF384B48-F9DC-486A-B043-1FA73D5B7DED}" srcOrd="0" destOrd="0" presId="urn:microsoft.com/office/officeart/2018/2/layout/IconCircleList"/>
    <dgm:cxn modelId="{76A53274-FE93-4C08-8739-E66ACEE99283}" type="presParOf" srcId="{4FE4A3D4-B220-4634-AB87-B405744109E4}" destId="{BB123552-3552-4423-B955-FEF3C8C87D47}" srcOrd="1" destOrd="0" presId="urn:microsoft.com/office/officeart/2018/2/layout/IconCircleList"/>
    <dgm:cxn modelId="{132A7115-A4B7-432F-B03F-5ABDBD348CB0}" type="presParOf" srcId="{4FE4A3D4-B220-4634-AB87-B405744109E4}" destId="{32A7C09A-298C-4643-A228-F7D8B2E96F83}" srcOrd="2" destOrd="0" presId="urn:microsoft.com/office/officeart/2018/2/layout/IconCircleList"/>
    <dgm:cxn modelId="{FC07EDD8-AAC7-4CA8-BB42-7D208779181E}" type="presParOf" srcId="{4FE4A3D4-B220-4634-AB87-B405744109E4}" destId="{BB19AEB7-54FD-4A7B-B1AF-92667D77A11A}" srcOrd="3" destOrd="0" presId="urn:microsoft.com/office/officeart/2018/2/layout/IconCircleList"/>
    <dgm:cxn modelId="{481B2BF6-5A89-4893-A5FA-9C27DC30AD4E}" type="presParOf" srcId="{101F2242-D38A-4AE8-B57E-99990575BF22}" destId="{A419B248-318F-42C5-AF49-8A9B459E7BBF}" srcOrd="3" destOrd="0" presId="urn:microsoft.com/office/officeart/2018/2/layout/IconCircleList"/>
    <dgm:cxn modelId="{44A20D6B-2873-499C-8E91-E97F98FB2ABD}" type="presParOf" srcId="{101F2242-D38A-4AE8-B57E-99990575BF22}" destId="{BB773E10-4F04-49CB-A0E9-5979FC276123}" srcOrd="4" destOrd="0" presId="urn:microsoft.com/office/officeart/2018/2/layout/IconCircleList"/>
    <dgm:cxn modelId="{E534447B-3EB7-48E7-830B-480ABC73138B}" type="presParOf" srcId="{BB773E10-4F04-49CB-A0E9-5979FC276123}" destId="{8353B599-6F3B-49FA-95FE-114B62F76217}" srcOrd="0" destOrd="0" presId="urn:microsoft.com/office/officeart/2018/2/layout/IconCircleList"/>
    <dgm:cxn modelId="{95C8792B-F91B-460C-B4D8-A531B9F515AB}" type="presParOf" srcId="{BB773E10-4F04-49CB-A0E9-5979FC276123}" destId="{F84B612C-2852-47DF-83BA-9819DA617DEF}" srcOrd="1" destOrd="0" presId="urn:microsoft.com/office/officeart/2018/2/layout/IconCircleList"/>
    <dgm:cxn modelId="{4B296F3C-CCE7-4A3E-80ED-CC7613B79993}" type="presParOf" srcId="{BB773E10-4F04-49CB-A0E9-5979FC276123}" destId="{299574F4-FDD7-4D32-A9A5-AC5520C91189}" srcOrd="2" destOrd="0" presId="urn:microsoft.com/office/officeart/2018/2/layout/IconCircleList"/>
    <dgm:cxn modelId="{9D944984-D7EF-4FDB-9DB0-7E96B4893083}" type="presParOf" srcId="{BB773E10-4F04-49CB-A0E9-5979FC276123}" destId="{0140686E-6314-4810-8394-2FBA4BFA6283}" srcOrd="3" destOrd="0" presId="urn:microsoft.com/office/officeart/2018/2/layout/IconCircleList"/>
    <dgm:cxn modelId="{4B99EC30-9A59-44F9-B731-34ED0F2B5227}" type="presParOf" srcId="{101F2242-D38A-4AE8-B57E-99990575BF22}" destId="{A6A304F6-AC62-48B5-8082-C47A5AB9A850}" srcOrd="5" destOrd="0" presId="urn:microsoft.com/office/officeart/2018/2/layout/IconCircleList"/>
    <dgm:cxn modelId="{B72BD895-8912-4A76-849F-B2FF6E098530}" type="presParOf" srcId="{101F2242-D38A-4AE8-B57E-99990575BF22}" destId="{339B2EBE-BFDD-48BE-8EDA-01A6BC75FBD4}" srcOrd="6" destOrd="0" presId="urn:microsoft.com/office/officeart/2018/2/layout/IconCircleList"/>
    <dgm:cxn modelId="{84D2B8C3-2D37-4A26-8711-28371E7DC0B5}" type="presParOf" srcId="{339B2EBE-BFDD-48BE-8EDA-01A6BC75FBD4}" destId="{D2E15662-73BA-4C4A-A5FE-EE7B7075F226}" srcOrd="0" destOrd="0" presId="urn:microsoft.com/office/officeart/2018/2/layout/IconCircleList"/>
    <dgm:cxn modelId="{3D67282D-09ED-49FC-BC9D-0A90CB4AAF7A}" type="presParOf" srcId="{339B2EBE-BFDD-48BE-8EDA-01A6BC75FBD4}" destId="{E634E360-B1B5-45CA-83DC-522493EBBD57}" srcOrd="1" destOrd="0" presId="urn:microsoft.com/office/officeart/2018/2/layout/IconCircleList"/>
    <dgm:cxn modelId="{6DE6953D-3E67-4108-BF80-7E4A4E47443E}" type="presParOf" srcId="{339B2EBE-BFDD-48BE-8EDA-01A6BC75FBD4}" destId="{DAD4B14C-EB4B-43D9-B51A-66C18318B6FE}" srcOrd="2" destOrd="0" presId="urn:microsoft.com/office/officeart/2018/2/layout/IconCircleList"/>
    <dgm:cxn modelId="{2D821FCE-C5DB-42F9-8356-3D71DBDFDDD4}" type="presParOf" srcId="{339B2EBE-BFDD-48BE-8EDA-01A6BC75FBD4}" destId="{307C3078-3251-420E-B06A-C60F3281EB43}" srcOrd="3" destOrd="0" presId="urn:microsoft.com/office/officeart/2018/2/layout/IconCircleList"/>
    <dgm:cxn modelId="{1EBF14EC-3F69-4045-B6E5-DE1CB115D57B}" type="presParOf" srcId="{101F2242-D38A-4AE8-B57E-99990575BF22}" destId="{2508DA2D-2034-4A59-BE00-1799F9BC5DF8}" srcOrd="7" destOrd="0" presId="urn:microsoft.com/office/officeart/2018/2/layout/IconCircleList"/>
    <dgm:cxn modelId="{18FE367F-9176-48F1-8B8E-CBC506D399C8}" type="presParOf" srcId="{101F2242-D38A-4AE8-B57E-99990575BF22}" destId="{203F2E94-ED76-41E5-BE7B-D49486B77658}" srcOrd="8" destOrd="0" presId="urn:microsoft.com/office/officeart/2018/2/layout/IconCircleList"/>
    <dgm:cxn modelId="{9316CEF0-82FD-426A-8D3D-A44FC8E49314}" type="presParOf" srcId="{203F2E94-ED76-41E5-BE7B-D49486B77658}" destId="{9D54EDA3-39C2-4FE3-BBF9-FCFB2FE4D0BF}" srcOrd="0" destOrd="0" presId="urn:microsoft.com/office/officeart/2018/2/layout/IconCircleList"/>
    <dgm:cxn modelId="{C3C653F2-E680-4285-AE3D-DB9AEE65D843}" type="presParOf" srcId="{203F2E94-ED76-41E5-BE7B-D49486B77658}" destId="{CBAD88EB-DD18-427A-BEF6-3A5FC6E7557F}" srcOrd="1" destOrd="0" presId="urn:microsoft.com/office/officeart/2018/2/layout/IconCircleList"/>
    <dgm:cxn modelId="{F7087AFD-DC44-48E1-BF5C-9ECBD54133AB}" type="presParOf" srcId="{203F2E94-ED76-41E5-BE7B-D49486B77658}" destId="{7B104900-ADFA-4E47-8FF5-5EAAFB0B116D}" srcOrd="2" destOrd="0" presId="urn:microsoft.com/office/officeart/2018/2/layout/IconCircleList"/>
    <dgm:cxn modelId="{78E4A1D7-4B49-45EE-B0B2-6345E77A28ED}" type="presParOf" srcId="{203F2E94-ED76-41E5-BE7B-D49486B77658}" destId="{4B20B498-A581-4CD5-8F58-E83054E3920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FE41A0-D5DF-4404-945A-92145EF20C2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BCDBEA-9436-4F61-97C6-0997C6AB041F}">
      <dgm:prSet custT="1"/>
      <dgm:spPr/>
      <dgm:t>
        <a:bodyPr/>
        <a:lstStyle/>
        <a:p>
          <a:r>
            <a:rPr lang="cs-CZ" sz="1800" dirty="0"/>
            <a:t>maximální možná míra materiálového využití odpadu z demontáže stávajících oken a realizaci stavby</a:t>
          </a:r>
          <a:endParaRPr lang="en-US" sz="1800" dirty="0"/>
        </a:p>
      </dgm:t>
    </dgm:pt>
    <dgm:pt modelId="{1E9629D6-F1FC-45B7-AC2D-FEE01B5E471B}" type="parTrans" cxnId="{149217D6-E70D-44EB-A2E1-F41EEB693497}">
      <dgm:prSet/>
      <dgm:spPr/>
      <dgm:t>
        <a:bodyPr/>
        <a:lstStyle/>
        <a:p>
          <a:endParaRPr lang="en-US"/>
        </a:p>
      </dgm:t>
    </dgm:pt>
    <dgm:pt modelId="{652421E9-1841-403F-9202-CC4221378322}" type="sibTrans" cxnId="{149217D6-E70D-44EB-A2E1-F41EEB693497}">
      <dgm:prSet/>
      <dgm:spPr/>
      <dgm:t>
        <a:bodyPr/>
        <a:lstStyle/>
        <a:p>
          <a:endParaRPr lang="en-US"/>
        </a:p>
      </dgm:t>
    </dgm:pt>
    <dgm:pt modelId="{D8B2DBF1-B46D-4B4B-8E6C-326A34F56B3E}">
      <dgm:prSet custT="1"/>
      <dgm:spPr/>
      <dgm:t>
        <a:bodyPr/>
        <a:lstStyle/>
        <a:p>
          <a:r>
            <a:rPr lang="cs-CZ" sz="1800" dirty="0"/>
            <a:t>omezení spotřeby primárních surovin - využití druhotných surovin, či alespoň surovin z udržitelných zdrojů</a:t>
          </a:r>
          <a:endParaRPr lang="en-US" sz="1800" dirty="0"/>
        </a:p>
      </dgm:t>
    </dgm:pt>
    <dgm:pt modelId="{37446A13-8B2E-4782-98EE-6499D7673BC4}" type="parTrans" cxnId="{235805AD-487F-4EFD-8BB4-38CAB5E85DDA}">
      <dgm:prSet/>
      <dgm:spPr/>
      <dgm:t>
        <a:bodyPr/>
        <a:lstStyle/>
        <a:p>
          <a:endParaRPr lang="en-US"/>
        </a:p>
      </dgm:t>
    </dgm:pt>
    <dgm:pt modelId="{EC413041-44FA-41B4-9623-E8956459FB63}" type="sibTrans" cxnId="{235805AD-487F-4EFD-8BB4-38CAB5E85DDA}">
      <dgm:prSet/>
      <dgm:spPr/>
      <dgm:t>
        <a:bodyPr/>
        <a:lstStyle/>
        <a:p>
          <a:endParaRPr lang="en-US"/>
        </a:p>
      </dgm:t>
    </dgm:pt>
    <dgm:pt modelId="{BCA8F51C-D9A9-4F09-9049-72454423EF52}">
      <dgm:prSet custT="1"/>
      <dgm:spPr/>
      <dgm:t>
        <a:bodyPr/>
        <a:lstStyle/>
        <a:p>
          <a:r>
            <a:rPr lang="cs-CZ" sz="1800" dirty="0"/>
            <a:t>minimalizace dopadu veškerých prováděných prací na okolí, ať už jde o hluk, prach, vibrace a další negativní vlivy</a:t>
          </a:r>
          <a:endParaRPr lang="en-US" sz="1800" dirty="0"/>
        </a:p>
      </dgm:t>
    </dgm:pt>
    <dgm:pt modelId="{695875CD-8609-47D5-969C-1FBB33D62084}" type="parTrans" cxnId="{1FBC69B0-3C8D-46D3-BB77-5E537ABAD325}">
      <dgm:prSet/>
      <dgm:spPr/>
      <dgm:t>
        <a:bodyPr/>
        <a:lstStyle/>
        <a:p>
          <a:endParaRPr lang="en-US"/>
        </a:p>
      </dgm:t>
    </dgm:pt>
    <dgm:pt modelId="{A1148D8C-2227-4784-B238-9923EBF08B2B}" type="sibTrans" cxnId="{1FBC69B0-3C8D-46D3-BB77-5E537ABAD325}">
      <dgm:prSet/>
      <dgm:spPr/>
      <dgm:t>
        <a:bodyPr/>
        <a:lstStyle/>
        <a:p>
          <a:endParaRPr lang="en-US"/>
        </a:p>
      </dgm:t>
    </dgm:pt>
    <dgm:pt modelId="{D1409001-972B-4AF3-9023-B7634A658345}">
      <dgm:prSet custT="1"/>
      <dgm:spPr/>
      <dgm:t>
        <a:bodyPr/>
        <a:lstStyle/>
        <a:p>
          <a:r>
            <a:rPr lang="cs-CZ" sz="1800" dirty="0"/>
            <a:t>férové poddodavatelské vztahy, důstojné pracovní podmínky a odpovídající finanční ohodnocení pro všechny pracovníky podílející se na realizaci stavby</a:t>
          </a:r>
          <a:endParaRPr lang="en-US" sz="1800" dirty="0"/>
        </a:p>
      </dgm:t>
    </dgm:pt>
    <dgm:pt modelId="{61B7FA2F-4AA5-4C80-9FEC-C2AD77C5F09D}" type="parTrans" cxnId="{FE7062C5-5F51-4495-947C-729AA022160F}">
      <dgm:prSet/>
      <dgm:spPr/>
      <dgm:t>
        <a:bodyPr/>
        <a:lstStyle/>
        <a:p>
          <a:endParaRPr lang="en-US"/>
        </a:p>
      </dgm:t>
    </dgm:pt>
    <dgm:pt modelId="{70A28AAF-EA5C-4CAD-AAD7-6C6C276FD21D}" type="sibTrans" cxnId="{FE7062C5-5F51-4495-947C-729AA022160F}">
      <dgm:prSet/>
      <dgm:spPr/>
      <dgm:t>
        <a:bodyPr/>
        <a:lstStyle/>
        <a:p>
          <a:endParaRPr lang="en-US"/>
        </a:p>
      </dgm:t>
    </dgm:pt>
    <dgm:pt modelId="{588B71C8-481F-4DEA-84A6-8233902BE37D}">
      <dgm:prSet custT="1"/>
      <dgm:spPr/>
      <dgm:t>
        <a:bodyPr/>
        <a:lstStyle/>
        <a:p>
          <a:r>
            <a:rPr lang="cs-CZ" sz="1800" dirty="0"/>
            <a:t>maximální informovanost o způsobech a průběhu realizace stavby včetně naplňování priorit</a:t>
          </a:r>
          <a:endParaRPr lang="en-US" sz="1800" dirty="0"/>
        </a:p>
      </dgm:t>
    </dgm:pt>
    <dgm:pt modelId="{C9D0688F-EDC2-4911-93C8-D65C1FA81B17}" type="parTrans" cxnId="{4CA0AF86-2ABD-4FD1-ACAA-0ED3DB9B0C2A}">
      <dgm:prSet/>
      <dgm:spPr/>
      <dgm:t>
        <a:bodyPr/>
        <a:lstStyle/>
        <a:p>
          <a:endParaRPr lang="en-US"/>
        </a:p>
      </dgm:t>
    </dgm:pt>
    <dgm:pt modelId="{588BB9A2-7B89-4302-8574-112F95C767AE}" type="sibTrans" cxnId="{4CA0AF86-2ABD-4FD1-ACAA-0ED3DB9B0C2A}">
      <dgm:prSet/>
      <dgm:spPr/>
      <dgm:t>
        <a:bodyPr/>
        <a:lstStyle/>
        <a:p>
          <a:endParaRPr lang="en-US"/>
        </a:p>
      </dgm:t>
    </dgm:pt>
    <dgm:pt modelId="{5116A22C-28A5-4D0C-A581-C592A2E68F4D}">
      <dgm:prSet custT="1"/>
      <dgm:spPr/>
      <dgm:t>
        <a:bodyPr/>
        <a:lstStyle/>
        <a:p>
          <a:r>
            <a:rPr lang="cs-CZ" sz="1800" dirty="0"/>
            <a:t>bezpečnost práce pro všechny pracovníky podílející se na realizaci stavby i bezpečnost zaměstnanců a návštěvníků zadavatele</a:t>
          </a:r>
          <a:endParaRPr lang="en-US" sz="1800" dirty="0"/>
        </a:p>
      </dgm:t>
    </dgm:pt>
    <dgm:pt modelId="{E4374EF2-4785-4ACE-9D1A-49FCAF7F6CFD}" type="parTrans" cxnId="{7EB47B63-EEB3-452B-948C-4203AA9724C7}">
      <dgm:prSet/>
      <dgm:spPr/>
      <dgm:t>
        <a:bodyPr/>
        <a:lstStyle/>
        <a:p>
          <a:endParaRPr lang="cs-CZ"/>
        </a:p>
      </dgm:t>
    </dgm:pt>
    <dgm:pt modelId="{9BE127CF-DA2C-46B3-BC0B-5C88BF06D18B}" type="sibTrans" cxnId="{7EB47B63-EEB3-452B-948C-4203AA9724C7}">
      <dgm:prSet/>
      <dgm:spPr/>
      <dgm:t>
        <a:bodyPr/>
        <a:lstStyle/>
        <a:p>
          <a:endParaRPr lang="cs-CZ"/>
        </a:p>
      </dgm:t>
    </dgm:pt>
    <dgm:pt modelId="{21305117-6C2E-433A-B8C2-03EF0B6E2FA2}" type="pres">
      <dgm:prSet presAssocID="{D3FE41A0-D5DF-4404-945A-92145EF20C22}" presName="diagram" presStyleCnt="0">
        <dgm:presLayoutVars>
          <dgm:dir/>
          <dgm:resizeHandles val="exact"/>
        </dgm:presLayoutVars>
      </dgm:prSet>
      <dgm:spPr/>
    </dgm:pt>
    <dgm:pt modelId="{ED217019-D53C-4C6A-93E6-E5506F24F6B8}" type="pres">
      <dgm:prSet presAssocID="{82BCDBEA-9436-4F61-97C6-0997C6AB041F}" presName="node" presStyleLbl="node1" presStyleIdx="0" presStyleCnt="6">
        <dgm:presLayoutVars>
          <dgm:bulletEnabled val="1"/>
        </dgm:presLayoutVars>
      </dgm:prSet>
      <dgm:spPr/>
    </dgm:pt>
    <dgm:pt modelId="{5B36F89A-095F-4847-B32D-6DC738245459}" type="pres">
      <dgm:prSet presAssocID="{652421E9-1841-403F-9202-CC4221378322}" presName="sibTrans" presStyleCnt="0"/>
      <dgm:spPr/>
    </dgm:pt>
    <dgm:pt modelId="{13C66BC8-968C-4DF3-A4AE-E4DD93E4DD1C}" type="pres">
      <dgm:prSet presAssocID="{D8B2DBF1-B46D-4B4B-8E6C-326A34F56B3E}" presName="node" presStyleLbl="node1" presStyleIdx="1" presStyleCnt="6">
        <dgm:presLayoutVars>
          <dgm:bulletEnabled val="1"/>
        </dgm:presLayoutVars>
      </dgm:prSet>
      <dgm:spPr/>
    </dgm:pt>
    <dgm:pt modelId="{286CD9A3-A881-4DCD-A2BE-571D7CC74C78}" type="pres">
      <dgm:prSet presAssocID="{EC413041-44FA-41B4-9623-E8956459FB63}" presName="sibTrans" presStyleCnt="0"/>
      <dgm:spPr/>
    </dgm:pt>
    <dgm:pt modelId="{D171B536-B41C-4D1C-9490-0997AF950A07}" type="pres">
      <dgm:prSet presAssocID="{BCA8F51C-D9A9-4F09-9049-72454423EF52}" presName="node" presStyleLbl="node1" presStyleIdx="2" presStyleCnt="6">
        <dgm:presLayoutVars>
          <dgm:bulletEnabled val="1"/>
        </dgm:presLayoutVars>
      </dgm:prSet>
      <dgm:spPr/>
    </dgm:pt>
    <dgm:pt modelId="{CC6F5762-578D-4235-A5A0-4BE01149C0F9}" type="pres">
      <dgm:prSet presAssocID="{A1148D8C-2227-4784-B238-9923EBF08B2B}" presName="sibTrans" presStyleCnt="0"/>
      <dgm:spPr/>
    </dgm:pt>
    <dgm:pt modelId="{13E7E59E-EEA4-4262-82E2-CA7B81E3A9F6}" type="pres">
      <dgm:prSet presAssocID="{D1409001-972B-4AF3-9023-B7634A658345}" presName="node" presStyleLbl="node1" presStyleIdx="3" presStyleCnt="6">
        <dgm:presLayoutVars>
          <dgm:bulletEnabled val="1"/>
        </dgm:presLayoutVars>
      </dgm:prSet>
      <dgm:spPr/>
    </dgm:pt>
    <dgm:pt modelId="{D24F35A5-559B-4A1B-8F98-154E0CC62787}" type="pres">
      <dgm:prSet presAssocID="{70A28AAF-EA5C-4CAD-AAD7-6C6C276FD21D}" presName="sibTrans" presStyleCnt="0"/>
      <dgm:spPr/>
    </dgm:pt>
    <dgm:pt modelId="{1571B8C1-0350-49C7-AB3B-F875EB33475A}" type="pres">
      <dgm:prSet presAssocID="{588B71C8-481F-4DEA-84A6-8233902BE37D}" presName="node" presStyleLbl="node1" presStyleIdx="4" presStyleCnt="6" custLinFactX="9983" custLinFactNeighborX="100000" custLinFactNeighborY="1338">
        <dgm:presLayoutVars>
          <dgm:bulletEnabled val="1"/>
        </dgm:presLayoutVars>
      </dgm:prSet>
      <dgm:spPr/>
    </dgm:pt>
    <dgm:pt modelId="{2A04BEB4-BAD8-409F-98B1-D53F56766E3B}" type="pres">
      <dgm:prSet presAssocID="{588BB9A2-7B89-4302-8574-112F95C767AE}" presName="sibTrans" presStyleCnt="0"/>
      <dgm:spPr/>
    </dgm:pt>
    <dgm:pt modelId="{C03921A1-A066-424E-8EC0-626C0B00E04A}" type="pres">
      <dgm:prSet presAssocID="{5116A22C-28A5-4D0C-A581-C592A2E68F4D}" presName="node" presStyleLbl="node1" presStyleIdx="5" presStyleCnt="6" custLinFactX="-10152" custLinFactNeighborX="-100000" custLinFactNeighborY="1338">
        <dgm:presLayoutVars>
          <dgm:bulletEnabled val="1"/>
        </dgm:presLayoutVars>
      </dgm:prSet>
      <dgm:spPr/>
    </dgm:pt>
  </dgm:ptLst>
  <dgm:cxnLst>
    <dgm:cxn modelId="{7EB47B63-EEB3-452B-948C-4203AA9724C7}" srcId="{D3FE41A0-D5DF-4404-945A-92145EF20C22}" destId="{5116A22C-28A5-4D0C-A581-C592A2E68F4D}" srcOrd="5" destOrd="0" parTransId="{E4374EF2-4785-4ACE-9D1A-49FCAF7F6CFD}" sibTransId="{9BE127CF-DA2C-46B3-BC0B-5C88BF06D18B}"/>
    <dgm:cxn modelId="{2139AB4A-5C95-4326-94A0-36BEBD0C6B39}" type="presOf" srcId="{D3FE41A0-D5DF-4404-945A-92145EF20C22}" destId="{21305117-6C2E-433A-B8C2-03EF0B6E2FA2}" srcOrd="0" destOrd="0" presId="urn:microsoft.com/office/officeart/2005/8/layout/default"/>
    <dgm:cxn modelId="{6C796771-90A2-4FEA-B940-1D602DAB8C22}" type="presOf" srcId="{D1409001-972B-4AF3-9023-B7634A658345}" destId="{13E7E59E-EEA4-4262-82E2-CA7B81E3A9F6}" srcOrd="0" destOrd="0" presId="urn:microsoft.com/office/officeart/2005/8/layout/default"/>
    <dgm:cxn modelId="{CD6D1258-1389-4F1F-B4FD-B163353CCD77}" type="presOf" srcId="{BCA8F51C-D9A9-4F09-9049-72454423EF52}" destId="{D171B536-B41C-4D1C-9490-0997AF950A07}" srcOrd="0" destOrd="0" presId="urn:microsoft.com/office/officeart/2005/8/layout/default"/>
    <dgm:cxn modelId="{DBE7427E-0AFA-42D0-8150-D53006063A2C}" type="presOf" srcId="{5116A22C-28A5-4D0C-A581-C592A2E68F4D}" destId="{C03921A1-A066-424E-8EC0-626C0B00E04A}" srcOrd="0" destOrd="0" presId="urn:microsoft.com/office/officeart/2005/8/layout/default"/>
    <dgm:cxn modelId="{4CA0AF86-2ABD-4FD1-ACAA-0ED3DB9B0C2A}" srcId="{D3FE41A0-D5DF-4404-945A-92145EF20C22}" destId="{588B71C8-481F-4DEA-84A6-8233902BE37D}" srcOrd="4" destOrd="0" parTransId="{C9D0688F-EDC2-4911-93C8-D65C1FA81B17}" sibTransId="{588BB9A2-7B89-4302-8574-112F95C767AE}"/>
    <dgm:cxn modelId="{782A8A94-71B9-4627-A349-712CD5A5F8E2}" type="presOf" srcId="{D8B2DBF1-B46D-4B4B-8E6C-326A34F56B3E}" destId="{13C66BC8-968C-4DF3-A4AE-E4DD93E4DD1C}" srcOrd="0" destOrd="0" presId="urn:microsoft.com/office/officeart/2005/8/layout/default"/>
    <dgm:cxn modelId="{235805AD-487F-4EFD-8BB4-38CAB5E85DDA}" srcId="{D3FE41A0-D5DF-4404-945A-92145EF20C22}" destId="{D8B2DBF1-B46D-4B4B-8E6C-326A34F56B3E}" srcOrd="1" destOrd="0" parTransId="{37446A13-8B2E-4782-98EE-6499D7673BC4}" sibTransId="{EC413041-44FA-41B4-9623-E8956459FB63}"/>
    <dgm:cxn modelId="{1FBC69B0-3C8D-46D3-BB77-5E537ABAD325}" srcId="{D3FE41A0-D5DF-4404-945A-92145EF20C22}" destId="{BCA8F51C-D9A9-4F09-9049-72454423EF52}" srcOrd="2" destOrd="0" parTransId="{695875CD-8609-47D5-969C-1FBB33D62084}" sibTransId="{A1148D8C-2227-4784-B238-9923EBF08B2B}"/>
    <dgm:cxn modelId="{FE7062C5-5F51-4495-947C-729AA022160F}" srcId="{D3FE41A0-D5DF-4404-945A-92145EF20C22}" destId="{D1409001-972B-4AF3-9023-B7634A658345}" srcOrd="3" destOrd="0" parTransId="{61B7FA2F-4AA5-4C80-9FEC-C2AD77C5F09D}" sibTransId="{70A28AAF-EA5C-4CAD-AAD7-6C6C276FD21D}"/>
    <dgm:cxn modelId="{149217D6-E70D-44EB-A2E1-F41EEB693497}" srcId="{D3FE41A0-D5DF-4404-945A-92145EF20C22}" destId="{82BCDBEA-9436-4F61-97C6-0997C6AB041F}" srcOrd="0" destOrd="0" parTransId="{1E9629D6-F1FC-45B7-AC2D-FEE01B5E471B}" sibTransId="{652421E9-1841-403F-9202-CC4221378322}"/>
    <dgm:cxn modelId="{A014ECDF-37C0-4D00-A083-5F2907C4BB4B}" type="presOf" srcId="{588B71C8-481F-4DEA-84A6-8233902BE37D}" destId="{1571B8C1-0350-49C7-AB3B-F875EB33475A}" srcOrd="0" destOrd="0" presId="urn:microsoft.com/office/officeart/2005/8/layout/default"/>
    <dgm:cxn modelId="{F1857CF7-911C-47A1-AC43-77D418E5B660}" type="presOf" srcId="{82BCDBEA-9436-4F61-97C6-0997C6AB041F}" destId="{ED217019-D53C-4C6A-93E6-E5506F24F6B8}" srcOrd="0" destOrd="0" presId="urn:microsoft.com/office/officeart/2005/8/layout/default"/>
    <dgm:cxn modelId="{0D28EFCF-2F78-4765-88BD-CFC2319B8915}" type="presParOf" srcId="{21305117-6C2E-433A-B8C2-03EF0B6E2FA2}" destId="{ED217019-D53C-4C6A-93E6-E5506F24F6B8}" srcOrd="0" destOrd="0" presId="urn:microsoft.com/office/officeart/2005/8/layout/default"/>
    <dgm:cxn modelId="{B892ECEA-F0F0-4D87-B89E-F4E1CCD2A7A7}" type="presParOf" srcId="{21305117-6C2E-433A-B8C2-03EF0B6E2FA2}" destId="{5B36F89A-095F-4847-B32D-6DC738245459}" srcOrd="1" destOrd="0" presId="urn:microsoft.com/office/officeart/2005/8/layout/default"/>
    <dgm:cxn modelId="{436DD1DC-81C1-43B3-A29E-CA07BC4D46DC}" type="presParOf" srcId="{21305117-6C2E-433A-B8C2-03EF0B6E2FA2}" destId="{13C66BC8-968C-4DF3-A4AE-E4DD93E4DD1C}" srcOrd="2" destOrd="0" presId="urn:microsoft.com/office/officeart/2005/8/layout/default"/>
    <dgm:cxn modelId="{1A488AFD-CCB3-4830-8001-DB808CF9852A}" type="presParOf" srcId="{21305117-6C2E-433A-B8C2-03EF0B6E2FA2}" destId="{286CD9A3-A881-4DCD-A2BE-571D7CC74C78}" srcOrd="3" destOrd="0" presId="urn:microsoft.com/office/officeart/2005/8/layout/default"/>
    <dgm:cxn modelId="{0C032FBF-A6DE-4AFF-AAA6-F1D562E4182B}" type="presParOf" srcId="{21305117-6C2E-433A-B8C2-03EF0B6E2FA2}" destId="{D171B536-B41C-4D1C-9490-0997AF950A07}" srcOrd="4" destOrd="0" presId="urn:microsoft.com/office/officeart/2005/8/layout/default"/>
    <dgm:cxn modelId="{4639F15D-7625-4F28-962D-3D8975FAC6DA}" type="presParOf" srcId="{21305117-6C2E-433A-B8C2-03EF0B6E2FA2}" destId="{CC6F5762-578D-4235-A5A0-4BE01149C0F9}" srcOrd="5" destOrd="0" presId="urn:microsoft.com/office/officeart/2005/8/layout/default"/>
    <dgm:cxn modelId="{7BDE1563-CEB5-40DF-A58D-761AC0113C94}" type="presParOf" srcId="{21305117-6C2E-433A-B8C2-03EF0B6E2FA2}" destId="{13E7E59E-EEA4-4262-82E2-CA7B81E3A9F6}" srcOrd="6" destOrd="0" presId="urn:microsoft.com/office/officeart/2005/8/layout/default"/>
    <dgm:cxn modelId="{5AAEF1D0-DD95-4BED-8E8F-9CC439ECE27D}" type="presParOf" srcId="{21305117-6C2E-433A-B8C2-03EF0B6E2FA2}" destId="{D24F35A5-559B-4A1B-8F98-154E0CC62787}" srcOrd="7" destOrd="0" presId="urn:microsoft.com/office/officeart/2005/8/layout/default"/>
    <dgm:cxn modelId="{6E26DD12-01C1-4D75-84EC-EBC6E3D6A780}" type="presParOf" srcId="{21305117-6C2E-433A-B8C2-03EF0B6E2FA2}" destId="{1571B8C1-0350-49C7-AB3B-F875EB33475A}" srcOrd="8" destOrd="0" presId="urn:microsoft.com/office/officeart/2005/8/layout/default"/>
    <dgm:cxn modelId="{ACE4042E-3E07-4E66-A3BC-1EB6F2CC127F}" type="presParOf" srcId="{21305117-6C2E-433A-B8C2-03EF0B6E2FA2}" destId="{2A04BEB4-BAD8-409F-98B1-D53F56766E3B}" srcOrd="9" destOrd="0" presId="urn:microsoft.com/office/officeart/2005/8/layout/default"/>
    <dgm:cxn modelId="{823E1A5C-E936-40BA-B171-7B50AE9A9A3E}" type="presParOf" srcId="{21305117-6C2E-433A-B8C2-03EF0B6E2FA2}" destId="{C03921A1-A066-424E-8EC0-626C0B00E04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92602D-2F23-44F4-B304-60C97A38F1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BA9D73-9B14-4884-8D1D-384A8C5C4062}">
      <dgm:prSet custT="1"/>
      <dgm:spPr/>
      <dgm:t>
        <a:bodyPr/>
        <a:lstStyle/>
        <a:p>
          <a:r>
            <a:rPr lang="cs-CZ" sz="2000" dirty="0"/>
            <a:t>reportování prostřednictvím Manažera odpovědného přístupu dodavatele</a:t>
          </a:r>
          <a:endParaRPr lang="en-US" sz="2000" dirty="0"/>
        </a:p>
      </dgm:t>
    </dgm:pt>
    <dgm:pt modelId="{9083D6C6-E2DB-4BDF-B10E-30E4F24D0050}" type="parTrans" cxnId="{AFC85155-8075-4FDE-B8CB-E7682D160207}">
      <dgm:prSet/>
      <dgm:spPr/>
      <dgm:t>
        <a:bodyPr/>
        <a:lstStyle/>
        <a:p>
          <a:endParaRPr lang="en-US"/>
        </a:p>
      </dgm:t>
    </dgm:pt>
    <dgm:pt modelId="{B2D05AE3-0012-4457-9BA6-3510F024C0F7}" type="sibTrans" cxnId="{AFC85155-8075-4FDE-B8CB-E7682D160207}">
      <dgm:prSet/>
      <dgm:spPr/>
      <dgm:t>
        <a:bodyPr/>
        <a:lstStyle/>
        <a:p>
          <a:endParaRPr lang="en-US"/>
        </a:p>
      </dgm:t>
    </dgm:pt>
    <dgm:pt modelId="{19C1194C-BCB6-4713-9F93-C701D23961B0}">
      <dgm:prSet/>
      <dgm:spPr/>
      <dgm:t>
        <a:bodyPr/>
        <a:lstStyle/>
        <a:p>
          <a:r>
            <a:rPr lang="cs-CZ" dirty="0"/>
            <a:t>pravidelné písemné reporty v elektronické podobě minimálně jednou za tři měsíce</a:t>
          </a:r>
          <a:endParaRPr lang="en-US" dirty="0"/>
        </a:p>
      </dgm:t>
    </dgm:pt>
    <dgm:pt modelId="{EBD30197-DF90-4729-93F5-238CA1CF3C71}" type="parTrans" cxnId="{35A2569A-EE6B-4E7F-AC78-7010604A3111}">
      <dgm:prSet/>
      <dgm:spPr/>
      <dgm:t>
        <a:bodyPr/>
        <a:lstStyle/>
        <a:p>
          <a:endParaRPr lang="en-US"/>
        </a:p>
      </dgm:t>
    </dgm:pt>
    <dgm:pt modelId="{9C097AA7-713F-419D-90BF-8E98874C2817}" type="sibTrans" cxnId="{35A2569A-EE6B-4E7F-AC78-7010604A3111}">
      <dgm:prSet/>
      <dgm:spPr/>
      <dgm:t>
        <a:bodyPr/>
        <a:lstStyle/>
        <a:p>
          <a:endParaRPr lang="en-US"/>
        </a:p>
      </dgm:t>
    </dgm:pt>
    <dgm:pt modelId="{53F26CD0-D4AC-4F77-9E80-844FC4F112E5}">
      <dgm:prSet/>
      <dgm:spPr/>
      <dgm:t>
        <a:bodyPr/>
        <a:lstStyle/>
        <a:p>
          <a:r>
            <a:rPr lang="cs-CZ" dirty="0"/>
            <a:t>obsah reportu je předem dán, přičemž dodavatel je oprávněn report upravit s ohledem na konkrétní opatření, která nabídne v rámci kvalitativní části nabídky</a:t>
          </a:r>
          <a:endParaRPr lang="en-US" dirty="0"/>
        </a:p>
      </dgm:t>
    </dgm:pt>
    <dgm:pt modelId="{F78B80B8-1927-4FB7-836E-D2C9B477D209}" type="parTrans" cxnId="{8C131D7E-4C85-4C69-9F2C-86EB10E01CBE}">
      <dgm:prSet/>
      <dgm:spPr/>
      <dgm:t>
        <a:bodyPr/>
        <a:lstStyle/>
        <a:p>
          <a:endParaRPr lang="en-US"/>
        </a:p>
      </dgm:t>
    </dgm:pt>
    <dgm:pt modelId="{57EFE25D-A874-4A01-B5BE-9649507BFB10}" type="sibTrans" cxnId="{8C131D7E-4C85-4C69-9F2C-86EB10E01CBE}">
      <dgm:prSet/>
      <dgm:spPr/>
      <dgm:t>
        <a:bodyPr/>
        <a:lstStyle/>
        <a:p>
          <a:endParaRPr lang="en-US"/>
        </a:p>
      </dgm:t>
    </dgm:pt>
    <dgm:pt modelId="{C200A872-5812-44F8-B75C-B5D6C46B62D6}" type="pres">
      <dgm:prSet presAssocID="{0592602D-2F23-44F4-B304-60C97A38F149}" presName="Name0" presStyleCnt="0">
        <dgm:presLayoutVars>
          <dgm:dir/>
          <dgm:animLvl val="lvl"/>
          <dgm:resizeHandles val="exact"/>
        </dgm:presLayoutVars>
      </dgm:prSet>
      <dgm:spPr/>
    </dgm:pt>
    <dgm:pt modelId="{F28181BC-05B7-435E-8F97-4F7C01BAB69D}" type="pres">
      <dgm:prSet presAssocID="{66BA9D73-9B14-4884-8D1D-384A8C5C4062}" presName="linNode" presStyleCnt="0"/>
      <dgm:spPr/>
    </dgm:pt>
    <dgm:pt modelId="{1EAE9E82-1B27-47CD-B161-07275FA0E589}" type="pres">
      <dgm:prSet presAssocID="{66BA9D73-9B14-4884-8D1D-384A8C5C4062}" presName="parentText" presStyleLbl="node1" presStyleIdx="0" presStyleCnt="3" custScaleX="158171">
        <dgm:presLayoutVars>
          <dgm:chMax val="1"/>
          <dgm:bulletEnabled val="1"/>
        </dgm:presLayoutVars>
      </dgm:prSet>
      <dgm:spPr/>
    </dgm:pt>
    <dgm:pt modelId="{096EB178-3595-41FB-99D0-BAC463DE020B}" type="pres">
      <dgm:prSet presAssocID="{B2D05AE3-0012-4457-9BA6-3510F024C0F7}" presName="sp" presStyleCnt="0"/>
      <dgm:spPr/>
    </dgm:pt>
    <dgm:pt modelId="{E0FFDBEE-ADA2-49B4-A0CC-AC7BDEC8C14C}" type="pres">
      <dgm:prSet presAssocID="{19C1194C-BCB6-4713-9F93-C701D23961B0}" presName="linNode" presStyleCnt="0"/>
      <dgm:spPr/>
    </dgm:pt>
    <dgm:pt modelId="{2DF6CF45-903A-4A09-9ADE-27133148EAE3}" type="pres">
      <dgm:prSet presAssocID="{19C1194C-BCB6-4713-9F93-C701D23961B0}" presName="parentText" presStyleLbl="node1" presStyleIdx="1" presStyleCnt="3" custScaleX="158863">
        <dgm:presLayoutVars>
          <dgm:chMax val="1"/>
          <dgm:bulletEnabled val="1"/>
        </dgm:presLayoutVars>
      </dgm:prSet>
      <dgm:spPr/>
    </dgm:pt>
    <dgm:pt modelId="{76F6537B-5105-477F-B00D-EA1A58885A9E}" type="pres">
      <dgm:prSet presAssocID="{9C097AA7-713F-419D-90BF-8E98874C2817}" presName="sp" presStyleCnt="0"/>
      <dgm:spPr/>
    </dgm:pt>
    <dgm:pt modelId="{8743D8E4-72AB-4ACC-B03B-820975CD737C}" type="pres">
      <dgm:prSet presAssocID="{53F26CD0-D4AC-4F77-9E80-844FC4F112E5}" presName="linNode" presStyleCnt="0"/>
      <dgm:spPr/>
    </dgm:pt>
    <dgm:pt modelId="{C4166902-B06D-45D6-84FB-5B8F1EB2CB42}" type="pres">
      <dgm:prSet presAssocID="{53F26CD0-D4AC-4F77-9E80-844FC4F112E5}" presName="parentText" presStyleLbl="node1" presStyleIdx="2" presStyleCnt="3" custScaleX="160664">
        <dgm:presLayoutVars>
          <dgm:chMax val="1"/>
          <dgm:bulletEnabled val="1"/>
        </dgm:presLayoutVars>
      </dgm:prSet>
      <dgm:spPr/>
    </dgm:pt>
  </dgm:ptLst>
  <dgm:cxnLst>
    <dgm:cxn modelId="{44A8C134-F251-42C7-9295-1234994732D7}" type="presOf" srcId="{19C1194C-BCB6-4713-9F93-C701D23961B0}" destId="{2DF6CF45-903A-4A09-9ADE-27133148EAE3}" srcOrd="0" destOrd="0" presId="urn:microsoft.com/office/officeart/2005/8/layout/vList5"/>
    <dgm:cxn modelId="{AFC85155-8075-4FDE-B8CB-E7682D160207}" srcId="{0592602D-2F23-44F4-B304-60C97A38F149}" destId="{66BA9D73-9B14-4884-8D1D-384A8C5C4062}" srcOrd="0" destOrd="0" parTransId="{9083D6C6-E2DB-4BDF-B10E-30E4F24D0050}" sibTransId="{B2D05AE3-0012-4457-9BA6-3510F024C0F7}"/>
    <dgm:cxn modelId="{8C131D7E-4C85-4C69-9F2C-86EB10E01CBE}" srcId="{0592602D-2F23-44F4-B304-60C97A38F149}" destId="{53F26CD0-D4AC-4F77-9E80-844FC4F112E5}" srcOrd="2" destOrd="0" parTransId="{F78B80B8-1927-4FB7-836E-D2C9B477D209}" sibTransId="{57EFE25D-A874-4A01-B5BE-9649507BFB10}"/>
    <dgm:cxn modelId="{35A2569A-EE6B-4E7F-AC78-7010604A3111}" srcId="{0592602D-2F23-44F4-B304-60C97A38F149}" destId="{19C1194C-BCB6-4713-9F93-C701D23961B0}" srcOrd="1" destOrd="0" parTransId="{EBD30197-DF90-4729-93F5-238CA1CF3C71}" sibTransId="{9C097AA7-713F-419D-90BF-8E98874C2817}"/>
    <dgm:cxn modelId="{02DB0FB8-E9EB-4135-B5F7-572768A036B5}" type="presOf" srcId="{53F26CD0-D4AC-4F77-9E80-844FC4F112E5}" destId="{C4166902-B06D-45D6-84FB-5B8F1EB2CB42}" srcOrd="0" destOrd="0" presId="urn:microsoft.com/office/officeart/2005/8/layout/vList5"/>
    <dgm:cxn modelId="{9707FDF2-ABF1-4C2C-83ED-4246B898916A}" type="presOf" srcId="{0592602D-2F23-44F4-B304-60C97A38F149}" destId="{C200A872-5812-44F8-B75C-B5D6C46B62D6}" srcOrd="0" destOrd="0" presId="urn:microsoft.com/office/officeart/2005/8/layout/vList5"/>
    <dgm:cxn modelId="{ACE551F8-9164-48F0-98DA-5F9B913B6A35}" type="presOf" srcId="{66BA9D73-9B14-4884-8D1D-384A8C5C4062}" destId="{1EAE9E82-1B27-47CD-B161-07275FA0E589}" srcOrd="0" destOrd="0" presId="urn:microsoft.com/office/officeart/2005/8/layout/vList5"/>
    <dgm:cxn modelId="{2E8410D0-9396-4B4B-89C7-3D1C06A693F6}" type="presParOf" srcId="{C200A872-5812-44F8-B75C-B5D6C46B62D6}" destId="{F28181BC-05B7-435E-8F97-4F7C01BAB69D}" srcOrd="0" destOrd="0" presId="urn:microsoft.com/office/officeart/2005/8/layout/vList5"/>
    <dgm:cxn modelId="{E6C56851-DAE1-44A6-AC99-D85818C9DE63}" type="presParOf" srcId="{F28181BC-05B7-435E-8F97-4F7C01BAB69D}" destId="{1EAE9E82-1B27-47CD-B161-07275FA0E589}" srcOrd="0" destOrd="0" presId="urn:microsoft.com/office/officeart/2005/8/layout/vList5"/>
    <dgm:cxn modelId="{2BC8FC3F-0803-4DD0-A977-57DD8B431F74}" type="presParOf" srcId="{C200A872-5812-44F8-B75C-B5D6C46B62D6}" destId="{096EB178-3595-41FB-99D0-BAC463DE020B}" srcOrd="1" destOrd="0" presId="urn:microsoft.com/office/officeart/2005/8/layout/vList5"/>
    <dgm:cxn modelId="{D26DE3EC-653F-4289-AA82-22D7DDB28733}" type="presParOf" srcId="{C200A872-5812-44F8-B75C-B5D6C46B62D6}" destId="{E0FFDBEE-ADA2-49B4-A0CC-AC7BDEC8C14C}" srcOrd="2" destOrd="0" presId="urn:microsoft.com/office/officeart/2005/8/layout/vList5"/>
    <dgm:cxn modelId="{2E6B15F1-C604-40AC-B923-00BFFD5AE53B}" type="presParOf" srcId="{E0FFDBEE-ADA2-49B4-A0CC-AC7BDEC8C14C}" destId="{2DF6CF45-903A-4A09-9ADE-27133148EAE3}" srcOrd="0" destOrd="0" presId="urn:microsoft.com/office/officeart/2005/8/layout/vList5"/>
    <dgm:cxn modelId="{87D7BFD6-1D3C-4282-ADB7-76CEAB04963D}" type="presParOf" srcId="{C200A872-5812-44F8-B75C-B5D6C46B62D6}" destId="{76F6537B-5105-477F-B00D-EA1A58885A9E}" srcOrd="3" destOrd="0" presId="urn:microsoft.com/office/officeart/2005/8/layout/vList5"/>
    <dgm:cxn modelId="{357EEEA0-A19B-4603-B58F-BF709F8B2BBC}" type="presParOf" srcId="{C200A872-5812-44F8-B75C-B5D6C46B62D6}" destId="{8743D8E4-72AB-4ACC-B03B-820975CD737C}" srcOrd="4" destOrd="0" presId="urn:microsoft.com/office/officeart/2005/8/layout/vList5"/>
    <dgm:cxn modelId="{D930D7D8-F0BF-45E0-98CB-F9D510D67E59}" type="presParOf" srcId="{8743D8E4-72AB-4ACC-B03B-820975CD737C}" destId="{C4166902-B06D-45D6-84FB-5B8F1EB2CB4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D3B279-B691-44A7-B833-0C4537E532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5D1106-8517-47B8-8581-AC38AD4DB9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konkrétní závazky k využití odpadu z demontáže – znovuvyužití značné části odpadů</a:t>
          </a:r>
          <a:endParaRPr lang="en-US"/>
        </a:p>
      </dgm:t>
    </dgm:pt>
    <dgm:pt modelId="{99F38189-063A-41E3-A403-377356FE5ED2}" type="parTrans" cxnId="{5F26FE1B-5800-44EF-9D48-30A02415A44B}">
      <dgm:prSet/>
      <dgm:spPr/>
      <dgm:t>
        <a:bodyPr/>
        <a:lstStyle/>
        <a:p>
          <a:endParaRPr lang="en-US"/>
        </a:p>
      </dgm:t>
    </dgm:pt>
    <dgm:pt modelId="{2BF43C2B-6BAE-42B6-847D-C6FB2E4FC228}" type="sibTrans" cxnId="{5F26FE1B-5800-44EF-9D48-30A02415A44B}">
      <dgm:prSet/>
      <dgm:spPr/>
      <dgm:t>
        <a:bodyPr/>
        <a:lstStyle/>
        <a:p>
          <a:endParaRPr lang="en-US"/>
        </a:p>
      </dgm:t>
    </dgm:pt>
    <dgm:pt modelId="{6B63EA30-F4C2-49AE-A3F8-24D52264E26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bez popisu konkrétního využití, kdo a jak jej bude zpracovávat</a:t>
          </a:r>
          <a:endParaRPr lang="en-US"/>
        </a:p>
      </dgm:t>
    </dgm:pt>
    <dgm:pt modelId="{F854F560-E689-4E31-98FF-4E9C6CF180EE}" type="parTrans" cxnId="{84AAA471-A131-4E3A-864D-41BF81678F54}">
      <dgm:prSet/>
      <dgm:spPr/>
      <dgm:t>
        <a:bodyPr/>
        <a:lstStyle/>
        <a:p>
          <a:endParaRPr lang="en-US"/>
        </a:p>
      </dgm:t>
    </dgm:pt>
    <dgm:pt modelId="{19191492-EB86-4CB5-987F-8BF212406D3F}" type="sibTrans" cxnId="{84AAA471-A131-4E3A-864D-41BF81678F54}">
      <dgm:prSet/>
      <dgm:spPr/>
      <dgm:t>
        <a:bodyPr/>
        <a:lstStyle/>
        <a:p>
          <a:endParaRPr lang="en-US"/>
        </a:p>
      </dgm:t>
    </dgm:pt>
    <dgm:pt modelId="{A2F2D29F-ACD0-4235-A013-ECC81E076457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využití druhotné suroviny – skleněného střepu a dřevěného odpadu pro výrobu přepravních obalů</a:t>
          </a:r>
          <a:endParaRPr lang="en-US"/>
        </a:p>
      </dgm:t>
    </dgm:pt>
    <dgm:pt modelId="{5457E1BB-2785-4174-BAFA-5872EE106C6F}" type="parTrans" cxnId="{FEC38B1D-2810-464B-9598-90BBF2ED1EF1}">
      <dgm:prSet/>
      <dgm:spPr/>
      <dgm:t>
        <a:bodyPr/>
        <a:lstStyle/>
        <a:p>
          <a:endParaRPr lang="en-US"/>
        </a:p>
      </dgm:t>
    </dgm:pt>
    <dgm:pt modelId="{52A00771-17B4-4EC7-BD70-17998A464109}" type="sibTrans" cxnId="{FEC38B1D-2810-464B-9598-90BBF2ED1EF1}">
      <dgm:prSet/>
      <dgm:spPr/>
      <dgm:t>
        <a:bodyPr/>
        <a:lstStyle/>
        <a:p>
          <a:endParaRPr lang="en-US"/>
        </a:p>
      </dgm:t>
    </dgm:pt>
    <dgm:pt modelId="{D1E47845-0030-4691-B5CD-82D1602C4B2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konkrétní postupy omezení dopadů provádění prací na okolí – pohlcování hluku (akustickými mobilními stěnami), prachu (čističkami vzduchu s HEPA filtrem), zápachu a exhalací (oddělující stěny s odsávací VZT jednotkou s filtrem) a vibracemi (akustickými podložkami</a:t>
          </a:r>
          <a:endParaRPr lang="en-US"/>
        </a:p>
      </dgm:t>
    </dgm:pt>
    <dgm:pt modelId="{05D49B7B-8B1E-4401-A948-3FE715235391}" type="parTrans" cxnId="{1B3588AB-3951-4548-A7F8-B905DAC733A8}">
      <dgm:prSet/>
      <dgm:spPr/>
      <dgm:t>
        <a:bodyPr/>
        <a:lstStyle/>
        <a:p>
          <a:endParaRPr lang="en-US"/>
        </a:p>
      </dgm:t>
    </dgm:pt>
    <dgm:pt modelId="{B24A772A-15B6-4542-B8E4-0D4A628D4E28}" type="sibTrans" cxnId="{1B3588AB-3951-4548-A7F8-B905DAC733A8}">
      <dgm:prSet/>
      <dgm:spPr/>
      <dgm:t>
        <a:bodyPr/>
        <a:lstStyle/>
        <a:p>
          <a:endParaRPr lang="en-US"/>
        </a:p>
      </dgm:t>
    </dgm:pt>
    <dgm:pt modelId="{6E48515C-61C3-46C8-8093-44C657F719B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provádění prací mimo pracovní dobu zadavatele, návoz materiálu a pracovníků mimo dopravní špičku a mimo čas zahájení a ukončení pracovní doby zadavatele</a:t>
          </a:r>
          <a:endParaRPr lang="en-US"/>
        </a:p>
      </dgm:t>
    </dgm:pt>
    <dgm:pt modelId="{FC968364-11CE-4D87-A9C9-BB3C131AF43A}" type="parTrans" cxnId="{50285D3E-701B-41B4-882A-4213F7B55392}">
      <dgm:prSet/>
      <dgm:spPr/>
      <dgm:t>
        <a:bodyPr/>
        <a:lstStyle/>
        <a:p>
          <a:endParaRPr lang="en-US"/>
        </a:p>
      </dgm:t>
    </dgm:pt>
    <dgm:pt modelId="{797C50AF-F1CF-4ABE-94C0-5A94C174B5EC}" type="sibTrans" cxnId="{50285D3E-701B-41B4-882A-4213F7B55392}">
      <dgm:prSet/>
      <dgm:spPr/>
      <dgm:t>
        <a:bodyPr/>
        <a:lstStyle/>
        <a:p>
          <a:endParaRPr lang="en-US"/>
        </a:p>
      </dgm:t>
    </dgm:pt>
    <dgm:pt modelId="{ACE8FDEC-8F43-4680-AD92-410733833223}" type="pres">
      <dgm:prSet presAssocID="{4CD3B279-B691-44A7-B833-0C4537E532F9}" presName="root" presStyleCnt="0">
        <dgm:presLayoutVars>
          <dgm:dir/>
          <dgm:resizeHandles val="exact"/>
        </dgm:presLayoutVars>
      </dgm:prSet>
      <dgm:spPr/>
    </dgm:pt>
    <dgm:pt modelId="{3429A4C1-B2E1-488A-8145-10743A157AA4}" type="pres">
      <dgm:prSet presAssocID="{CD5D1106-8517-47B8-8581-AC38AD4DB9B5}" presName="compNode" presStyleCnt="0"/>
      <dgm:spPr/>
    </dgm:pt>
    <dgm:pt modelId="{1C5FCCB6-FC5B-4DAF-BD77-AD1B918E087B}" type="pres">
      <dgm:prSet presAssocID="{CD5D1106-8517-47B8-8581-AC38AD4DB9B5}" presName="bgRect" presStyleLbl="bgShp" presStyleIdx="0" presStyleCnt="5"/>
      <dgm:spPr/>
    </dgm:pt>
    <dgm:pt modelId="{68AA28FC-AF91-4388-9EA8-78D3A08A4DAE}" type="pres">
      <dgm:prSet presAssocID="{CD5D1106-8517-47B8-8581-AC38AD4DB9B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12ABD240-6037-4824-8BDF-51B4671ABA41}" type="pres">
      <dgm:prSet presAssocID="{CD5D1106-8517-47B8-8581-AC38AD4DB9B5}" presName="spaceRect" presStyleCnt="0"/>
      <dgm:spPr/>
    </dgm:pt>
    <dgm:pt modelId="{20FD9711-46D2-4876-8917-95BAD187C29C}" type="pres">
      <dgm:prSet presAssocID="{CD5D1106-8517-47B8-8581-AC38AD4DB9B5}" presName="parTx" presStyleLbl="revTx" presStyleIdx="0" presStyleCnt="5">
        <dgm:presLayoutVars>
          <dgm:chMax val="0"/>
          <dgm:chPref val="0"/>
        </dgm:presLayoutVars>
      </dgm:prSet>
      <dgm:spPr/>
    </dgm:pt>
    <dgm:pt modelId="{98EAC141-1843-4EFC-803D-F650E3E28158}" type="pres">
      <dgm:prSet presAssocID="{2BF43C2B-6BAE-42B6-847D-C6FB2E4FC228}" presName="sibTrans" presStyleCnt="0"/>
      <dgm:spPr/>
    </dgm:pt>
    <dgm:pt modelId="{0CFB2E87-2BC7-48E5-B13A-9FE9EB86E796}" type="pres">
      <dgm:prSet presAssocID="{6B63EA30-F4C2-49AE-A3F8-24D52264E265}" presName="compNode" presStyleCnt="0"/>
      <dgm:spPr/>
    </dgm:pt>
    <dgm:pt modelId="{5842A86B-17FA-4CB5-B387-61EAE67FBB6A}" type="pres">
      <dgm:prSet presAssocID="{6B63EA30-F4C2-49AE-A3F8-24D52264E265}" presName="bgRect" presStyleLbl="bgShp" presStyleIdx="1" presStyleCnt="5"/>
      <dgm:spPr/>
    </dgm:pt>
    <dgm:pt modelId="{F03F5CA6-4176-4905-AF57-48E1207C3C81}" type="pres">
      <dgm:prSet presAssocID="{6B63EA30-F4C2-49AE-A3F8-24D52264E26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B8EBE95-DD0F-4DB2-8FDD-AD7854B9A5ED}" type="pres">
      <dgm:prSet presAssocID="{6B63EA30-F4C2-49AE-A3F8-24D52264E265}" presName="spaceRect" presStyleCnt="0"/>
      <dgm:spPr/>
    </dgm:pt>
    <dgm:pt modelId="{81958390-C1E6-424B-ABF4-3E4F68AAF847}" type="pres">
      <dgm:prSet presAssocID="{6B63EA30-F4C2-49AE-A3F8-24D52264E265}" presName="parTx" presStyleLbl="revTx" presStyleIdx="1" presStyleCnt="5">
        <dgm:presLayoutVars>
          <dgm:chMax val="0"/>
          <dgm:chPref val="0"/>
        </dgm:presLayoutVars>
      </dgm:prSet>
      <dgm:spPr/>
    </dgm:pt>
    <dgm:pt modelId="{DAF02F5A-CBCE-40EF-B4B6-69667A359141}" type="pres">
      <dgm:prSet presAssocID="{19191492-EB86-4CB5-987F-8BF212406D3F}" presName="sibTrans" presStyleCnt="0"/>
      <dgm:spPr/>
    </dgm:pt>
    <dgm:pt modelId="{FA76E149-4299-42EB-8BFB-607E83A0CA2F}" type="pres">
      <dgm:prSet presAssocID="{A2F2D29F-ACD0-4235-A013-ECC81E076457}" presName="compNode" presStyleCnt="0"/>
      <dgm:spPr/>
    </dgm:pt>
    <dgm:pt modelId="{5151C784-60ED-4814-B0BD-A0BC50859732}" type="pres">
      <dgm:prSet presAssocID="{A2F2D29F-ACD0-4235-A013-ECC81E076457}" presName="bgRect" presStyleLbl="bgShp" presStyleIdx="2" presStyleCnt="5"/>
      <dgm:spPr/>
    </dgm:pt>
    <dgm:pt modelId="{37492DE0-D1A0-43E5-83F5-4F123039A60E}" type="pres">
      <dgm:prSet presAssocID="{A2F2D29F-ACD0-4235-A013-ECC81E0764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2203A256-A028-4F35-B661-08039EF2F488}" type="pres">
      <dgm:prSet presAssocID="{A2F2D29F-ACD0-4235-A013-ECC81E076457}" presName="spaceRect" presStyleCnt="0"/>
      <dgm:spPr/>
    </dgm:pt>
    <dgm:pt modelId="{B39DA70E-CA8E-4AD1-9D58-B1135369A8D1}" type="pres">
      <dgm:prSet presAssocID="{A2F2D29F-ACD0-4235-A013-ECC81E076457}" presName="parTx" presStyleLbl="revTx" presStyleIdx="2" presStyleCnt="5">
        <dgm:presLayoutVars>
          <dgm:chMax val="0"/>
          <dgm:chPref val="0"/>
        </dgm:presLayoutVars>
      </dgm:prSet>
      <dgm:spPr/>
    </dgm:pt>
    <dgm:pt modelId="{80170D23-B166-40E8-A298-624DD72262CE}" type="pres">
      <dgm:prSet presAssocID="{52A00771-17B4-4EC7-BD70-17998A464109}" presName="sibTrans" presStyleCnt="0"/>
      <dgm:spPr/>
    </dgm:pt>
    <dgm:pt modelId="{047C5050-B6FD-4F36-BBAD-6BA34934AF01}" type="pres">
      <dgm:prSet presAssocID="{D1E47845-0030-4691-B5CD-82D1602C4B23}" presName="compNode" presStyleCnt="0"/>
      <dgm:spPr/>
    </dgm:pt>
    <dgm:pt modelId="{003CD99B-73ED-43D6-B6DF-B5183C63529F}" type="pres">
      <dgm:prSet presAssocID="{D1E47845-0030-4691-B5CD-82D1602C4B23}" presName="bgRect" presStyleLbl="bgShp" presStyleIdx="3" presStyleCnt="5"/>
      <dgm:spPr/>
    </dgm:pt>
    <dgm:pt modelId="{0B56868F-68AA-40B4-AE9F-5590C88DB939}" type="pres">
      <dgm:prSet presAssocID="{D1E47845-0030-4691-B5CD-82D1602C4B2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ěsto"/>
        </a:ext>
      </dgm:extLst>
    </dgm:pt>
    <dgm:pt modelId="{B0C6449F-AF36-4F0F-B8B0-18C1B369A164}" type="pres">
      <dgm:prSet presAssocID="{D1E47845-0030-4691-B5CD-82D1602C4B23}" presName="spaceRect" presStyleCnt="0"/>
      <dgm:spPr/>
    </dgm:pt>
    <dgm:pt modelId="{83C380FD-0A3A-4E6C-9F37-E2514058F180}" type="pres">
      <dgm:prSet presAssocID="{D1E47845-0030-4691-B5CD-82D1602C4B23}" presName="parTx" presStyleLbl="revTx" presStyleIdx="3" presStyleCnt="5">
        <dgm:presLayoutVars>
          <dgm:chMax val="0"/>
          <dgm:chPref val="0"/>
        </dgm:presLayoutVars>
      </dgm:prSet>
      <dgm:spPr/>
    </dgm:pt>
    <dgm:pt modelId="{FC1C171C-CCF4-436F-9718-4AF780EB0B35}" type="pres">
      <dgm:prSet presAssocID="{B24A772A-15B6-4542-B8E4-0D4A628D4E28}" presName="sibTrans" presStyleCnt="0"/>
      <dgm:spPr/>
    </dgm:pt>
    <dgm:pt modelId="{E3448869-BD74-42B8-9561-E95A35E5A53F}" type="pres">
      <dgm:prSet presAssocID="{6E48515C-61C3-46C8-8093-44C657F719BC}" presName="compNode" presStyleCnt="0"/>
      <dgm:spPr/>
    </dgm:pt>
    <dgm:pt modelId="{6C31910E-2DD2-4E04-9D8A-1779A0FFB31A}" type="pres">
      <dgm:prSet presAssocID="{6E48515C-61C3-46C8-8093-44C657F719BC}" presName="bgRect" presStyleLbl="bgShp" presStyleIdx="4" presStyleCnt="5"/>
      <dgm:spPr/>
    </dgm:pt>
    <dgm:pt modelId="{4D9FCEC6-BFA8-4338-BF2E-2CD6E312D6FB}" type="pres">
      <dgm:prSet presAssocID="{6E48515C-61C3-46C8-8093-44C657F719B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96709926-942C-4D4F-B330-0CE87CBB7BDB}" type="pres">
      <dgm:prSet presAssocID="{6E48515C-61C3-46C8-8093-44C657F719BC}" presName="spaceRect" presStyleCnt="0"/>
      <dgm:spPr/>
    </dgm:pt>
    <dgm:pt modelId="{BD7B7B6E-8F4F-4E7D-9785-8A90680FD1CD}" type="pres">
      <dgm:prSet presAssocID="{6E48515C-61C3-46C8-8093-44C657F719B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F26FE1B-5800-44EF-9D48-30A02415A44B}" srcId="{4CD3B279-B691-44A7-B833-0C4537E532F9}" destId="{CD5D1106-8517-47B8-8581-AC38AD4DB9B5}" srcOrd="0" destOrd="0" parTransId="{99F38189-063A-41E3-A403-377356FE5ED2}" sibTransId="{2BF43C2B-6BAE-42B6-847D-C6FB2E4FC228}"/>
    <dgm:cxn modelId="{FEC38B1D-2810-464B-9598-90BBF2ED1EF1}" srcId="{4CD3B279-B691-44A7-B833-0C4537E532F9}" destId="{A2F2D29F-ACD0-4235-A013-ECC81E076457}" srcOrd="2" destOrd="0" parTransId="{5457E1BB-2785-4174-BAFA-5872EE106C6F}" sibTransId="{52A00771-17B4-4EC7-BD70-17998A464109}"/>
    <dgm:cxn modelId="{3DE66F27-7298-4AA9-B2C9-0F336D05CD45}" type="presOf" srcId="{4CD3B279-B691-44A7-B833-0C4537E532F9}" destId="{ACE8FDEC-8F43-4680-AD92-410733833223}" srcOrd="0" destOrd="0" presId="urn:microsoft.com/office/officeart/2018/2/layout/IconVerticalSolidList"/>
    <dgm:cxn modelId="{F458F436-A32C-4471-8EFC-0B73E6338178}" type="presOf" srcId="{6E48515C-61C3-46C8-8093-44C657F719BC}" destId="{BD7B7B6E-8F4F-4E7D-9785-8A90680FD1CD}" srcOrd="0" destOrd="0" presId="urn:microsoft.com/office/officeart/2018/2/layout/IconVerticalSolidList"/>
    <dgm:cxn modelId="{50285D3E-701B-41B4-882A-4213F7B55392}" srcId="{4CD3B279-B691-44A7-B833-0C4537E532F9}" destId="{6E48515C-61C3-46C8-8093-44C657F719BC}" srcOrd="4" destOrd="0" parTransId="{FC968364-11CE-4D87-A9C9-BB3C131AF43A}" sibTransId="{797C50AF-F1CF-4ABE-94C0-5A94C174B5EC}"/>
    <dgm:cxn modelId="{FF554346-CAB7-4FD7-B261-1F5E10552171}" type="presOf" srcId="{6B63EA30-F4C2-49AE-A3F8-24D52264E265}" destId="{81958390-C1E6-424B-ABF4-3E4F68AAF847}" srcOrd="0" destOrd="0" presId="urn:microsoft.com/office/officeart/2018/2/layout/IconVerticalSolidList"/>
    <dgm:cxn modelId="{84AAA471-A131-4E3A-864D-41BF81678F54}" srcId="{4CD3B279-B691-44A7-B833-0C4537E532F9}" destId="{6B63EA30-F4C2-49AE-A3F8-24D52264E265}" srcOrd="1" destOrd="0" parTransId="{F854F560-E689-4E31-98FF-4E9C6CF180EE}" sibTransId="{19191492-EB86-4CB5-987F-8BF212406D3F}"/>
    <dgm:cxn modelId="{C65218A9-7984-4A13-A1AD-4A22C76B0119}" type="presOf" srcId="{A2F2D29F-ACD0-4235-A013-ECC81E076457}" destId="{B39DA70E-CA8E-4AD1-9D58-B1135369A8D1}" srcOrd="0" destOrd="0" presId="urn:microsoft.com/office/officeart/2018/2/layout/IconVerticalSolidList"/>
    <dgm:cxn modelId="{1B3588AB-3951-4548-A7F8-B905DAC733A8}" srcId="{4CD3B279-B691-44A7-B833-0C4537E532F9}" destId="{D1E47845-0030-4691-B5CD-82D1602C4B23}" srcOrd="3" destOrd="0" parTransId="{05D49B7B-8B1E-4401-A948-3FE715235391}" sibTransId="{B24A772A-15B6-4542-B8E4-0D4A628D4E28}"/>
    <dgm:cxn modelId="{EE7166CA-61DB-49B6-A791-07992031318E}" type="presOf" srcId="{CD5D1106-8517-47B8-8581-AC38AD4DB9B5}" destId="{20FD9711-46D2-4876-8917-95BAD187C29C}" srcOrd="0" destOrd="0" presId="urn:microsoft.com/office/officeart/2018/2/layout/IconVerticalSolidList"/>
    <dgm:cxn modelId="{6FF497CC-6549-4FA0-8B81-0C8BE3232567}" type="presOf" srcId="{D1E47845-0030-4691-B5CD-82D1602C4B23}" destId="{83C380FD-0A3A-4E6C-9F37-E2514058F180}" srcOrd="0" destOrd="0" presId="urn:microsoft.com/office/officeart/2018/2/layout/IconVerticalSolidList"/>
    <dgm:cxn modelId="{6074E60E-06D7-4E92-BC4F-C36D62EE56D5}" type="presParOf" srcId="{ACE8FDEC-8F43-4680-AD92-410733833223}" destId="{3429A4C1-B2E1-488A-8145-10743A157AA4}" srcOrd="0" destOrd="0" presId="urn:microsoft.com/office/officeart/2018/2/layout/IconVerticalSolidList"/>
    <dgm:cxn modelId="{B9D2776F-3F42-4C63-A975-180F49DC833E}" type="presParOf" srcId="{3429A4C1-B2E1-488A-8145-10743A157AA4}" destId="{1C5FCCB6-FC5B-4DAF-BD77-AD1B918E087B}" srcOrd="0" destOrd="0" presId="urn:microsoft.com/office/officeart/2018/2/layout/IconVerticalSolidList"/>
    <dgm:cxn modelId="{3AD0A85B-DAAB-4C69-BC60-8E86536F2BA2}" type="presParOf" srcId="{3429A4C1-B2E1-488A-8145-10743A157AA4}" destId="{68AA28FC-AF91-4388-9EA8-78D3A08A4DAE}" srcOrd="1" destOrd="0" presId="urn:microsoft.com/office/officeart/2018/2/layout/IconVerticalSolidList"/>
    <dgm:cxn modelId="{962058CF-40C8-4A49-B3AE-18F347A64BFE}" type="presParOf" srcId="{3429A4C1-B2E1-488A-8145-10743A157AA4}" destId="{12ABD240-6037-4824-8BDF-51B4671ABA41}" srcOrd="2" destOrd="0" presId="urn:microsoft.com/office/officeart/2018/2/layout/IconVerticalSolidList"/>
    <dgm:cxn modelId="{9D85C25F-3C02-4627-BE4D-972BF7F49058}" type="presParOf" srcId="{3429A4C1-B2E1-488A-8145-10743A157AA4}" destId="{20FD9711-46D2-4876-8917-95BAD187C29C}" srcOrd="3" destOrd="0" presId="urn:microsoft.com/office/officeart/2018/2/layout/IconVerticalSolidList"/>
    <dgm:cxn modelId="{EC67E7FF-5C7E-4346-AD7E-F1B29FC2B9D7}" type="presParOf" srcId="{ACE8FDEC-8F43-4680-AD92-410733833223}" destId="{98EAC141-1843-4EFC-803D-F650E3E28158}" srcOrd="1" destOrd="0" presId="urn:microsoft.com/office/officeart/2018/2/layout/IconVerticalSolidList"/>
    <dgm:cxn modelId="{659DF743-BBFD-4B87-A922-77E10E8D85A2}" type="presParOf" srcId="{ACE8FDEC-8F43-4680-AD92-410733833223}" destId="{0CFB2E87-2BC7-48E5-B13A-9FE9EB86E796}" srcOrd="2" destOrd="0" presId="urn:microsoft.com/office/officeart/2018/2/layout/IconVerticalSolidList"/>
    <dgm:cxn modelId="{E4F634C4-9CB2-4C61-BA12-032A97B175DA}" type="presParOf" srcId="{0CFB2E87-2BC7-48E5-B13A-9FE9EB86E796}" destId="{5842A86B-17FA-4CB5-B387-61EAE67FBB6A}" srcOrd="0" destOrd="0" presId="urn:microsoft.com/office/officeart/2018/2/layout/IconVerticalSolidList"/>
    <dgm:cxn modelId="{E900BA4D-840D-41E6-AB14-4386033AE75A}" type="presParOf" srcId="{0CFB2E87-2BC7-48E5-B13A-9FE9EB86E796}" destId="{F03F5CA6-4176-4905-AF57-48E1207C3C81}" srcOrd="1" destOrd="0" presId="urn:microsoft.com/office/officeart/2018/2/layout/IconVerticalSolidList"/>
    <dgm:cxn modelId="{6A28DA41-B451-4871-A5BC-DE651404FF21}" type="presParOf" srcId="{0CFB2E87-2BC7-48E5-B13A-9FE9EB86E796}" destId="{3B8EBE95-DD0F-4DB2-8FDD-AD7854B9A5ED}" srcOrd="2" destOrd="0" presId="urn:microsoft.com/office/officeart/2018/2/layout/IconVerticalSolidList"/>
    <dgm:cxn modelId="{9F268691-5AA7-4565-B364-5F88BB095A07}" type="presParOf" srcId="{0CFB2E87-2BC7-48E5-B13A-9FE9EB86E796}" destId="{81958390-C1E6-424B-ABF4-3E4F68AAF847}" srcOrd="3" destOrd="0" presId="urn:microsoft.com/office/officeart/2018/2/layout/IconVerticalSolidList"/>
    <dgm:cxn modelId="{28C9674B-7878-4918-BE0F-AC3D706BA463}" type="presParOf" srcId="{ACE8FDEC-8F43-4680-AD92-410733833223}" destId="{DAF02F5A-CBCE-40EF-B4B6-69667A359141}" srcOrd="3" destOrd="0" presId="urn:microsoft.com/office/officeart/2018/2/layout/IconVerticalSolidList"/>
    <dgm:cxn modelId="{79A088AF-127A-4B92-8D7D-B084BC16F977}" type="presParOf" srcId="{ACE8FDEC-8F43-4680-AD92-410733833223}" destId="{FA76E149-4299-42EB-8BFB-607E83A0CA2F}" srcOrd="4" destOrd="0" presId="urn:microsoft.com/office/officeart/2018/2/layout/IconVerticalSolidList"/>
    <dgm:cxn modelId="{2917C8E3-29C8-47A3-9F35-836BD3D21AE1}" type="presParOf" srcId="{FA76E149-4299-42EB-8BFB-607E83A0CA2F}" destId="{5151C784-60ED-4814-B0BD-A0BC50859732}" srcOrd="0" destOrd="0" presId="urn:microsoft.com/office/officeart/2018/2/layout/IconVerticalSolidList"/>
    <dgm:cxn modelId="{849ECA54-0ED0-4B3B-934B-93E126B7BBE0}" type="presParOf" srcId="{FA76E149-4299-42EB-8BFB-607E83A0CA2F}" destId="{37492DE0-D1A0-43E5-83F5-4F123039A60E}" srcOrd="1" destOrd="0" presId="urn:microsoft.com/office/officeart/2018/2/layout/IconVerticalSolidList"/>
    <dgm:cxn modelId="{9D36A62D-0322-448F-8DAF-35181C5F7501}" type="presParOf" srcId="{FA76E149-4299-42EB-8BFB-607E83A0CA2F}" destId="{2203A256-A028-4F35-B661-08039EF2F488}" srcOrd="2" destOrd="0" presId="urn:microsoft.com/office/officeart/2018/2/layout/IconVerticalSolidList"/>
    <dgm:cxn modelId="{CF963AD2-2719-453C-8BAB-379779FC43CD}" type="presParOf" srcId="{FA76E149-4299-42EB-8BFB-607E83A0CA2F}" destId="{B39DA70E-CA8E-4AD1-9D58-B1135369A8D1}" srcOrd="3" destOrd="0" presId="urn:microsoft.com/office/officeart/2018/2/layout/IconVerticalSolidList"/>
    <dgm:cxn modelId="{3CE03770-1FCD-49CA-88B7-95D17222DA2C}" type="presParOf" srcId="{ACE8FDEC-8F43-4680-AD92-410733833223}" destId="{80170D23-B166-40E8-A298-624DD72262CE}" srcOrd="5" destOrd="0" presId="urn:microsoft.com/office/officeart/2018/2/layout/IconVerticalSolidList"/>
    <dgm:cxn modelId="{18A3A1ED-EB08-4017-8CC1-B1BAE09AF7CC}" type="presParOf" srcId="{ACE8FDEC-8F43-4680-AD92-410733833223}" destId="{047C5050-B6FD-4F36-BBAD-6BA34934AF01}" srcOrd="6" destOrd="0" presId="urn:microsoft.com/office/officeart/2018/2/layout/IconVerticalSolidList"/>
    <dgm:cxn modelId="{4CEEB103-0847-46D9-AD82-5577FA5EE0D4}" type="presParOf" srcId="{047C5050-B6FD-4F36-BBAD-6BA34934AF01}" destId="{003CD99B-73ED-43D6-B6DF-B5183C63529F}" srcOrd="0" destOrd="0" presId="urn:microsoft.com/office/officeart/2018/2/layout/IconVerticalSolidList"/>
    <dgm:cxn modelId="{B9E79402-2D1B-4E86-A584-6709C8C7A747}" type="presParOf" srcId="{047C5050-B6FD-4F36-BBAD-6BA34934AF01}" destId="{0B56868F-68AA-40B4-AE9F-5590C88DB939}" srcOrd="1" destOrd="0" presId="urn:microsoft.com/office/officeart/2018/2/layout/IconVerticalSolidList"/>
    <dgm:cxn modelId="{08664EF6-1995-4C9A-B8B0-030DBC62B035}" type="presParOf" srcId="{047C5050-B6FD-4F36-BBAD-6BA34934AF01}" destId="{B0C6449F-AF36-4F0F-B8B0-18C1B369A164}" srcOrd="2" destOrd="0" presId="urn:microsoft.com/office/officeart/2018/2/layout/IconVerticalSolidList"/>
    <dgm:cxn modelId="{6F48CC3C-BFF9-4E94-828A-9AFA461CEC3E}" type="presParOf" srcId="{047C5050-B6FD-4F36-BBAD-6BA34934AF01}" destId="{83C380FD-0A3A-4E6C-9F37-E2514058F180}" srcOrd="3" destOrd="0" presId="urn:microsoft.com/office/officeart/2018/2/layout/IconVerticalSolidList"/>
    <dgm:cxn modelId="{D646ACE0-E433-4657-BDE5-BE5030DDC869}" type="presParOf" srcId="{ACE8FDEC-8F43-4680-AD92-410733833223}" destId="{FC1C171C-CCF4-436F-9718-4AF780EB0B35}" srcOrd="7" destOrd="0" presId="urn:microsoft.com/office/officeart/2018/2/layout/IconVerticalSolidList"/>
    <dgm:cxn modelId="{4173D51F-B77A-4988-A35E-7B9245478EFB}" type="presParOf" srcId="{ACE8FDEC-8F43-4680-AD92-410733833223}" destId="{E3448869-BD74-42B8-9561-E95A35E5A53F}" srcOrd="8" destOrd="0" presId="urn:microsoft.com/office/officeart/2018/2/layout/IconVerticalSolidList"/>
    <dgm:cxn modelId="{4A53AA6F-164F-40AA-9766-DE6FE4C8875B}" type="presParOf" srcId="{E3448869-BD74-42B8-9561-E95A35E5A53F}" destId="{6C31910E-2DD2-4E04-9D8A-1779A0FFB31A}" srcOrd="0" destOrd="0" presId="urn:microsoft.com/office/officeart/2018/2/layout/IconVerticalSolidList"/>
    <dgm:cxn modelId="{D2B442AA-230B-40C3-A91B-775EBA629702}" type="presParOf" srcId="{E3448869-BD74-42B8-9561-E95A35E5A53F}" destId="{4D9FCEC6-BFA8-4338-BF2E-2CD6E312D6FB}" srcOrd="1" destOrd="0" presId="urn:microsoft.com/office/officeart/2018/2/layout/IconVerticalSolidList"/>
    <dgm:cxn modelId="{9F6048E0-8AA5-4E31-87B0-4CB68177624E}" type="presParOf" srcId="{E3448869-BD74-42B8-9561-E95A35E5A53F}" destId="{96709926-942C-4D4F-B330-0CE87CBB7BDB}" srcOrd="2" destOrd="0" presId="urn:microsoft.com/office/officeart/2018/2/layout/IconVerticalSolidList"/>
    <dgm:cxn modelId="{5953372B-55C6-45C6-9A6F-CED5A11FEF78}" type="presParOf" srcId="{E3448869-BD74-42B8-9561-E95A35E5A53F}" destId="{BD7B7B6E-8F4F-4E7D-9785-8A90680FD1C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93AAA1-D1B8-46BF-A14B-27DB9FB916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9D0E89-0B84-4824-B8F4-C68DBE5E4FBD}">
      <dgm:prSet/>
      <dgm:spPr/>
      <dgm:t>
        <a:bodyPr/>
        <a:lstStyle/>
        <a:p>
          <a:r>
            <a:rPr lang="cs-CZ" dirty="0"/>
            <a:t>při komplexnějším uchopení veřejné zakázky klade realizace vyšší nároky i na zadavatele</a:t>
          </a:r>
          <a:endParaRPr lang="en-US" dirty="0"/>
        </a:p>
      </dgm:t>
    </dgm:pt>
    <dgm:pt modelId="{0143B7BF-688B-4651-8B5A-1C17F6FCE756}" type="parTrans" cxnId="{00C49394-E034-4D7A-8E7A-CE5CA82C9E8F}">
      <dgm:prSet/>
      <dgm:spPr/>
      <dgm:t>
        <a:bodyPr/>
        <a:lstStyle/>
        <a:p>
          <a:endParaRPr lang="en-US"/>
        </a:p>
      </dgm:t>
    </dgm:pt>
    <dgm:pt modelId="{BDE1159F-F0EE-42DD-8FE3-66F691900A02}" type="sibTrans" cxnId="{00C49394-E034-4D7A-8E7A-CE5CA82C9E8F}">
      <dgm:prSet/>
      <dgm:spPr/>
      <dgm:t>
        <a:bodyPr/>
        <a:lstStyle/>
        <a:p>
          <a:endParaRPr lang="en-US"/>
        </a:p>
      </dgm:t>
    </dgm:pt>
    <dgm:pt modelId="{AE072529-D6ED-4DB9-97D5-3F4E35B3F694}">
      <dgm:prSet/>
      <dgm:spPr/>
      <dgm:t>
        <a:bodyPr/>
        <a:lstStyle/>
        <a:p>
          <a:r>
            <a:rPr lang="cs-CZ"/>
            <a:t>realizace svou potřebou interní i externí koordinace vyčerpala téměř veškeré kapacity, na „nadstavbu“ v podobě průběžného reportování často nezbyl prostor</a:t>
          </a:r>
          <a:endParaRPr lang="en-US"/>
        </a:p>
      </dgm:t>
    </dgm:pt>
    <dgm:pt modelId="{2FADD2D6-31BE-4115-B235-BD26545968B9}" type="parTrans" cxnId="{DF0673F1-7D47-496E-BA65-D20C9E0F860D}">
      <dgm:prSet/>
      <dgm:spPr/>
      <dgm:t>
        <a:bodyPr/>
        <a:lstStyle/>
        <a:p>
          <a:endParaRPr lang="en-US"/>
        </a:p>
      </dgm:t>
    </dgm:pt>
    <dgm:pt modelId="{BD68BA52-74A6-4A20-AC7C-1F5CC31F3531}" type="sibTrans" cxnId="{DF0673F1-7D47-496E-BA65-D20C9E0F860D}">
      <dgm:prSet/>
      <dgm:spPr/>
      <dgm:t>
        <a:bodyPr/>
        <a:lstStyle/>
        <a:p>
          <a:endParaRPr lang="en-US"/>
        </a:p>
      </dgm:t>
    </dgm:pt>
    <dgm:pt modelId="{C02684AF-F85E-4507-9900-4D0D3DAB021C}">
      <dgm:prSet/>
      <dgm:spPr/>
      <dgm:t>
        <a:bodyPr/>
        <a:lstStyle/>
        <a:p>
          <a:r>
            <a:rPr lang="pl-PL"/>
            <a:t>obdobná situace i na straně dodavatele</a:t>
          </a:r>
          <a:endParaRPr lang="en-US"/>
        </a:p>
      </dgm:t>
    </dgm:pt>
    <dgm:pt modelId="{9889C456-F364-4347-874F-8C75A78422CF}" type="parTrans" cxnId="{3F7CA323-637A-403A-B7CB-1598655A3FF0}">
      <dgm:prSet/>
      <dgm:spPr/>
      <dgm:t>
        <a:bodyPr/>
        <a:lstStyle/>
        <a:p>
          <a:endParaRPr lang="en-US"/>
        </a:p>
      </dgm:t>
    </dgm:pt>
    <dgm:pt modelId="{A0545450-F348-4C62-9C8F-8515F53B81EC}" type="sibTrans" cxnId="{3F7CA323-637A-403A-B7CB-1598655A3FF0}">
      <dgm:prSet/>
      <dgm:spPr/>
      <dgm:t>
        <a:bodyPr/>
        <a:lstStyle/>
        <a:p>
          <a:endParaRPr lang="en-US"/>
        </a:p>
      </dgm:t>
    </dgm:pt>
    <dgm:pt modelId="{E941F98A-94FF-4900-B209-1CC732CC3E04}">
      <dgm:prSet/>
      <dgm:spPr/>
      <dgm:t>
        <a:bodyPr/>
        <a:lstStyle/>
        <a:p>
          <a:r>
            <a:rPr lang="cs-CZ"/>
            <a:t>relevantní diskuse o některých aspektech plnění až těsně před koncem</a:t>
          </a:r>
          <a:endParaRPr lang="en-US"/>
        </a:p>
      </dgm:t>
    </dgm:pt>
    <dgm:pt modelId="{93C92286-0A79-4E2E-B923-2A9486BC5AB6}" type="parTrans" cxnId="{768CA120-F37A-4905-AA9C-4F127672712E}">
      <dgm:prSet/>
      <dgm:spPr/>
      <dgm:t>
        <a:bodyPr/>
        <a:lstStyle/>
        <a:p>
          <a:endParaRPr lang="en-US"/>
        </a:p>
      </dgm:t>
    </dgm:pt>
    <dgm:pt modelId="{A4DE6080-54E3-44C4-B555-20711D907119}" type="sibTrans" cxnId="{768CA120-F37A-4905-AA9C-4F127672712E}">
      <dgm:prSet/>
      <dgm:spPr/>
      <dgm:t>
        <a:bodyPr/>
        <a:lstStyle/>
        <a:p>
          <a:endParaRPr lang="en-US"/>
        </a:p>
      </dgm:t>
    </dgm:pt>
    <dgm:pt modelId="{75617F26-E0BF-4344-B805-3ED7A7C46BAC}">
      <dgm:prSet/>
      <dgm:spPr/>
      <dgm:t>
        <a:bodyPr/>
        <a:lstStyle/>
        <a:p>
          <a:r>
            <a:rPr lang="cs-CZ"/>
            <a:t>průběžně se dařilo sledovat zejména minimalizaci negativních dopadů provádění prací na okolí</a:t>
          </a:r>
          <a:endParaRPr lang="en-US"/>
        </a:p>
      </dgm:t>
    </dgm:pt>
    <dgm:pt modelId="{14BC09D3-FA56-4517-8280-F513C0FAC2FC}" type="parTrans" cxnId="{57E359D5-DC3B-4274-9AA7-E9E163EDDFD4}">
      <dgm:prSet/>
      <dgm:spPr/>
      <dgm:t>
        <a:bodyPr/>
        <a:lstStyle/>
        <a:p>
          <a:endParaRPr lang="en-US"/>
        </a:p>
      </dgm:t>
    </dgm:pt>
    <dgm:pt modelId="{831AA2C8-F79C-46D3-9784-6AD5ED8346E3}" type="sibTrans" cxnId="{57E359D5-DC3B-4274-9AA7-E9E163EDDFD4}">
      <dgm:prSet/>
      <dgm:spPr/>
      <dgm:t>
        <a:bodyPr/>
        <a:lstStyle/>
        <a:p>
          <a:endParaRPr lang="en-US"/>
        </a:p>
      </dgm:t>
    </dgm:pt>
    <dgm:pt modelId="{79E288CB-B576-44D6-9B08-F6E08EA36A9C}" type="pres">
      <dgm:prSet presAssocID="{7B93AAA1-D1B8-46BF-A14B-27DB9FB91689}" presName="linear" presStyleCnt="0">
        <dgm:presLayoutVars>
          <dgm:animLvl val="lvl"/>
          <dgm:resizeHandles val="exact"/>
        </dgm:presLayoutVars>
      </dgm:prSet>
      <dgm:spPr/>
    </dgm:pt>
    <dgm:pt modelId="{B5DC6684-12F8-4692-B42F-22F62DE20F55}" type="pres">
      <dgm:prSet presAssocID="{2F9D0E89-0B84-4824-B8F4-C68DBE5E4FB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9278DA-C031-47E3-8785-AD0B586D0AF0}" type="pres">
      <dgm:prSet presAssocID="{BDE1159F-F0EE-42DD-8FE3-66F691900A02}" presName="spacer" presStyleCnt="0"/>
      <dgm:spPr/>
    </dgm:pt>
    <dgm:pt modelId="{9F90022E-00E2-438D-8124-7839DA85CBD1}" type="pres">
      <dgm:prSet presAssocID="{AE072529-D6ED-4DB9-97D5-3F4E35B3F69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D936082-B575-44A2-B773-89A33ABC27E9}" type="pres">
      <dgm:prSet presAssocID="{BD68BA52-74A6-4A20-AC7C-1F5CC31F3531}" presName="spacer" presStyleCnt="0"/>
      <dgm:spPr/>
    </dgm:pt>
    <dgm:pt modelId="{0FEABBC2-C379-4BC2-840D-2E07AE7E8AA6}" type="pres">
      <dgm:prSet presAssocID="{C02684AF-F85E-4507-9900-4D0D3DAB021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D57288-4193-4E37-B0AA-7912611B3BCF}" type="pres">
      <dgm:prSet presAssocID="{A0545450-F348-4C62-9C8F-8515F53B81EC}" presName="spacer" presStyleCnt="0"/>
      <dgm:spPr/>
    </dgm:pt>
    <dgm:pt modelId="{BC9BFE36-5322-4749-A325-0EEAEABA8D11}" type="pres">
      <dgm:prSet presAssocID="{E941F98A-94FF-4900-B209-1CC732CC3E0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5612093-85C3-41FB-B5F7-043F44E29EBA}" type="pres">
      <dgm:prSet presAssocID="{A4DE6080-54E3-44C4-B555-20711D907119}" presName="spacer" presStyleCnt="0"/>
      <dgm:spPr/>
    </dgm:pt>
    <dgm:pt modelId="{5BF56C9C-74D5-4F14-A72B-B0844A06E060}" type="pres">
      <dgm:prSet presAssocID="{75617F26-E0BF-4344-B805-3ED7A7C46BA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38B411-A383-4974-B253-0A8089479493}" type="presOf" srcId="{2F9D0E89-0B84-4824-B8F4-C68DBE5E4FBD}" destId="{B5DC6684-12F8-4692-B42F-22F62DE20F55}" srcOrd="0" destOrd="0" presId="urn:microsoft.com/office/officeart/2005/8/layout/vList2"/>
    <dgm:cxn modelId="{768CA120-F37A-4905-AA9C-4F127672712E}" srcId="{7B93AAA1-D1B8-46BF-A14B-27DB9FB91689}" destId="{E941F98A-94FF-4900-B209-1CC732CC3E04}" srcOrd="3" destOrd="0" parTransId="{93C92286-0A79-4E2E-B923-2A9486BC5AB6}" sibTransId="{A4DE6080-54E3-44C4-B555-20711D907119}"/>
    <dgm:cxn modelId="{3F7CA323-637A-403A-B7CB-1598655A3FF0}" srcId="{7B93AAA1-D1B8-46BF-A14B-27DB9FB91689}" destId="{C02684AF-F85E-4507-9900-4D0D3DAB021C}" srcOrd="2" destOrd="0" parTransId="{9889C456-F364-4347-874F-8C75A78422CF}" sibTransId="{A0545450-F348-4C62-9C8F-8515F53B81EC}"/>
    <dgm:cxn modelId="{4CFDAB3D-942F-4382-BF08-515C1568970E}" type="presOf" srcId="{AE072529-D6ED-4DB9-97D5-3F4E35B3F694}" destId="{9F90022E-00E2-438D-8124-7839DA85CBD1}" srcOrd="0" destOrd="0" presId="urn:microsoft.com/office/officeart/2005/8/layout/vList2"/>
    <dgm:cxn modelId="{54410F79-B7F2-487E-A5EC-60A51CEAC227}" type="presOf" srcId="{7B93AAA1-D1B8-46BF-A14B-27DB9FB91689}" destId="{79E288CB-B576-44D6-9B08-F6E08EA36A9C}" srcOrd="0" destOrd="0" presId="urn:microsoft.com/office/officeart/2005/8/layout/vList2"/>
    <dgm:cxn modelId="{DE8FA389-935D-4869-B739-2D21A5F80A43}" type="presOf" srcId="{E941F98A-94FF-4900-B209-1CC732CC3E04}" destId="{BC9BFE36-5322-4749-A325-0EEAEABA8D11}" srcOrd="0" destOrd="0" presId="urn:microsoft.com/office/officeart/2005/8/layout/vList2"/>
    <dgm:cxn modelId="{00C49394-E034-4D7A-8E7A-CE5CA82C9E8F}" srcId="{7B93AAA1-D1B8-46BF-A14B-27DB9FB91689}" destId="{2F9D0E89-0B84-4824-B8F4-C68DBE5E4FBD}" srcOrd="0" destOrd="0" parTransId="{0143B7BF-688B-4651-8B5A-1C17F6FCE756}" sibTransId="{BDE1159F-F0EE-42DD-8FE3-66F691900A02}"/>
    <dgm:cxn modelId="{D9158296-7A65-4E72-90FA-FE9262210147}" type="presOf" srcId="{75617F26-E0BF-4344-B805-3ED7A7C46BAC}" destId="{5BF56C9C-74D5-4F14-A72B-B0844A06E060}" srcOrd="0" destOrd="0" presId="urn:microsoft.com/office/officeart/2005/8/layout/vList2"/>
    <dgm:cxn modelId="{23556EAE-CAE0-4621-8DAE-50B9DCF0D767}" type="presOf" srcId="{C02684AF-F85E-4507-9900-4D0D3DAB021C}" destId="{0FEABBC2-C379-4BC2-840D-2E07AE7E8AA6}" srcOrd="0" destOrd="0" presId="urn:microsoft.com/office/officeart/2005/8/layout/vList2"/>
    <dgm:cxn modelId="{57E359D5-DC3B-4274-9AA7-E9E163EDDFD4}" srcId="{7B93AAA1-D1B8-46BF-A14B-27DB9FB91689}" destId="{75617F26-E0BF-4344-B805-3ED7A7C46BAC}" srcOrd="4" destOrd="0" parTransId="{14BC09D3-FA56-4517-8280-F513C0FAC2FC}" sibTransId="{831AA2C8-F79C-46D3-9784-6AD5ED8346E3}"/>
    <dgm:cxn modelId="{DF0673F1-7D47-496E-BA65-D20C9E0F860D}" srcId="{7B93AAA1-D1B8-46BF-A14B-27DB9FB91689}" destId="{AE072529-D6ED-4DB9-97D5-3F4E35B3F694}" srcOrd="1" destOrd="0" parTransId="{2FADD2D6-31BE-4115-B235-BD26545968B9}" sibTransId="{BD68BA52-74A6-4A20-AC7C-1F5CC31F3531}"/>
    <dgm:cxn modelId="{84E6CE2E-4CAC-4972-A05B-28FB70041219}" type="presParOf" srcId="{79E288CB-B576-44D6-9B08-F6E08EA36A9C}" destId="{B5DC6684-12F8-4692-B42F-22F62DE20F55}" srcOrd="0" destOrd="0" presId="urn:microsoft.com/office/officeart/2005/8/layout/vList2"/>
    <dgm:cxn modelId="{749F3650-6E09-4F7D-93C3-FC11AB4F25B7}" type="presParOf" srcId="{79E288CB-B576-44D6-9B08-F6E08EA36A9C}" destId="{A69278DA-C031-47E3-8785-AD0B586D0AF0}" srcOrd="1" destOrd="0" presId="urn:microsoft.com/office/officeart/2005/8/layout/vList2"/>
    <dgm:cxn modelId="{91BB8AF1-D307-4650-8E51-2550DFF8793C}" type="presParOf" srcId="{79E288CB-B576-44D6-9B08-F6E08EA36A9C}" destId="{9F90022E-00E2-438D-8124-7839DA85CBD1}" srcOrd="2" destOrd="0" presId="urn:microsoft.com/office/officeart/2005/8/layout/vList2"/>
    <dgm:cxn modelId="{1314F251-1925-4CB1-B85D-B69787F10636}" type="presParOf" srcId="{79E288CB-B576-44D6-9B08-F6E08EA36A9C}" destId="{2D936082-B575-44A2-B773-89A33ABC27E9}" srcOrd="3" destOrd="0" presId="urn:microsoft.com/office/officeart/2005/8/layout/vList2"/>
    <dgm:cxn modelId="{92CBA8F4-6D44-4CFD-8645-04D304706C69}" type="presParOf" srcId="{79E288CB-B576-44D6-9B08-F6E08EA36A9C}" destId="{0FEABBC2-C379-4BC2-840D-2E07AE7E8AA6}" srcOrd="4" destOrd="0" presId="urn:microsoft.com/office/officeart/2005/8/layout/vList2"/>
    <dgm:cxn modelId="{91454025-DF50-4E53-8AE3-BA25C1EC455B}" type="presParOf" srcId="{79E288CB-B576-44D6-9B08-F6E08EA36A9C}" destId="{C0D57288-4193-4E37-B0AA-7912611B3BCF}" srcOrd="5" destOrd="0" presId="urn:microsoft.com/office/officeart/2005/8/layout/vList2"/>
    <dgm:cxn modelId="{C61021C3-CE5C-49F8-898B-59FF403BBF85}" type="presParOf" srcId="{79E288CB-B576-44D6-9B08-F6E08EA36A9C}" destId="{BC9BFE36-5322-4749-A325-0EEAEABA8D11}" srcOrd="6" destOrd="0" presId="urn:microsoft.com/office/officeart/2005/8/layout/vList2"/>
    <dgm:cxn modelId="{4170CCC9-6C7C-4A06-884E-030204F1C3E1}" type="presParOf" srcId="{79E288CB-B576-44D6-9B08-F6E08EA36A9C}" destId="{55612093-85C3-41FB-B5F7-043F44E29EBA}" srcOrd="7" destOrd="0" presId="urn:microsoft.com/office/officeart/2005/8/layout/vList2"/>
    <dgm:cxn modelId="{B30D6340-667B-49A7-821D-0EFE63503CB6}" type="presParOf" srcId="{79E288CB-B576-44D6-9B08-F6E08EA36A9C}" destId="{5BF56C9C-74D5-4F14-A72B-B0844A06E06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A033E1-C7A4-4514-96CA-88B97C55C294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424B4-FA4D-489E-A439-28729B535D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ze strany výrobce AGC </a:t>
          </a:r>
          <a:r>
            <a:rPr lang="cs-CZ" sz="1600" dirty="0" err="1"/>
            <a:t>Flat</a:t>
          </a:r>
          <a:r>
            <a:rPr lang="cs-CZ" sz="1600" dirty="0"/>
            <a:t> </a:t>
          </a:r>
          <a:r>
            <a:rPr lang="cs-CZ" sz="1600" dirty="0" err="1"/>
            <a:t>Glass</a:t>
          </a:r>
          <a:r>
            <a:rPr lang="cs-CZ" sz="1600" dirty="0"/>
            <a:t> Czech a.s. využití skleněných střepů pro výrobu nových oken (izolačních skel) - 16 616,2 kg (30-40 % celkového objemu)</a:t>
          </a:r>
          <a:endParaRPr lang="en-US" sz="1600" dirty="0"/>
        </a:p>
      </dgm:t>
    </dgm:pt>
    <dgm:pt modelId="{1F4CD2F8-30F3-4F89-9135-024CCC195234}" type="parTrans" cxnId="{6E712D61-4B08-4C77-8969-6EE7CE6F4321}">
      <dgm:prSet/>
      <dgm:spPr/>
      <dgm:t>
        <a:bodyPr/>
        <a:lstStyle/>
        <a:p>
          <a:endParaRPr lang="en-US"/>
        </a:p>
      </dgm:t>
    </dgm:pt>
    <dgm:pt modelId="{02087B57-022F-4726-8967-2C1C0A2EF668}" type="sibTrans" cxnId="{6E712D61-4B08-4C77-8969-6EE7CE6F432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3102A2-95BE-464D-902F-E2F081C0A20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při skladování a přepravě použity dřevotřískové desky EUROSPAN výrobce EGGER CZ s.r.o., 30 % recyklovaných materiálů na bázi dřeva – odpadní dřevo, nábytek, palety, obalový materiál</a:t>
          </a:r>
          <a:endParaRPr lang="en-US" sz="1600" dirty="0"/>
        </a:p>
      </dgm:t>
    </dgm:pt>
    <dgm:pt modelId="{D2B7914C-1193-4314-B987-EF9BA3AA7A0E}" type="parTrans" cxnId="{DB12E94E-1E78-4307-9AB8-74733EDCB091}">
      <dgm:prSet/>
      <dgm:spPr/>
      <dgm:t>
        <a:bodyPr/>
        <a:lstStyle/>
        <a:p>
          <a:endParaRPr lang="en-US"/>
        </a:p>
      </dgm:t>
    </dgm:pt>
    <dgm:pt modelId="{FACAF64E-52EA-46EF-BA99-784C08B4D6C3}" type="sibTrans" cxnId="{DB12E94E-1E78-4307-9AB8-74733EDCB09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5D6144B-8DBB-4799-96E4-3805253DDA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 dirty="0"/>
            <a:t>praxe pro 5 pět středoškoláků - podíl na demontáži oken + administrativní práce</a:t>
          </a:r>
          <a:endParaRPr lang="en-US" sz="1600" dirty="0"/>
        </a:p>
      </dgm:t>
    </dgm:pt>
    <dgm:pt modelId="{FCDA0A2F-1B70-44D7-9F28-E3E9550D70EF}" type="parTrans" cxnId="{BAD5DABF-0E61-46AF-8E5C-7603763D55F9}">
      <dgm:prSet/>
      <dgm:spPr/>
      <dgm:t>
        <a:bodyPr/>
        <a:lstStyle/>
        <a:p>
          <a:endParaRPr lang="en-US"/>
        </a:p>
      </dgm:t>
    </dgm:pt>
    <dgm:pt modelId="{CB225FE9-65B1-456A-B5C1-17249312B5AC}" type="sibTrans" cxnId="{BAD5DABF-0E61-46AF-8E5C-7603763D55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E56FE1C-8442-43E7-819F-0B67DF45474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praxe pro 2 vysokoškolačky - evidence účetních dokladů, objednávky materiálu a služeb, zpracování podkladů pro fakturaci</a:t>
          </a:r>
          <a:endParaRPr lang="en-US" dirty="0"/>
        </a:p>
      </dgm:t>
    </dgm:pt>
    <dgm:pt modelId="{30BA0F98-1FDB-4695-97F3-7F7863328A75}" type="parTrans" cxnId="{865CF08C-FBD7-423B-B333-4C51C0BE2973}">
      <dgm:prSet/>
      <dgm:spPr/>
      <dgm:t>
        <a:bodyPr/>
        <a:lstStyle/>
        <a:p>
          <a:endParaRPr lang="en-US"/>
        </a:p>
      </dgm:t>
    </dgm:pt>
    <dgm:pt modelId="{7B136D8A-2A00-407B-AB40-59E57A65F205}" type="sibTrans" cxnId="{865CF08C-FBD7-423B-B333-4C51C0BE2973}">
      <dgm:prSet/>
      <dgm:spPr/>
      <dgm:t>
        <a:bodyPr/>
        <a:lstStyle/>
        <a:p>
          <a:endParaRPr lang="en-US"/>
        </a:p>
      </dgm:t>
    </dgm:pt>
    <dgm:pt modelId="{6244ABF3-B044-4E77-8FAD-E5AC94B21ADB}" type="pres">
      <dgm:prSet presAssocID="{63A033E1-C7A4-4514-96CA-88B97C55C294}" presName="root" presStyleCnt="0">
        <dgm:presLayoutVars>
          <dgm:dir/>
          <dgm:resizeHandles val="exact"/>
        </dgm:presLayoutVars>
      </dgm:prSet>
      <dgm:spPr/>
    </dgm:pt>
    <dgm:pt modelId="{51B199F0-C197-4197-9D23-2A943BCEFDD0}" type="pres">
      <dgm:prSet presAssocID="{63A033E1-C7A4-4514-96CA-88B97C55C294}" presName="container" presStyleCnt="0">
        <dgm:presLayoutVars>
          <dgm:dir/>
          <dgm:resizeHandles val="exact"/>
        </dgm:presLayoutVars>
      </dgm:prSet>
      <dgm:spPr/>
    </dgm:pt>
    <dgm:pt modelId="{E8A83206-1074-45FB-B4E3-CDDC4D847D5F}" type="pres">
      <dgm:prSet presAssocID="{995424B4-FA4D-489E-A439-28729B535D4B}" presName="compNode" presStyleCnt="0"/>
      <dgm:spPr/>
    </dgm:pt>
    <dgm:pt modelId="{94D04E78-50B3-4C99-AEAA-825C75A91C49}" type="pres">
      <dgm:prSet presAssocID="{995424B4-FA4D-489E-A439-28729B535D4B}" presName="iconBgRect" presStyleLbl="bgShp" presStyleIdx="0" presStyleCnt="4"/>
      <dgm:spPr/>
    </dgm:pt>
    <dgm:pt modelId="{8A876F22-31E0-40D5-A041-3E874A946028}" type="pres">
      <dgm:prSet presAssocID="{995424B4-FA4D-489E-A439-28729B535D4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24E4419E-D185-42E4-8020-086A5BE989A2}" type="pres">
      <dgm:prSet presAssocID="{995424B4-FA4D-489E-A439-28729B535D4B}" presName="spaceRect" presStyleCnt="0"/>
      <dgm:spPr/>
    </dgm:pt>
    <dgm:pt modelId="{A16835BE-D186-437A-AFDF-9BD6C249F7D4}" type="pres">
      <dgm:prSet presAssocID="{995424B4-FA4D-489E-A439-28729B535D4B}" presName="textRect" presStyleLbl="revTx" presStyleIdx="0" presStyleCnt="4" custScaleY="191434">
        <dgm:presLayoutVars>
          <dgm:chMax val="1"/>
          <dgm:chPref val="1"/>
        </dgm:presLayoutVars>
      </dgm:prSet>
      <dgm:spPr/>
    </dgm:pt>
    <dgm:pt modelId="{44B0C831-98A3-4A2A-99D6-4F67B5C163DD}" type="pres">
      <dgm:prSet presAssocID="{02087B57-022F-4726-8967-2C1C0A2EF668}" presName="sibTrans" presStyleLbl="sibTrans2D1" presStyleIdx="0" presStyleCnt="0"/>
      <dgm:spPr/>
    </dgm:pt>
    <dgm:pt modelId="{7EA40356-FA0B-4D19-9D3A-5376E6F0DA4B}" type="pres">
      <dgm:prSet presAssocID="{C53102A2-95BE-464D-902F-E2F081C0A20B}" presName="compNode" presStyleCnt="0"/>
      <dgm:spPr/>
    </dgm:pt>
    <dgm:pt modelId="{B13F8F4F-4D8E-45ED-AEF5-B7D4CD2C5E8F}" type="pres">
      <dgm:prSet presAssocID="{C53102A2-95BE-464D-902F-E2F081C0A20B}" presName="iconBgRect" presStyleLbl="bgShp" presStyleIdx="1" presStyleCnt="4"/>
      <dgm:spPr/>
    </dgm:pt>
    <dgm:pt modelId="{52D6F095-A31A-4AAA-9A16-A171FF79D72B}" type="pres">
      <dgm:prSet presAssocID="{C53102A2-95BE-464D-902F-E2F081C0A20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nabata Tree"/>
        </a:ext>
      </dgm:extLst>
    </dgm:pt>
    <dgm:pt modelId="{9490BB59-35E1-48A5-90DF-98E7296AF741}" type="pres">
      <dgm:prSet presAssocID="{C53102A2-95BE-464D-902F-E2F081C0A20B}" presName="spaceRect" presStyleCnt="0"/>
      <dgm:spPr/>
    </dgm:pt>
    <dgm:pt modelId="{210C72D1-C8C9-4122-9899-D9388804277D}" type="pres">
      <dgm:prSet presAssocID="{C53102A2-95BE-464D-902F-E2F081C0A20B}" presName="textRect" presStyleLbl="revTx" presStyleIdx="1" presStyleCnt="4" custScaleX="129758" custScaleY="177969" custLinFactNeighborX="14318" custLinFactNeighborY="-804">
        <dgm:presLayoutVars>
          <dgm:chMax val="1"/>
          <dgm:chPref val="1"/>
        </dgm:presLayoutVars>
      </dgm:prSet>
      <dgm:spPr/>
    </dgm:pt>
    <dgm:pt modelId="{A1F44149-9517-4615-95B0-92218E493EED}" type="pres">
      <dgm:prSet presAssocID="{FACAF64E-52EA-46EF-BA99-784C08B4D6C3}" presName="sibTrans" presStyleLbl="sibTrans2D1" presStyleIdx="0" presStyleCnt="0"/>
      <dgm:spPr/>
    </dgm:pt>
    <dgm:pt modelId="{47706FFE-1D7D-4531-9641-F920566DCFB6}" type="pres">
      <dgm:prSet presAssocID="{75D6144B-8DBB-4799-96E4-3805253DDAED}" presName="compNode" presStyleCnt="0"/>
      <dgm:spPr/>
    </dgm:pt>
    <dgm:pt modelId="{0F06BBAD-E5FF-474F-ADC8-1693A5CF0BF4}" type="pres">
      <dgm:prSet presAssocID="{75D6144B-8DBB-4799-96E4-3805253DDAED}" presName="iconBgRect" presStyleLbl="bgShp" presStyleIdx="2" presStyleCnt="4" custLinFactNeighborY="-43393"/>
      <dgm:spPr/>
    </dgm:pt>
    <dgm:pt modelId="{483944A8-B0AA-43C9-92CE-5947879C23FA}" type="pres">
      <dgm:prSet presAssocID="{75D6144B-8DBB-4799-96E4-3805253DDAED}" presName="iconRect" presStyleLbl="node1" presStyleIdx="2" presStyleCnt="4" custLinFactNeighborX="1385" custLinFactNeighborY="-706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778ABDC5-8D50-48A4-87A0-DD12C37FF7AD}" type="pres">
      <dgm:prSet presAssocID="{75D6144B-8DBB-4799-96E4-3805253DDAED}" presName="spaceRect" presStyleCnt="0"/>
      <dgm:spPr/>
    </dgm:pt>
    <dgm:pt modelId="{B877B3ED-FB05-4084-BB22-45B29654F544}" type="pres">
      <dgm:prSet presAssocID="{75D6144B-8DBB-4799-96E4-3805253DDAED}" presName="textRect" presStyleLbl="revTx" presStyleIdx="2" presStyleCnt="4" custLinFactNeighborX="-1364" custLinFactNeighborY="-45000">
        <dgm:presLayoutVars>
          <dgm:chMax val="1"/>
          <dgm:chPref val="1"/>
        </dgm:presLayoutVars>
      </dgm:prSet>
      <dgm:spPr/>
    </dgm:pt>
    <dgm:pt modelId="{B3D8293F-77EE-4A51-8AE1-335E4AB5A6F0}" type="pres">
      <dgm:prSet presAssocID="{CB225FE9-65B1-456A-B5C1-17249312B5AC}" presName="sibTrans" presStyleLbl="sibTrans2D1" presStyleIdx="0" presStyleCnt="0"/>
      <dgm:spPr/>
    </dgm:pt>
    <dgm:pt modelId="{0620C3DF-4CEB-4F8E-9C1F-9EC9C81F0415}" type="pres">
      <dgm:prSet presAssocID="{8E56FE1C-8442-43E7-819F-0B67DF45474B}" presName="compNode" presStyleCnt="0"/>
      <dgm:spPr/>
    </dgm:pt>
    <dgm:pt modelId="{15118330-6343-49C8-B55F-D3857443C2D0}" type="pres">
      <dgm:prSet presAssocID="{8E56FE1C-8442-43E7-819F-0B67DF45474B}" presName="iconBgRect" presStyleLbl="bgShp" presStyleIdx="3" presStyleCnt="4" custLinFactNeighborX="-804" custLinFactNeighborY="-46607"/>
      <dgm:spPr/>
    </dgm:pt>
    <dgm:pt modelId="{B63102DC-FBE8-4135-83C1-26342F2F89C8}" type="pres">
      <dgm:prSet presAssocID="{8E56FE1C-8442-43E7-819F-0B67DF45474B}" presName="iconRect" presStyleLbl="node1" presStyleIdx="3" presStyleCnt="4" custLinFactNeighborX="-1385" custLinFactNeighborY="-8035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ýzkum"/>
        </a:ext>
      </dgm:extLst>
    </dgm:pt>
    <dgm:pt modelId="{C4D19A4B-08C1-4C74-B3B2-3D878EAB29A4}" type="pres">
      <dgm:prSet presAssocID="{8E56FE1C-8442-43E7-819F-0B67DF45474B}" presName="spaceRect" presStyleCnt="0"/>
      <dgm:spPr/>
    </dgm:pt>
    <dgm:pt modelId="{79437CF5-5D2E-4993-BE54-F67DD6F55456}" type="pres">
      <dgm:prSet presAssocID="{8E56FE1C-8442-43E7-819F-0B67DF45474B}" presName="textRect" presStyleLbl="revTx" presStyleIdx="3" presStyleCnt="4" custScaleX="135293" custLinFactNeighborX="17386" custLinFactNeighborY="-49809">
        <dgm:presLayoutVars>
          <dgm:chMax val="1"/>
          <dgm:chPref val="1"/>
        </dgm:presLayoutVars>
      </dgm:prSet>
      <dgm:spPr/>
    </dgm:pt>
  </dgm:ptLst>
  <dgm:cxnLst>
    <dgm:cxn modelId="{5A7CF91C-F862-4723-A78E-79E9B209E03C}" type="presOf" srcId="{C53102A2-95BE-464D-902F-E2F081C0A20B}" destId="{210C72D1-C8C9-4122-9899-D9388804277D}" srcOrd="0" destOrd="0" presId="urn:microsoft.com/office/officeart/2018/2/layout/IconCircleList"/>
    <dgm:cxn modelId="{61A3B22D-F775-497B-B0EA-7D0712784906}" type="presOf" srcId="{8E56FE1C-8442-43E7-819F-0B67DF45474B}" destId="{79437CF5-5D2E-4993-BE54-F67DD6F55456}" srcOrd="0" destOrd="0" presId="urn:microsoft.com/office/officeart/2018/2/layout/IconCircleList"/>
    <dgm:cxn modelId="{6E712D61-4B08-4C77-8969-6EE7CE6F4321}" srcId="{63A033E1-C7A4-4514-96CA-88B97C55C294}" destId="{995424B4-FA4D-489E-A439-28729B535D4B}" srcOrd="0" destOrd="0" parTransId="{1F4CD2F8-30F3-4F89-9135-024CCC195234}" sibTransId="{02087B57-022F-4726-8967-2C1C0A2EF668}"/>
    <dgm:cxn modelId="{ECA48043-77C5-4132-A2CB-088B083799E5}" type="presOf" srcId="{CB225FE9-65B1-456A-B5C1-17249312B5AC}" destId="{B3D8293F-77EE-4A51-8AE1-335E4AB5A6F0}" srcOrd="0" destOrd="0" presId="urn:microsoft.com/office/officeart/2018/2/layout/IconCircleList"/>
    <dgm:cxn modelId="{C17F7564-B670-4F83-B8D3-0FB86D5BF33D}" type="presOf" srcId="{FACAF64E-52EA-46EF-BA99-784C08B4D6C3}" destId="{A1F44149-9517-4615-95B0-92218E493EED}" srcOrd="0" destOrd="0" presId="urn:microsoft.com/office/officeart/2018/2/layout/IconCircleList"/>
    <dgm:cxn modelId="{E2470F6A-1725-4DB3-A6E7-B27DD77E031E}" type="presOf" srcId="{63A033E1-C7A4-4514-96CA-88B97C55C294}" destId="{6244ABF3-B044-4E77-8FAD-E5AC94B21ADB}" srcOrd="0" destOrd="0" presId="urn:microsoft.com/office/officeart/2018/2/layout/IconCircleList"/>
    <dgm:cxn modelId="{DB12E94E-1E78-4307-9AB8-74733EDCB091}" srcId="{63A033E1-C7A4-4514-96CA-88B97C55C294}" destId="{C53102A2-95BE-464D-902F-E2F081C0A20B}" srcOrd="1" destOrd="0" parTransId="{D2B7914C-1193-4314-B987-EF9BA3AA7A0E}" sibTransId="{FACAF64E-52EA-46EF-BA99-784C08B4D6C3}"/>
    <dgm:cxn modelId="{865CF08C-FBD7-423B-B333-4C51C0BE2973}" srcId="{63A033E1-C7A4-4514-96CA-88B97C55C294}" destId="{8E56FE1C-8442-43E7-819F-0B67DF45474B}" srcOrd="3" destOrd="0" parTransId="{30BA0F98-1FDB-4695-97F3-7F7863328A75}" sibTransId="{7B136D8A-2A00-407B-AB40-59E57A65F205}"/>
    <dgm:cxn modelId="{33D5BD92-EAD6-4034-8689-31DE43B5D39C}" type="presOf" srcId="{75D6144B-8DBB-4799-96E4-3805253DDAED}" destId="{B877B3ED-FB05-4084-BB22-45B29654F544}" srcOrd="0" destOrd="0" presId="urn:microsoft.com/office/officeart/2018/2/layout/IconCircleList"/>
    <dgm:cxn modelId="{DB75A8B5-C7E4-4BC0-BC4F-B19DC627ABD7}" type="presOf" srcId="{995424B4-FA4D-489E-A439-28729B535D4B}" destId="{A16835BE-D186-437A-AFDF-9BD6C249F7D4}" srcOrd="0" destOrd="0" presId="urn:microsoft.com/office/officeart/2018/2/layout/IconCircleList"/>
    <dgm:cxn modelId="{BAD5DABF-0E61-46AF-8E5C-7603763D55F9}" srcId="{63A033E1-C7A4-4514-96CA-88B97C55C294}" destId="{75D6144B-8DBB-4799-96E4-3805253DDAED}" srcOrd="2" destOrd="0" parTransId="{FCDA0A2F-1B70-44D7-9F28-E3E9550D70EF}" sibTransId="{CB225FE9-65B1-456A-B5C1-17249312B5AC}"/>
    <dgm:cxn modelId="{CE9739F4-D355-47A6-9799-FD4390E45C83}" type="presOf" srcId="{02087B57-022F-4726-8967-2C1C0A2EF668}" destId="{44B0C831-98A3-4A2A-99D6-4F67B5C163DD}" srcOrd="0" destOrd="0" presId="urn:microsoft.com/office/officeart/2018/2/layout/IconCircleList"/>
    <dgm:cxn modelId="{C029BDF1-CC0F-4984-B9BC-1407B710F38B}" type="presParOf" srcId="{6244ABF3-B044-4E77-8FAD-E5AC94B21ADB}" destId="{51B199F0-C197-4197-9D23-2A943BCEFDD0}" srcOrd="0" destOrd="0" presId="urn:microsoft.com/office/officeart/2018/2/layout/IconCircleList"/>
    <dgm:cxn modelId="{27C3E79F-44D1-45DE-BEB8-4D0FA72FC8E7}" type="presParOf" srcId="{51B199F0-C197-4197-9D23-2A943BCEFDD0}" destId="{E8A83206-1074-45FB-B4E3-CDDC4D847D5F}" srcOrd="0" destOrd="0" presId="urn:microsoft.com/office/officeart/2018/2/layout/IconCircleList"/>
    <dgm:cxn modelId="{D5983DA0-98A8-4B56-A1F4-A4366C1BDB0B}" type="presParOf" srcId="{E8A83206-1074-45FB-B4E3-CDDC4D847D5F}" destId="{94D04E78-50B3-4C99-AEAA-825C75A91C49}" srcOrd="0" destOrd="0" presId="urn:microsoft.com/office/officeart/2018/2/layout/IconCircleList"/>
    <dgm:cxn modelId="{B60AD986-D40B-4523-B189-09492A66857C}" type="presParOf" srcId="{E8A83206-1074-45FB-B4E3-CDDC4D847D5F}" destId="{8A876F22-31E0-40D5-A041-3E874A946028}" srcOrd="1" destOrd="0" presId="urn:microsoft.com/office/officeart/2018/2/layout/IconCircleList"/>
    <dgm:cxn modelId="{6D505FF8-9FAD-42AF-B144-865BA4A07BCF}" type="presParOf" srcId="{E8A83206-1074-45FB-B4E3-CDDC4D847D5F}" destId="{24E4419E-D185-42E4-8020-086A5BE989A2}" srcOrd="2" destOrd="0" presId="urn:microsoft.com/office/officeart/2018/2/layout/IconCircleList"/>
    <dgm:cxn modelId="{19429BB2-4F52-4134-88C4-849EE4C40E21}" type="presParOf" srcId="{E8A83206-1074-45FB-B4E3-CDDC4D847D5F}" destId="{A16835BE-D186-437A-AFDF-9BD6C249F7D4}" srcOrd="3" destOrd="0" presId="urn:microsoft.com/office/officeart/2018/2/layout/IconCircleList"/>
    <dgm:cxn modelId="{7CB75169-86C0-4D6E-AD2D-6B59110E0550}" type="presParOf" srcId="{51B199F0-C197-4197-9D23-2A943BCEFDD0}" destId="{44B0C831-98A3-4A2A-99D6-4F67B5C163DD}" srcOrd="1" destOrd="0" presId="urn:microsoft.com/office/officeart/2018/2/layout/IconCircleList"/>
    <dgm:cxn modelId="{9215F8AA-83A2-4641-9238-839705A9A40F}" type="presParOf" srcId="{51B199F0-C197-4197-9D23-2A943BCEFDD0}" destId="{7EA40356-FA0B-4D19-9D3A-5376E6F0DA4B}" srcOrd="2" destOrd="0" presId="urn:microsoft.com/office/officeart/2018/2/layout/IconCircleList"/>
    <dgm:cxn modelId="{36E55A66-7FE1-4533-A65B-2126BCA01027}" type="presParOf" srcId="{7EA40356-FA0B-4D19-9D3A-5376E6F0DA4B}" destId="{B13F8F4F-4D8E-45ED-AEF5-B7D4CD2C5E8F}" srcOrd="0" destOrd="0" presId="urn:microsoft.com/office/officeart/2018/2/layout/IconCircleList"/>
    <dgm:cxn modelId="{DB794A8E-8112-4D2C-9444-D57BEC0BE244}" type="presParOf" srcId="{7EA40356-FA0B-4D19-9D3A-5376E6F0DA4B}" destId="{52D6F095-A31A-4AAA-9A16-A171FF79D72B}" srcOrd="1" destOrd="0" presId="urn:microsoft.com/office/officeart/2018/2/layout/IconCircleList"/>
    <dgm:cxn modelId="{039CF3CE-2298-4C78-98CB-A6ACB99D0E8E}" type="presParOf" srcId="{7EA40356-FA0B-4D19-9D3A-5376E6F0DA4B}" destId="{9490BB59-35E1-48A5-90DF-98E7296AF741}" srcOrd="2" destOrd="0" presId="urn:microsoft.com/office/officeart/2018/2/layout/IconCircleList"/>
    <dgm:cxn modelId="{9CF2F590-BE9B-4391-BB88-E614972111A4}" type="presParOf" srcId="{7EA40356-FA0B-4D19-9D3A-5376E6F0DA4B}" destId="{210C72D1-C8C9-4122-9899-D9388804277D}" srcOrd="3" destOrd="0" presId="urn:microsoft.com/office/officeart/2018/2/layout/IconCircleList"/>
    <dgm:cxn modelId="{04049AFB-64C4-4333-A42A-7CE268AB26D3}" type="presParOf" srcId="{51B199F0-C197-4197-9D23-2A943BCEFDD0}" destId="{A1F44149-9517-4615-95B0-92218E493EED}" srcOrd="3" destOrd="0" presId="urn:microsoft.com/office/officeart/2018/2/layout/IconCircleList"/>
    <dgm:cxn modelId="{208C53E6-4AB1-43B3-B511-4A8C0E8BCA81}" type="presParOf" srcId="{51B199F0-C197-4197-9D23-2A943BCEFDD0}" destId="{47706FFE-1D7D-4531-9641-F920566DCFB6}" srcOrd="4" destOrd="0" presId="urn:microsoft.com/office/officeart/2018/2/layout/IconCircleList"/>
    <dgm:cxn modelId="{276CB442-E294-40F2-B178-461ADF1D5BF5}" type="presParOf" srcId="{47706FFE-1D7D-4531-9641-F920566DCFB6}" destId="{0F06BBAD-E5FF-474F-ADC8-1693A5CF0BF4}" srcOrd="0" destOrd="0" presId="urn:microsoft.com/office/officeart/2018/2/layout/IconCircleList"/>
    <dgm:cxn modelId="{BBC2A5E7-43E1-427D-9231-31CED0C247AA}" type="presParOf" srcId="{47706FFE-1D7D-4531-9641-F920566DCFB6}" destId="{483944A8-B0AA-43C9-92CE-5947879C23FA}" srcOrd="1" destOrd="0" presId="urn:microsoft.com/office/officeart/2018/2/layout/IconCircleList"/>
    <dgm:cxn modelId="{2E547923-F034-43F3-90DF-6BDAD3FFDF70}" type="presParOf" srcId="{47706FFE-1D7D-4531-9641-F920566DCFB6}" destId="{778ABDC5-8D50-48A4-87A0-DD12C37FF7AD}" srcOrd="2" destOrd="0" presId="urn:microsoft.com/office/officeart/2018/2/layout/IconCircleList"/>
    <dgm:cxn modelId="{F26ED29C-F051-4552-967D-3EC12F75DE2F}" type="presParOf" srcId="{47706FFE-1D7D-4531-9641-F920566DCFB6}" destId="{B877B3ED-FB05-4084-BB22-45B29654F544}" srcOrd="3" destOrd="0" presId="urn:microsoft.com/office/officeart/2018/2/layout/IconCircleList"/>
    <dgm:cxn modelId="{EE24C150-B4ED-4692-8A91-A09BEA537816}" type="presParOf" srcId="{51B199F0-C197-4197-9D23-2A943BCEFDD0}" destId="{B3D8293F-77EE-4A51-8AE1-335E4AB5A6F0}" srcOrd="5" destOrd="0" presId="urn:microsoft.com/office/officeart/2018/2/layout/IconCircleList"/>
    <dgm:cxn modelId="{A0259895-657A-4199-8613-EC2174A51A79}" type="presParOf" srcId="{51B199F0-C197-4197-9D23-2A943BCEFDD0}" destId="{0620C3DF-4CEB-4F8E-9C1F-9EC9C81F0415}" srcOrd="6" destOrd="0" presId="urn:microsoft.com/office/officeart/2018/2/layout/IconCircleList"/>
    <dgm:cxn modelId="{A9AB0AAD-0F25-4398-87AA-169AC1AAF746}" type="presParOf" srcId="{0620C3DF-4CEB-4F8E-9C1F-9EC9C81F0415}" destId="{15118330-6343-49C8-B55F-D3857443C2D0}" srcOrd="0" destOrd="0" presId="urn:microsoft.com/office/officeart/2018/2/layout/IconCircleList"/>
    <dgm:cxn modelId="{CC5A297D-AC5B-452C-AEBD-CC0563C04A97}" type="presParOf" srcId="{0620C3DF-4CEB-4F8E-9C1F-9EC9C81F0415}" destId="{B63102DC-FBE8-4135-83C1-26342F2F89C8}" srcOrd="1" destOrd="0" presId="urn:microsoft.com/office/officeart/2018/2/layout/IconCircleList"/>
    <dgm:cxn modelId="{F85905C8-AC13-43D1-B4D0-68A9B46F5484}" type="presParOf" srcId="{0620C3DF-4CEB-4F8E-9C1F-9EC9C81F0415}" destId="{C4D19A4B-08C1-4C74-B3B2-3D878EAB29A4}" srcOrd="2" destOrd="0" presId="urn:microsoft.com/office/officeart/2018/2/layout/IconCircleList"/>
    <dgm:cxn modelId="{76954200-498E-407C-B527-8BD5BE2DBF5D}" type="presParOf" srcId="{0620C3DF-4CEB-4F8E-9C1F-9EC9C81F0415}" destId="{79437CF5-5D2E-4993-BE54-F67DD6F5545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6846ED-7083-43BE-8943-56397ECB44B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30B6DF-BB65-4BBA-A880-83288FEF17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zvolený přístup přinesl nabídky se zajímavými přidanými hodnotami směřujícími ke kvalitnímu plnění veřejné zakázky</a:t>
          </a:r>
          <a:endParaRPr lang="en-US" sz="1800" dirty="0"/>
        </a:p>
      </dgm:t>
    </dgm:pt>
    <dgm:pt modelId="{9CE489A7-CA2E-4E47-939C-456B99C992C6}" type="parTrans" cxnId="{1E5D8E3F-2AAE-4E5D-9066-48871F82223A}">
      <dgm:prSet/>
      <dgm:spPr/>
      <dgm:t>
        <a:bodyPr/>
        <a:lstStyle/>
        <a:p>
          <a:endParaRPr lang="en-US"/>
        </a:p>
      </dgm:t>
    </dgm:pt>
    <dgm:pt modelId="{BBCE7568-C555-4655-B85F-A194AAA9DB18}" type="sibTrans" cxnId="{1E5D8E3F-2AAE-4E5D-9066-48871F82223A}">
      <dgm:prSet/>
      <dgm:spPr/>
      <dgm:t>
        <a:bodyPr/>
        <a:lstStyle/>
        <a:p>
          <a:endParaRPr lang="en-US"/>
        </a:p>
      </dgm:t>
    </dgm:pt>
    <dgm:pt modelId="{C223DCD8-99FC-4164-8C14-72EF34105AF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dílčí vyhodnocení - podstatné prvky z nabídky vybraného dodavatele byly naplněny a zadavatel dosáhl stanovených cílů</a:t>
          </a:r>
          <a:endParaRPr lang="en-US" sz="1800" dirty="0"/>
        </a:p>
      </dgm:t>
    </dgm:pt>
    <dgm:pt modelId="{08E587B9-FE51-41CC-B875-BFF5D7119AA6}" type="parTrans" cxnId="{D44A3026-3D85-4786-AF3C-F4BD335573A8}">
      <dgm:prSet/>
      <dgm:spPr/>
      <dgm:t>
        <a:bodyPr/>
        <a:lstStyle/>
        <a:p>
          <a:endParaRPr lang="en-US"/>
        </a:p>
      </dgm:t>
    </dgm:pt>
    <dgm:pt modelId="{DE495207-F8CD-41A9-8EBF-D0439E6EC2A2}" type="sibTrans" cxnId="{D44A3026-3D85-4786-AF3C-F4BD335573A8}">
      <dgm:prSet/>
      <dgm:spPr/>
      <dgm:t>
        <a:bodyPr/>
        <a:lstStyle/>
        <a:p>
          <a:endParaRPr lang="en-US"/>
        </a:p>
      </dgm:t>
    </dgm:pt>
    <dgm:pt modelId="{7FD3686A-F7CC-4BD3-A473-E68312DCCB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800" dirty="0"/>
            <a:t>je nezbytné posílit oblast komunikace a spolupráce s dodavatelem -&gt; průběžné sledování, operativní řešení nejasností, nedostatků -&gt; </a:t>
          </a:r>
          <a:r>
            <a:rPr lang="cs-CZ" sz="1800" dirty="0" err="1"/>
            <a:t>contract</a:t>
          </a:r>
          <a:r>
            <a:rPr lang="cs-CZ" sz="1800" dirty="0"/>
            <a:t> management</a:t>
          </a:r>
          <a:endParaRPr lang="en-US" sz="1800" dirty="0"/>
        </a:p>
      </dgm:t>
    </dgm:pt>
    <dgm:pt modelId="{E48ACF19-A1C9-4731-81BC-51D32F7385E1}" type="parTrans" cxnId="{21FCD96F-0F58-47CA-9CCB-C069E22AA1D5}">
      <dgm:prSet/>
      <dgm:spPr/>
      <dgm:t>
        <a:bodyPr/>
        <a:lstStyle/>
        <a:p>
          <a:endParaRPr lang="en-US"/>
        </a:p>
      </dgm:t>
    </dgm:pt>
    <dgm:pt modelId="{AAFF7F29-3DFE-4B35-9613-07C752036905}" type="sibTrans" cxnId="{21FCD96F-0F58-47CA-9CCB-C069E22AA1D5}">
      <dgm:prSet/>
      <dgm:spPr/>
      <dgm:t>
        <a:bodyPr/>
        <a:lstStyle/>
        <a:p>
          <a:endParaRPr lang="en-US"/>
        </a:p>
      </dgm:t>
    </dgm:pt>
    <dgm:pt modelId="{5C56809D-CC65-4DD6-AE49-D3D1F351AD70}" type="pres">
      <dgm:prSet presAssocID="{E26846ED-7083-43BE-8943-56397ECB44B5}" presName="root" presStyleCnt="0">
        <dgm:presLayoutVars>
          <dgm:dir/>
          <dgm:resizeHandles val="exact"/>
        </dgm:presLayoutVars>
      </dgm:prSet>
      <dgm:spPr/>
    </dgm:pt>
    <dgm:pt modelId="{FB45FC62-A6F6-4F10-94DE-12DF08492485}" type="pres">
      <dgm:prSet presAssocID="{2430B6DF-BB65-4BBA-A880-83288FEF1781}" presName="compNode" presStyleCnt="0"/>
      <dgm:spPr/>
    </dgm:pt>
    <dgm:pt modelId="{B1BD9866-5B2F-4AE0-8EED-2DA9FE7D71BF}" type="pres">
      <dgm:prSet presAssocID="{2430B6DF-BB65-4BBA-A880-83288FEF1781}" presName="iconRect" presStyleLbl="node1" presStyleIdx="0" presStyleCnt="3" custLinFactNeighborX="-21647" custLinFactNeighborY="22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B3734985-7F64-44F8-8889-EA9F51793AD4}" type="pres">
      <dgm:prSet presAssocID="{2430B6DF-BB65-4BBA-A880-83288FEF1781}" presName="spaceRect" presStyleCnt="0"/>
      <dgm:spPr/>
    </dgm:pt>
    <dgm:pt modelId="{1042E580-81A2-4FF6-AF15-526C7DA3C802}" type="pres">
      <dgm:prSet presAssocID="{2430B6DF-BB65-4BBA-A880-83288FEF1781}" presName="textRect" presStyleLbl="revTx" presStyleIdx="0" presStyleCnt="3" custScaleX="158354" custScaleY="118337" custLinFactNeighborX="-11271" custLinFactNeighborY="1253">
        <dgm:presLayoutVars>
          <dgm:chMax val="1"/>
          <dgm:chPref val="1"/>
        </dgm:presLayoutVars>
      </dgm:prSet>
      <dgm:spPr/>
    </dgm:pt>
    <dgm:pt modelId="{F240623E-C557-4D8E-B41C-48BF3D15D167}" type="pres">
      <dgm:prSet presAssocID="{BBCE7568-C555-4655-B85F-A194AAA9DB18}" presName="sibTrans" presStyleCnt="0"/>
      <dgm:spPr/>
    </dgm:pt>
    <dgm:pt modelId="{90D38122-5507-4ABE-B3B5-0447A161477C}" type="pres">
      <dgm:prSet presAssocID="{C223DCD8-99FC-4164-8C14-72EF34105AFE}" presName="compNode" presStyleCnt="0"/>
      <dgm:spPr/>
    </dgm:pt>
    <dgm:pt modelId="{3D5487F8-D4C0-40C0-A6AE-4161D787E1D6}" type="pres">
      <dgm:prSet presAssocID="{C223DCD8-99FC-4164-8C14-72EF34105AFE}" presName="iconRect" presStyleLbl="node1" presStyleIdx="1" presStyleCnt="3" custLinFactNeighborX="18912" custLinFactNeighborY="1342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E2F275CF-7FA6-460A-A9FC-D9CB366C2332}" type="pres">
      <dgm:prSet presAssocID="{C223DCD8-99FC-4164-8C14-72EF34105AFE}" presName="spaceRect" presStyleCnt="0"/>
      <dgm:spPr/>
    </dgm:pt>
    <dgm:pt modelId="{30558332-F4F0-4235-A340-2C91ECC7C871}" type="pres">
      <dgm:prSet presAssocID="{C223DCD8-99FC-4164-8C14-72EF34105AFE}" presName="textRect" presStyleLbl="revTx" presStyleIdx="1" presStyleCnt="3" custScaleX="130862" custScaleY="131273" custLinFactNeighborX="8510" custLinFactNeighborY="11521">
        <dgm:presLayoutVars>
          <dgm:chMax val="1"/>
          <dgm:chPref val="1"/>
        </dgm:presLayoutVars>
      </dgm:prSet>
      <dgm:spPr/>
    </dgm:pt>
    <dgm:pt modelId="{C1B7DB86-E1DD-4FF9-A92A-526E8998D290}" type="pres">
      <dgm:prSet presAssocID="{DE495207-F8CD-41A9-8EBF-D0439E6EC2A2}" presName="sibTrans" presStyleCnt="0"/>
      <dgm:spPr/>
    </dgm:pt>
    <dgm:pt modelId="{2A01925D-21B8-4B75-BA7D-3FF3CBD5C88C}" type="pres">
      <dgm:prSet presAssocID="{7FD3686A-F7CC-4BD3-A473-E68312DCCB30}" presName="compNode" presStyleCnt="0"/>
      <dgm:spPr/>
    </dgm:pt>
    <dgm:pt modelId="{8D182E02-5F96-488E-B63B-0BA48F84403D}" type="pres">
      <dgm:prSet presAssocID="{7FD3686A-F7CC-4BD3-A473-E68312DCCB30}" presName="iconRect" presStyleLbl="node1" presStyleIdx="2" presStyleCnt="3" custLinFactNeighborX="33078" custLinFactNeighborY="89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B520627-ECA4-4308-94BD-686F2BCABAFA}" type="pres">
      <dgm:prSet presAssocID="{7FD3686A-F7CC-4BD3-A473-E68312DCCB30}" presName="spaceRect" presStyleCnt="0"/>
      <dgm:spPr/>
    </dgm:pt>
    <dgm:pt modelId="{23762A38-088D-4328-847D-9480CF4035B4}" type="pres">
      <dgm:prSet presAssocID="{7FD3686A-F7CC-4BD3-A473-E68312DCCB30}" presName="textRect" presStyleLbl="revTx" presStyleIdx="2" presStyleCnt="3" custScaleX="184000" custScaleY="114854" custLinFactNeighborX="17116" custLinFactNeighborY="-1959">
        <dgm:presLayoutVars>
          <dgm:chMax val="1"/>
          <dgm:chPref val="1"/>
        </dgm:presLayoutVars>
      </dgm:prSet>
      <dgm:spPr/>
    </dgm:pt>
  </dgm:ptLst>
  <dgm:cxnLst>
    <dgm:cxn modelId="{D44A3026-3D85-4786-AF3C-F4BD335573A8}" srcId="{E26846ED-7083-43BE-8943-56397ECB44B5}" destId="{C223DCD8-99FC-4164-8C14-72EF34105AFE}" srcOrd="1" destOrd="0" parTransId="{08E587B9-FE51-41CC-B875-BFF5D7119AA6}" sibTransId="{DE495207-F8CD-41A9-8EBF-D0439E6EC2A2}"/>
    <dgm:cxn modelId="{1E5D8E3F-2AAE-4E5D-9066-48871F82223A}" srcId="{E26846ED-7083-43BE-8943-56397ECB44B5}" destId="{2430B6DF-BB65-4BBA-A880-83288FEF1781}" srcOrd="0" destOrd="0" parTransId="{9CE489A7-CA2E-4E47-939C-456B99C992C6}" sibTransId="{BBCE7568-C555-4655-B85F-A194AAA9DB18}"/>
    <dgm:cxn modelId="{EB0A9667-3A15-4691-BF9A-E2BAA1DE9450}" type="presOf" srcId="{E26846ED-7083-43BE-8943-56397ECB44B5}" destId="{5C56809D-CC65-4DD6-AE49-D3D1F351AD70}" srcOrd="0" destOrd="0" presId="urn:microsoft.com/office/officeart/2018/2/layout/IconLabelList"/>
    <dgm:cxn modelId="{21FCD96F-0F58-47CA-9CCB-C069E22AA1D5}" srcId="{E26846ED-7083-43BE-8943-56397ECB44B5}" destId="{7FD3686A-F7CC-4BD3-A473-E68312DCCB30}" srcOrd="2" destOrd="0" parTransId="{E48ACF19-A1C9-4731-81BC-51D32F7385E1}" sibTransId="{AAFF7F29-3DFE-4B35-9613-07C752036905}"/>
    <dgm:cxn modelId="{929B7555-61C4-4429-BA2E-330B94314BCA}" type="presOf" srcId="{7FD3686A-F7CC-4BD3-A473-E68312DCCB30}" destId="{23762A38-088D-4328-847D-9480CF4035B4}" srcOrd="0" destOrd="0" presId="urn:microsoft.com/office/officeart/2018/2/layout/IconLabelList"/>
    <dgm:cxn modelId="{CB9F32CD-BE4C-44DE-B76F-432CB357C355}" type="presOf" srcId="{2430B6DF-BB65-4BBA-A880-83288FEF1781}" destId="{1042E580-81A2-4FF6-AF15-526C7DA3C802}" srcOrd="0" destOrd="0" presId="urn:microsoft.com/office/officeart/2018/2/layout/IconLabelList"/>
    <dgm:cxn modelId="{7D0673DA-1819-479A-9F73-1519FD5791E0}" type="presOf" srcId="{C223DCD8-99FC-4164-8C14-72EF34105AFE}" destId="{30558332-F4F0-4235-A340-2C91ECC7C871}" srcOrd="0" destOrd="0" presId="urn:microsoft.com/office/officeart/2018/2/layout/IconLabelList"/>
    <dgm:cxn modelId="{2CCC1CD4-F5EF-4B7E-8F98-9701C3A8B2A0}" type="presParOf" srcId="{5C56809D-CC65-4DD6-AE49-D3D1F351AD70}" destId="{FB45FC62-A6F6-4F10-94DE-12DF08492485}" srcOrd="0" destOrd="0" presId="urn:microsoft.com/office/officeart/2018/2/layout/IconLabelList"/>
    <dgm:cxn modelId="{EDF20380-BCA8-47C1-945F-FF936765BDCF}" type="presParOf" srcId="{FB45FC62-A6F6-4F10-94DE-12DF08492485}" destId="{B1BD9866-5B2F-4AE0-8EED-2DA9FE7D71BF}" srcOrd="0" destOrd="0" presId="urn:microsoft.com/office/officeart/2018/2/layout/IconLabelList"/>
    <dgm:cxn modelId="{15B203DE-2682-4E59-84A4-DF8B7B75159F}" type="presParOf" srcId="{FB45FC62-A6F6-4F10-94DE-12DF08492485}" destId="{B3734985-7F64-44F8-8889-EA9F51793AD4}" srcOrd="1" destOrd="0" presId="urn:microsoft.com/office/officeart/2018/2/layout/IconLabelList"/>
    <dgm:cxn modelId="{C096132A-86C2-46A1-BC9F-33DA29493D9F}" type="presParOf" srcId="{FB45FC62-A6F6-4F10-94DE-12DF08492485}" destId="{1042E580-81A2-4FF6-AF15-526C7DA3C802}" srcOrd="2" destOrd="0" presId="urn:microsoft.com/office/officeart/2018/2/layout/IconLabelList"/>
    <dgm:cxn modelId="{34B12D56-A2A3-448D-B7DE-788AA1EE9058}" type="presParOf" srcId="{5C56809D-CC65-4DD6-AE49-D3D1F351AD70}" destId="{F240623E-C557-4D8E-B41C-48BF3D15D167}" srcOrd="1" destOrd="0" presId="urn:microsoft.com/office/officeart/2018/2/layout/IconLabelList"/>
    <dgm:cxn modelId="{1391CBCD-2A6F-409F-A4A9-D2D16F9B8FF0}" type="presParOf" srcId="{5C56809D-CC65-4DD6-AE49-D3D1F351AD70}" destId="{90D38122-5507-4ABE-B3B5-0447A161477C}" srcOrd="2" destOrd="0" presId="urn:microsoft.com/office/officeart/2018/2/layout/IconLabelList"/>
    <dgm:cxn modelId="{FCBCCD71-A166-48D9-9520-C3557CAEB269}" type="presParOf" srcId="{90D38122-5507-4ABE-B3B5-0447A161477C}" destId="{3D5487F8-D4C0-40C0-A6AE-4161D787E1D6}" srcOrd="0" destOrd="0" presId="urn:microsoft.com/office/officeart/2018/2/layout/IconLabelList"/>
    <dgm:cxn modelId="{F72ACD01-4E03-4FAF-9168-8FB9EF6159F8}" type="presParOf" srcId="{90D38122-5507-4ABE-B3B5-0447A161477C}" destId="{E2F275CF-7FA6-460A-A9FC-D9CB366C2332}" srcOrd="1" destOrd="0" presId="urn:microsoft.com/office/officeart/2018/2/layout/IconLabelList"/>
    <dgm:cxn modelId="{E0F3551E-99C3-44C9-BFED-CCB4228E0F66}" type="presParOf" srcId="{90D38122-5507-4ABE-B3B5-0447A161477C}" destId="{30558332-F4F0-4235-A340-2C91ECC7C871}" srcOrd="2" destOrd="0" presId="urn:microsoft.com/office/officeart/2018/2/layout/IconLabelList"/>
    <dgm:cxn modelId="{7FCA131F-0984-4912-9CEA-266C28C315E7}" type="presParOf" srcId="{5C56809D-CC65-4DD6-AE49-D3D1F351AD70}" destId="{C1B7DB86-E1DD-4FF9-A92A-526E8998D290}" srcOrd="3" destOrd="0" presId="urn:microsoft.com/office/officeart/2018/2/layout/IconLabelList"/>
    <dgm:cxn modelId="{EA2D5DBC-0B17-49DC-AFA3-0FD0C21EBBD4}" type="presParOf" srcId="{5C56809D-CC65-4DD6-AE49-D3D1F351AD70}" destId="{2A01925D-21B8-4B75-BA7D-3FF3CBD5C88C}" srcOrd="4" destOrd="0" presId="urn:microsoft.com/office/officeart/2018/2/layout/IconLabelList"/>
    <dgm:cxn modelId="{C5DA8E66-CC4A-4619-B1A1-7498A79216F9}" type="presParOf" srcId="{2A01925D-21B8-4B75-BA7D-3FF3CBD5C88C}" destId="{8D182E02-5F96-488E-B63B-0BA48F84403D}" srcOrd="0" destOrd="0" presId="urn:microsoft.com/office/officeart/2018/2/layout/IconLabelList"/>
    <dgm:cxn modelId="{E8F2D01B-F51E-4714-B8B4-3D6107D9B219}" type="presParOf" srcId="{2A01925D-21B8-4B75-BA7D-3FF3CBD5C88C}" destId="{2B520627-ECA4-4308-94BD-686F2BCABAFA}" srcOrd="1" destOrd="0" presId="urn:microsoft.com/office/officeart/2018/2/layout/IconLabelList"/>
    <dgm:cxn modelId="{EEFE0D8A-B5DD-4943-AC4D-F238C8E4858C}" type="presParOf" srcId="{2A01925D-21B8-4B75-BA7D-3FF3CBD5C88C}" destId="{23762A38-088D-4328-847D-9480CF4035B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C7BBD-E1B3-4A6B-824F-1CF246EC6840}">
      <dsp:nvSpPr>
        <dsp:cNvPr id="0" name=""/>
        <dsp:cNvSpPr/>
      </dsp:nvSpPr>
      <dsp:spPr>
        <a:xfrm>
          <a:off x="85452" y="424657"/>
          <a:ext cx="897579" cy="8975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FAAB4-B77B-4A66-A9DB-43FD16991F7A}">
      <dsp:nvSpPr>
        <dsp:cNvPr id="0" name=""/>
        <dsp:cNvSpPr/>
      </dsp:nvSpPr>
      <dsp:spPr>
        <a:xfrm>
          <a:off x="273944" y="613149"/>
          <a:ext cx="520596" cy="52059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924E4-4EF8-4441-AFB9-13BD3F0CE11A}">
      <dsp:nvSpPr>
        <dsp:cNvPr id="0" name=""/>
        <dsp:cNvSpPr/>
      </dsp:nvSpPr>
      <dsp:spPr>
        <a:xfrm>
          <a:off x="1175370" y="424657"/>
          <a:ext cx="2115722" cy="8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dokument schválený Radou kraje v roce 2020, aktualizován 2023</a:t>
          </a:r>
          <a:endParaRPr lang="en-US" sz="1600" kern="1200"/>
        </a:p>
      </dsp:txBody>
      <dsp:txXfrm>
        <a:off x="1175370" y="424657"/>
        <a:ext cx="2115722" cy="897579"/>
      </dsp:txXfrm>
    </dsp:sp>
    <dsp:sp modelId="{AF384B48-F9DC-486A-B043-1FA73D5B7DED}">
      <dsp:nvSpPr>
        <dsp:cNvPr id="0" name=""/>
        <dsp:cNvSpPr/>
      </dsp:nvSpPr>
      <dsp:spPr>
        <a:xfrm>
          <a:off x="3659742" y="424657"/>
          <a:ext cx="897579" cy="8975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23552-3552-4423-B955-FEF3C8C87D47}">
      <dsp:nvSpPr>
        <dsp:cNvPr id="0" name=""/>
        <dsp:cNvSpPr/>
      </dsp:nvSpPr>
      <dsp:spPr>
        <a:xfrm>
          <a:off x="3848233" y="613149"/>
          <a:ext cx="520596" cy="52059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9AEB7-54FD-4A7B-B1AF-92667D77A11A}">
      <dsp:nvSpPr>
        <dsp:cNvPr id="0" name=""/>
        <dsp:cNvSpPr/>
      </dsp:nvSpPr>
      <dsp:spPr>
        <a:xfrm>
          <a:off x="4749659" y="424657"/>
          <a:ext cx="2115722" cy="8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definice OVZ, legislativní východiska, historie OVZ na JMK</a:t>
          </a:r>
          <a:endParaRPr lang="en-US" sz="1600" kern="1200"/>
        </a:p>
      </dsp:txBody>
      <dsp:txXfrm>
        <a:off x="4749659" y="424657"/>
        <a:ext cx="2115722" cy="897579"/>
      </dsp:txXfrm>
    </dsp:sp>
    <dsp:sp modelId="{8353B599-6F3B-49FA-95FE-114B62F76217}">
      <dsp:nvSpPr>
        <dsp:cNvPr id="0" name=""/>
        <dsp:cNvSpPr/>
      </dsp:nvSpPr>
      <dsp:spPr>
        <a:xfrm>
          <a:off x="7234031" y="424657"/>
          <a:ext cx="897579" cy="8975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612C-2852-47DF-83BA-9819DA617DEF}">
      <dsp:nvSpPr>
        <dsp:cNvPr id="0" name=""/>
        <dsp:cNvSpPr/>
      </dsp:nvSpPr>
      <dsp:spPr>
        <a:xfrm>
          <a:off x="7422523" y="613149"/>
          <a:ext cx="520596" cy="52059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0686E-6314-4810-8394-2FBA4BFA6283}">
      <dsp:nvSpPr>
        <dsp:cNvPr id="0" name=""/>
        <dsp:cNvSpPr/>
      </dsp:nvSpPr>
      <dsp:spPr>
        <a:xfrm>
          <a:off x="8323949" y="424657"/>
          <a:ext cx="2115722" cy="8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priority JMK a cesty k jejich naplňování</a:t>
          </a:r>
          <a:endParaRPr lang="en-US" sz="1600" kern="1200"/>
        </a:p>
      </dsp:txBody>
      <dsp:txXfrm>
        <a:off x="8323949" y="424657"/>
        <a:ext cx="2115722" cy="897579"/>
      </dsp:txXfrm>
    </dsp:sp>
    <dsp:sp modelId="{D2E15662-73BA-4C4A-A5FE-EE7B7075F226}">
      <dsp:nvSpPr>
        <dsp:cNvPr id="0" name=""/>
        <dsp:cNvSpPr/>
      </dsp:nvSpPr>
      <dsp:spPr>
        <a:xfrm>
          <a:off x="85452" y="1863876"/>
          <a:ext cx="897579" cy="8975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4E360-B1B5-45CA-83DC-522493EBBD57}">
      <dsp:nvSpPr>
        <dsp:cNvPr id="0" name=""/>
        <dsp:cNvSpPr/>
      </dsp:nvSpPr>
      <dsp:spPr>
        <a:xfrm>
          <a:off x="273944" y="2052367"/>
          <a:ext cx="520596" cy="52059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C3078-3251-420E-B06A-C60F3281EB43}">
      <dsp:nvSpPr>
        <dsp:cNvPr id="0" name=""/>
        <dsp:cNvSpPr/>
      </dsp:nvSpPr>
      <dsp:spPr>
        <a:xfrm>
          <a:off x="1175370" y="1863876"/>
          <a:ext cx="2115722" cy="8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cíle, úkoly, ukazatele, odpovědnost</a:t>
          </a:r>
          <a:endParaRPr lang="en-US" sz="1600" kern="1200"/>
        </a:p>
      </dsp:txBody>
      <dsp:txXfrm>
        <a:off x="1175370" y="1863876"/>
        <a:ext cx="2115722" cy="897579"/>
      </dsp:txXfrm>
    </dsp:sp>
    <dsp:sp modelId="{9D54EDA3-39C2-4FE3-BBF9-FCFB2FE4D0BF}">
      <dsp:nvSpPr>
        <dsp:cNvPr id="0" name=""/>
        <dsp:cNvSpPr/>
      </dsp:nvSpPr>
      <dsp:spPr>
        <a:xfrm>
          <a:off x="3659742" y="1863876"/>
          <a:ext cx="897579" cy="89757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D88EB-DD18-427A-BEF6-3A5FC6E7557F}">
      <dsp:nvSpPr>
        <dsp:cNvPr id="0" name=""/>
        <dsp:cNvSpPr/>
      </dsp:nvSpPr>
      <dsp:spPr>
        <a:xfrm>
          <a:off x="3848233" y="2052367"/>
          <a:ext cx="520596" cy="52059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0B498-A581-4CD5-8F58-E83054E39208}">
      <dsp:nvSpPr>
        <dsp:cNvPr id="0" name=""/>
        <dsp:cNvSpPr/>
      </dsp:nvSpPr>
      <dsp:spPr>
        <a:xfrm>
          <a:off x="4749660" y="1863876"/>
          <a:ext cx="2115722" cy="8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každoročně vyhodnocováno plnění</a:t>
          </a:r>
          <a:endParaRPr lang="en-US" sz="1600" kern="1200"/>
        </a:p>
      </dsp:txBody>
      <dsp:txXfrm>
        <a:off x="4749660" y="1863876"/>
        <a:ext cx="2115722" cy="89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17019-D53C-4C6A-93E6-E5506F24F6B8}">
      <dsp:nvSpPr>
        <dsp:cNvPr id="0" name=""/>
        <dsp:cNvSpPr/>
      </dsp:nvSpPr>
      <dsp:spPr>
        <a:xfrm>
          <a:off x="246682" y="823"/>
          <a:ext cx="3134924" cy="18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maximální možná míra materiálového využití odpadu z demontáže stávajících oken a realizaci stavby</a:t>
          </a:r>
          <a:endParaRPr lang="en-US" sz="1800" kern="1200" dirty="0"/>
        </a:p>
      </dsp:txBody>
      <dsp:txXfrm>
        <a:off x="246682" y="823"/>
        <a:ext cx="3134924" cy="1880954"/>
      </dsp:txXfrm>
    </dsp:sp>
    <dsp:sp modelId="{13C66BC8-968C-4DF3-A4AE-E4DD93E4DD1C}">
      <dsp:nvSpPr>
        <dsp:cNvPr id="0" name=""/>
        <dsp:cNvSpPr/>
      </dsp:nvSpPr>
      <dsp:spPr>
        <a:xfrm>
          <a:off x="3695100" y="823"/>
          <a:ext cx="3134924" cy="18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omezení spotřeby primárních surovin - využití druhotných surovin, či alespoň surovin z udržitelných zdrojů</a:t>
          </a:r>
          <a:endParaRPr lang="en-US" sz="1800" kern="1200" dirty="0"/>
        </a:p>
      </dsp:txBody>
      <dsp:txXfrm>
        <a:off x="3695100" y="823"/>
        <a:ext cx="3134924" cy="1880954"/>
      </dsp:txXfrm>
    </dsp:sp>
    <dsp:sp modelId="{D171B536-B41C-4D1C-9490-0997AF950A07}">
      <dsp:nvSpPr>
        <dsp:cNvPr id="0" name=""/>
        <dsp:cNvSpPr/>
      </dsp:nvSpPr>
      <dsp:spPr>
        <a:xfrm>
          <a:off x="7143517" y="823"/>
          <a:ext cx="3134924" cy="18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minimalizace dopadu veškerých prováděných prací na okolí, ať už jde o hluk, prach, vibrace a další negativní vlivy</a:t>
          </a:r>
          <a:endParaRPr lang="en-US" sz="1800" kern="1200" dirty="0"/>
        </a:p>
      </dsp:txBody>
      <dsp:txXfrm>
        <a:off x="7143517" y="823"/>
        <a:ext cx="3134924" cy="1880954"/>
      </dsp:txXfrm>
    </dsp:sp>
    <dsp:sp modelId="{13E7E59E-EEA4-4262-82E2-CA7B81E3A9F6}">
      <dsp:nvSpPr>
        <dsp:cNvPr id="0" name=""/>
        <dsp:cNvSpPr/>
      </dsp:nvSpPr>
      <dsp:spPr>
        <a:xfrm>
          <a:off x="246682" y="2195270"/>
          <a:ext cx="3134924" cy="18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férové poddodavatelské vztahy, důstojné pracovní podmínky a odpovídající finanční ohodnocení pro všechny pracovníky podílející se na realizaci stavby</a:t>
          </a:r>
          <a:endParaRPr lang="en-US" sz="1800" kern="1200" dirty="0"/>
        </a:p>
      </dsp:txBody>
      <dsp:txXfrm>
        <a:off x="246682" y="2195270"/>
        <a:ext cx="3134924" cy="1880954"/>
      </dsp:txXfrm>
    </dsp:sp>
    <dsp:sp modelId="{1571B8C1-0350-49C7-AB3B-F875EB33475A}">
      <dsp:nvSpPr>
        <dsp:cNvPr id="0" name=""/>
        <dsp:cNvSpPr/>
      </dsp:nvSpPr>
      <dsp:spPr>
        <a:xfrm>
          <a:off x="7142984" y="2196094"/>
          <a:ext cx="3134924" cy="18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maximální informovanost o způsobech a průběhu realizace stavby včetně naplňování priorit</a:t>
          </a:r>
          <a:endParaRPr lang="en-US" sz="1800" kern="1200" dirty="0"/>
        </a:p>
      </dsp:txBody>
      <dsp:txXfrm>
        <a:off x="7142984" y="2196094"/>
        <a:ext cx="3134924" cy="1880954"/>
      </dsp:txXfrm>
    </dsp:sp>
    <dsp:sp modelId="{C03921A1-A066-424E-8EC0-626C0B00E04A}">
      <dsp:nvSpPr>
        <dsp:cNvPr id="0" name=""/>
        <dsp:cNvSpPr/>
      </dsp:nvSpPr>
      <dsp:spPr>
        <a:xfrm>
          <a:off x="3690334" y="2196094"/>
          <a:ext cx="3134924" cy="188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bezpečnost práce pro všechny pracovníky podílející se na realizaci stavby i bezpečnost zaměstnanců a návštěvníků zadavatele</a:t>
          </a:r>
          <a:endParaRPr lang="en-US" sz="1800" kern="1200" dirty="0"/>
        </a:p>
      </dsp:txBody>
      <dsp:txXfrm>
        <a:off x="3690334" y="2196094"/>
        <a:ext cx="3134924" cy="1880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E9E82-1B27-47CD-B161-07275FA0E589}">
      <dsp:nvSpPr>
        <dsp:cNvPr id="0" name=""/>
        <dsp:cNvSpPr/>
      </dsp:nvSpPr>
      <dsp:spPr>
        <a:xfrm>
          <a:off x="2218746" y="1795"/>
          <a:ext cx="5993170" cy="118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reportování prostřednictvím Manažera odpovědného přístupu dodavatele</a:t>
          </a:r>
          <a:endParaRPr lang="en-US" sz="2000" kern="1200" dirty="0"/>
        </a:p>
      </dsp:txBody>
      <dsp:txXfrm>
        <a:off x="2276579" y="59628"/>
        <a:ext cx="5877504" cy="1069053"/>
      </dsp:txXfrm>
    </dsp:sp>
    <dsp:sp modelId="{2DF6CF45-903A-4A09-9ADE-27133148EAE3}">
      <dsp:nvSpPr>
        <dsp:cNvPr id="0" name=""/>
        <dsp:cNvSpPr/>
      </dsp:nvSpPr>
      <dsp:spPr>
        <a:xfrm>
          <a:off x="2218746" y="1245749"/>
          <a:ext cx="6019390" cy="118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pravidelné písemné reporty v elektronické podobě minimálně jednou za tři měsíce</a:t>
          </a:r>
          <a:endParaRPr lang="en-US" sz="2000" kern="1200" dirty="0"/>
        </a:p>
      </dsp:txBody>
      <dsp:txXfrm>
        <a:off x="2276579" y="1303582"/>
        <a:ext cx="5903724" cy="1069053"/>
      </dsp:txXfrm>
    </dsp:sp>
    <dsp:sp modelId="{C4166902-B06D-45D6-84FB-5B8F1EB2CB42}">
      <dsp:nvSpPr>
        <dsp:cNvPr id="0" name=""/>
        <dsp:cNvSpPr/>
      </dsp:nvSpPr>
      <dsp:spPr>
        <a:xfrm>
          <a:off x="2218746" y="2489704"/>
          <a:ext cx="6087631" cy="118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obsah reportu je předem dán, přičemž dodavatel je oprávněn report upravit s ohledem na konkrétní opatření, která nabídne v rámci kvalitativní části nabídky</a:t>
          </a:r>
          <a:endParaRPr lang="en-US" sz="2000" kern="1200" dirty="0"/>
        </a:p>
      </dsp:txBody>
      <dsp:txXfrm>
        <a:off x="2276579" y="2547537"/>
        <a:ext cx="5971965" cy="10690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FCCB6-FC5B-4DAF-BD77-AD1B918E087B}">
      <dsp:nvSpPr>
        <dsp:cNvPr id="0" name=""/>
        <dsp:cNvSpPr/>
      </dsp:nvSpPr>
      <dsp:spPr>
        <a:xfrm>
          <a:off x="0" y="2872"/>
          <a:ext cx="10525125" cy="611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A28FC-AF91-4388-9EA8-78D3A08A4DAE}">
      <dsp:nvSpPr>
        <dsp:cNvPr id="0" name=""/>
        <dsp:cNvSpPr/>
      </dsp:nvSpPr>
      <dsp:spPr>
        <a:xfrm>
          <a:off x="185053" y="140514"/>
          <a:ext cx="336460" cy="3364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D9711-46D2-4876-8917-95BAD187C29C}">
      <dsp:nvSpPr>
        <dsp:cNvPr id="0" name=""/>
        <dsp:cNvSpPr/>
      </dsp:nvSpPr>
      <dsp:spPr>
        <a:xfrm>
          <a:off x="706566" y="2872"/>
          <a:ext cx="9818558" cy="6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3" tIns="64743" rIns="64743" bIns="647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konkrétní závazky k využití odpadu z demontáže – znovuvyužití značné části odpadů</a:t>
          </a:r>
          <a:endParaRPr lang="en-US" sz="1400" kern="1200"/>
        </a:p>
      </dsp:txBody>
      <dsp:txXfrm>
        <a:off x="706566" y="2872"/>
        <a:ext cx="9818558" cy="611745"/>
      </dsp:txXfrm>
    </dsp:sp>
    <dsp:sp modelId="{5842A86B-17FA-4CB5-B387-61EAE67FBB6A}">
      <dsp:nvSpPr>
        <dsp:cNvPr id="0" name=""/>
        <dsp:cNvSpPr/>
      </dsp:nvSpPr>
      <dsp:spPr>
        <a:xfrm>
          <a:off x="0" y="767554"/>
          <a:ext cx="10525125" cy="611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F5CA6-4176-4905-AF57-48E1207C3C81}">
      <dsp:nvSpPr>
        <dsp:cNvPr id="0" name=""/>
        <dsp:cNvSpPr/>
      </dsp:nvSpPr>
      <dsp:spPr>
        <a:xfrm>
          <a:off x="185053" y="905197"/>
          <a:ext cx="336460" cy="3364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58390-C1E6-424B-ABF4-3E4F68AAF847}">
      <dsp:nvSpPr>
        <dsp:cNvPr id="0" name=""/>
        <dsp:cNvSpPr/>
      </dsp:nvSpPr>
      <dsp:spPr>
        <a:xfrm>
          <a:off x="706566" y="767554"/>
          <a:ext cx="9818558" cy="6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3" tIns="64743" rIns="64743" bIns="647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bez popisu konkrétního využití, kdo a jak jej bude zpracovávat</a:t>
          </a:r>
          <a:endParaRPr lang="en-US" sz="1400" kern="1200"/>
        </a:p>
      </dsp:txBody>
      <dsp:txXfrm>
        <a:off x="706566" y="767554"/>
        <a:ext cx="9818558" cy="611745"/>
      </dsp:txXfrm>
    </dsp:sp>
    <dsp:sp modelId="{5151C784-60ED-4814-B0BD-A0BC50859732}">
      <dsp:nvSpPr>
        <dsp:cNvPr id="0" name=""/>
        <dsp:cNvSpPr/>
      </dsp:nvSpPr>
      <dsp:spPr>
        <a:xfrm>
          <a:off x="0" y="1532236"/>
          <a:ext cx="10525125" cy="611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492DE0-D1A0-43E5-83F5-4F123039A60E}">
      <dsp:nvSpPr>
        <dsp:cNvPr id="0" name=""/>
        <dsp:cNvSpPr/>
      </dsp:nvSpPr>
      <dsp:spPr>
        <a:xfrm>
          <a:off x="185053" y="1669879"/>
          <a:ext cx="336460" cy="3364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DA70E-CA8E-4AD1-9D58-B1135369A8D1}">
      <dsp:nvSpPr>
        <dsp:cNvPr id="0" name=""/>
        <dsp:cNvSpPr/>
      </dsp:nvSpPr>
      <dsp:spPr>
        <a:xfrm>
          <a:off x="706566" y="1532236"/>
          <a:ext cx="9818558" cy="6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3" tIns="64743" rIns="64743" bIns="647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využití druhotné suroviny – skleněného střepu a dřevěného odpadu pro výrobu přepravních obalů</a:t>
          </a:r>
          <a:endParaRPr lang="en-US" sz="1400" kern="1200"/>
        </a:p>
      </dsp:txBody>
      <dsp:txXfrm>
        <a:off x="706566" y="1532236"/>
        <a:ext cx="9818558" cy="611745"/>
      </dsp:txXfrm>
    </dsp:sp>
    <dsp:sp modelId="{003CD99B-73ED-43D6-B6DF-B5183C63529F}">
      <dsp:nvSpPr>
        <dsp:cNvPr id="0" name=""/>
        <dsp:cNvSpPr/>
      </dsp:nvSpPr>
      <dsp:spPr>
        <a:xfrm>
          <a:off x="0" y="2296918"/>
          <a:ext cx="10525125" cy="611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6868F-68AA-40B4-AE9F-5590C88DB939}">
      <dsp:nvSpPr>
        <dsp:cNvPr id="0" name=""/>
        <dsp:cNvSpPr/>
      </dsp:nvSpPr>
      <dsp:spPr>
        <a:xfrm>
          <a:off x="185053" y="2434561"/>
          <a:ext cx="336460" cy="3364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380FD-0A3A-4E6C-9F37-E2514058F180}">
      <dsp:nvSpPr>
        <dsp:cNvPr id="0" name=""/>
        <dsp:cNvSpPr/>
      </dsp:nvSpPr>
      <dsp:spPr>
        <a:xfrm>
          <a:off x="706566" y="2296918"/>
          <a:ext cx="9818558" cy="6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3" tIns="64743" rIns="64743" bIns="647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konkrétní postupy omezení dopadů provádění prací na okolí – pohlcování hluku (akustickými mobilními stěnami), prachu (čističkami vzduchu s HEPA filtrem), zápachu a exhalací (oddělující stěny s odsávací VZT jednotkou s filtrem) a vibracemi (akustickými podložkami</a:t>
          </a:r>
          <a:endParaRPr lang="en-US" sz="1400" kern="1200"/>
        </a:p>
      </dsp:txBody>
      <dsp:txXfrm>
        <a:off x="706566" y="2296918"/>
        <a:ext cx="9818558" cy="611745"/>
      </dsp:txXfrm>
    </dsp:sp>
    <dsp:sp modelId="{6C31910E-2DD2-4E04-9D8A-1779A0FFB31A}">
      <dsp:nvSpPr>
        <dsp:cNvPr id="0" name=""/>
        <dsp:cNvSpPr/>
      </dsp:nvSpPr>
      <dsp:spPr>
        <a:xfrm>
          <a:off x="0" y="3061601"/>
          <a:ext cx="10525125" cy="61174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CEC6-BFA8-4338-BF2E-2CD6E312D6FB}">
      <dsp:nvSpPr>
        <dsp:cNvPr id="0" name=""/>
        <dsp:cNvSpPr/>
      </dsp:nvSpPr>
      <dsp:spPr>
        <a:xfrm>
          <a:off x="185053" y="3199243"/>
          <a:ext cx="336460" cy="33646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B7B6E-8F4F-4E7D-9785-8A90680FD1CD}">
      <dsp:nvSpPr>
        <dsp:cNvPr id="0" name=""/>
        <dsp:cNvSpPr/>
      </dsp:nvSpPr>
      <dsp:spPr>
        <a:xfrm>
          <a:off x="706566" y="3061601"/>
          <a:ext cx="9818558" cy="611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43" tIns="64743" rIns="64743" bIns="647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provádění prací mimo pracovní dobu zadavatele, návoz materiálu a pracovníků mimo dopravní špičku a mimo čas zahájení a ukončení pracovní doby zadavatele</a:t>
          </a:r>
          <a:endParaRPr lang="en-US" sz="1400" kern="1200"/>
        </a:p>
      </dsp:txBody>
      <dsp:txXfrm>
        <a:off x="706566" y="3061601"/>
        <a:ext cx="9818558" cy="6117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C6684-12F8-4692-B42F-22F62DE20F55}">
      <dsp:nvSpPr>
        <dsp:cNvPr id="0" name=""/>
        <dsp:cNvSpPr/>
      </dsp:nvSpPr>
      <dsp:spPr>
        <a:xfrm>
          <a:off x="0" y="51870"/>
          <a:ext cx="10525125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při komplexnějším uchopení veřejné zakázky klade realizace vyšší nároky i na zadavatele</a:t>
          </a:r>
          <a:endParaRPr lang="en-US" sz="1700" kern="1200" dirty="0"/>
        </a:p>
      </dsp:txBody>
      <dsp:txXfrm>
        <a:off x="32967" y="84837"/>
        <a:ext cx="10459191" cy="609393"/>
      </dsp:txXfrm>
    </dsp:sp>
    <dsp:sp modelId="{9F90022E-00E2-438D-8124-7839DA85CBD1}">
      <dsp:nvSpPr>
        <dsp:cNvPr id="0" name=""/>
        <dsp:cNvSpPr/>
      </dsp:nvSpPr>
      <dsp:spPr>
        <a:xfrm>
          <a:off x="0" y="776158"/>
          <a:ext cx="10525125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realizace svou potřebou interní i externí koordinace vyčerpala téměř veškeré kapacity, na „nadstavbu“ v podobě průběžného reportování často nezbyl prostor</a:t>
          </a:r>
          <a:endParaRPr lang="en-US" sz="1700" kern="1200"/>
        </a:p>
      </dsp:txBody>
      <dsp:txXfrm>
        <a:off x="32967" y="809125"/>
        <a:ext cx="10459191" cy="609393"/>
      </dsp:txXfrm>
    </dsp:sp>
    <dsp:sp modelId="{0FEABBC2-C379-4BC2-840D-2E07AE7E8AA6}">
      <dsp:nvSpPr>
        <dsp:cNvPr id="0" name=""/>
        <dsp:cNvSpPr/>
      </dsp:nvSpPr>
      <dsp:spPr>
        <a:xfrm>
          <a:off x="0" y="1500445"/>
          <a:ext cx="10525125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obdobná situace i na straně dodavatele</a:t>
          </a:r>
          <a:endParaRPr lang="en-US" sz="1700" kern="1200"/>
        </a:p>
      </dsp:txBody>
      <dsp:txXfrm>
        <a:off x="32967" y="1533412"/>
        <a:ext cx="10459191" cy="609393"/>
      </dsp:txXfrm>
    </dsp:sp>
    <dsp:sp modelId="{BC9BFE36-5322-4749-A325-0EEAEABA8D11}">
      <dsp:nvSpPr>
        <dsp:cNvPr id="0" name=""/>
        <dsp:cNvSpPr/>
      </dsp:nvSpPr>
      <dsp:spPr>
        <a:xfrm>
          <a:off x="0" y="2224733"/>
          <a:ext cx="10525125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relevantní diskuse o některých aspektech plnění až těsně před koncem</a:t>
          </a:r>
          <a:endParaRPr lang="en-US" sz="1700" kern="1200"/>
        </a:p>
      </dsp:txBody>
      <dsp:txXfrm>
        <a:off x="32967" y="2257700"/>
        <a:ext cx="10459191" cy="609393"/>
      </dsp:txXfrm>
    </dsp:sp>
    <dsp:sp modelId="{5BF56C9C-74D5-4F14-A72B-B0844A06E060}">
      <dsp:nvSpPr>
        <dsp:cNvPr id="0" name=""/>
        <dsp:cNvSpPr/>
      </dsp:nvSpPr>
      <dsp:spPr>
        <a:xfrm>
          <a:off x="0" y="2949020"/>
          <a:ext cx="10525125" cy="675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průběžně se dařilo sledovat zejména minimalizaci negativních dopadů provádění prací na okolí</a:t>
          </a:r>
          <a:endParaRPr lang="en-US" sz="1700" kern="1200"/>
        </a:p>
      </dsp:txBody>
      <dsp:txXfrm>
        <a:off x="32967" y="2981987"/>
        <a:ext cx="10459191" cy="609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04E78-50B3-4C99-AEAA-825C75A91C49}">
      <dsp:nvSpPr>
        <dsp:cNvPr id="0" name=""/>
        <dsp:cNvSpPr/>
      </dsp:nvSpPr>
      <dsp:spPr>
        <a:xfrm>
          <a:off x="1102593" y="481661"/>
          <a:ext cx="1043969" cy="10439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876F22-31E0-40D5-A041-3E874A946028}">
      <dsp:nvSpPr>
        <dsp:cNvPr id="0" name=""/>
        <dsp:cNvSpPr/>
      </dsp:nvSpPr>
      <dsp:spPr>
        <a:xfrm>
          <a:off x="1321827" y="700895"/>
          <a:ext cx="605502" cy="6055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835BE-D186-437A-AFDF-9BD6C249F7D4}">
      <dsp:nvSpPr>
        <dsp:cNvPr id="0" name=""/>
        <dsp:cNvSpPr/>
      </dsp:nvSpPr>
      <dsp:spPr>
        <a:xfrm>
          <a:off x="2370270" y="4390"/>
          <a:ext cx="2460784" cy="1998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ze strany výrobce AGC </a:t>
          </a:r>
          <a:r>
            <a:rPr lang="cs-CZ" sz="1600" kern="1200" dirty="0" err="1"/>
            <a:t>Flat</a:t>
          </a:r>
          <a:r>
            <a:rPr lang="cs-CZ" sz="1600" kern="1200" dirty="0"/>
            <a:t> </a:t>
          </a:r>
          <a:r>
            <a:rPr lang="cs-CZ" sz="1600" kern="1200" dirty="0" err="1"/>
            <a:t>Glass</a:t>
          </a:r>
          <a:r>
            <a:rPr lang="cs-CZ" sz="1600" kern="1200" dirty="0"/>
            <a:t> Czech a.s. využití skleněných střepů pro výrobu nových oken (izolačních skel) - 16 616,2 kg (30-40 % celkového objemu)</a:t>
          </a:r>
          <a:endParaRPr lang="en-US" sz="1600" kern="1200" dirty="0"/>
        </a:p>
      </dsp:txBody>
      <dsp:txXfrm>
        <a:off x="2370270" y="4390"/>
        <a:ext cx="2460784" cy="1998511"/>
      </dsp:txXfrm>
    </dsp:sp>
    <dsp:sp modelId="{B13F8F4F-4D8E-45ED-AEF5-B7D4CD2C5E8F}">
      <dsp:nvSpPr>
        <dsp:cNvPr id="0" name=""/>
        <dsp:cNvSpPr/>
      </dsp:nvSpPr>
      <dsp:spPr>
        <a:xfrm>
          <a:off x="5259827" y="481661"/>
          <a:ext cx="1043969" cy="10439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6F095-A31A-4AAA-9A16-A171FF79D72B}">
      <dsp:nvSpPr>
        <dsp:cNvPr id="0" name=""/>
        <dsp:cNvSpPr/>
      </dsp:nvSpPr>
      <dsp:spPr>
        <a:xfrm>
          <a:off x="5479061" y="700895"/>
          <a:ext cx="605502" cy="6055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0C72D1-C8C9-4122-9899-D9388804277D}">
      <dsp:nvSpPr>
        <dsp:cNvPr id="0" name=""/>
        <dsp:cNvSpPr/>
      </dsp:nvSpPr>
      <dsp:spPr>
        <a:xfrm>
          <a:off x="6513699" y="66282"/>
          <a:ext cx="3193064" cy="1857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při skladování a přepravě použity dřevotřískové desky EUROSPAN výrobce EGGER CZ s.r.o., 30 % recyklovaných materiálů na bázi dřeva – odpadní dřevo, nábytek, palety, obalový materiál</a:t>
          </a:r>
          <a:endParaRPr lang="en-US" sz="1600" kern="1200" dirty="0"/>
        </a:p>
      </dsp:txBody>
      <dsp:txXfrm>
        <a:off x="6513699" y="66282"/>
        <a:ext cx="3193064" cy="1857941"/>
      </dsp:txXfrm>
    </dsp:sp>
    <dsp:sp modelId="{0F06BBAD-E5FF-474F-ADC8-1693A5CF0BF4}">
      <dsp:nvSpPr>
        <dsp:cNvPr id="0" name=""/>
        <dsp:cNvSpPr/>
      </dsp:nvSpPr>
      <dsp:spPr>
        <a:xfrm>
          <a:off x="1102593" y="2174849"/>
          <a:ext cx="1043969" cy="10439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944A8-B0AA-43C9-92CE-5947879C23FA}">
      <dsp:nvSpPr>
        <dsp:cNvPr id="0" name=""/>
        <dsp:cNvSpPr/>
      </dsp:nvSpPr>
      <dsp:spPr>
        <a:xfrm>
          <a:off x="1330213" y="2419257"/>
          <a:ext cx="605502" cy="605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7B3ED-FB05-4084-BB22-45B29654F544}">
      <dsp:nvSpPr>
        <dsp:cNvPr id="0" name=""/>
        <dsp:cNvSpPr/>
      </dsp:nvSpPr>
      <dsp:spPr>
        <a:xfrm>
          <a:off x="2336705" y="2158073"/>
          <a:ext cx="2460784" cy="104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praxe pro 5 pět středoškoláků - podíl na demontáži oken + administrativní práce</a:t>
          </a:r>
          <a:endParaRPr lang="en-US" sz="1600" kern="1200" dirty="0"/>
        </a:p>
      </dsp:txBody>
      <dsp:txXfrm>
        <a:off x="2336705" y="2158073"/>
        <a:ext cx="2460784" cy="1043969"/>
      </dsp:txXfrm>
    </dsp:sp>
    <dsp:sp modelId="{15118330-6343-49C8-B55F-D3857443C2D0}">
      <dsp:nvSpPr>
        <dsp:cNvPr id="0" name=""/>
        <dsp:cNvSpPr/>
      </dsp:nvSpPr>
      <dsp:spPr>
        <a:xfrm>
          <a:off x="5251434" y="2141296"/>
          <a:ext cx="1043969" cy="1043969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102DC-FBE8-4135-83C1-26342F2F89C8}">
      <dsp:nvSpPr>
        <dsp:cNvPr id="0" name=""/>
        <dsp:cNvSpPr/>
      </dsp:nvSpPr>
      <dsp:spPr>
        <a:xfrm>
          <a:off x="5470675" y="2360529"/>
          <a:ext cx="605502" cy="6055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437CF5-5D2E-4993-BE54-F67DD6F55456}">
      <dsp:nvSpPr>
        <dsp:cNvPr id="0" name=""/>
        <dsp:cNvSpPr/>
      </dsp:nvSpPr>
      <dsp:spPr>
        <a:xfrm>
          <a:off x="6521094" y="2107868"/>
          <a:ext cx="3329268" cy="10439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praxe pro 2 vysokoškolačky - evidence účetních dokladů, objednávky materiálu a služeb, zpracování podkladů pro fakturaci</a:t>
          </a:r>
          <a:endParaRPr lang="en-US" sz="1600" kern="1200" dirty="0"/>
        </a:p>
      </dsp:txBody>
      <dsp:txXfrm>
        <a:off x="6521094" y="2107868"/>
        <a:ext cx="3329268" cy="10439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BD9866-5B2F-4AE0-8EED-2DA9FE7D71BF}">
      <dsp:nvSpPr>
        <dsp:cNvPr id="0" name=""/>
        <dsp:cNvSpPr/>
      </dsp:nvSpPr>
      <dsp:spPr>
        <a:xfrm>
          <a:off x="1868500" y="275271"/>
          <a:ext cx="737226" cy="737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2E580-81A2-4FF6-AF15-526C7DA3C802}">
      <dsp:nvSpPr>
        <dsp:cNvPr id="0" name=""/>
        <dsp:cNvSpPr/>
      </dsp:nvSpPr>
      <dsp:spPr>
        <a:xfrm>
          <a:off x="914908" y="1293142"/>
          <a:ext cx="2594283" cy="2029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zvolený přístup přinesl nabídky se zajímavými přidanými hodnotami směřujícími ke kvalitnímu plnění veřejné zakázky</a:t>
          </a:r>
          <a:endParaRPr lang="en-US" sz="1800" kern="1200" dirty="0"/>
        </a:p>
      </dsp:txBody>
      <dsp:txXfrm>
        <a:off x="914908" y="1293142"/>
        <a:ext cx="2594283" cy="2029004"/>
      </dsp:txXfrm>
    </dsp:sp>
    <dsp:sp modelId="{3D5487F8-D4C0-40C0-A6AE-4161D787E1D6}">
      <dsp:nvSpPr>
        <dsp:cNvPr id="0" name=""/>
        <dsp:cNvSpPr/>
      </dsp:nvSpPr>
      <dsp:spPr>
        <a:xfrm>
          <a:off x="4823296" y="302457"/>
          <a:ext cx="737226" cy="737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58332-F4F0-4235-A340-2C91ECC7C871}">
      <dsp:nvSpPr>
        <dsp:cNvPr id="0" name=""/>
        <dsp:cNvSpPr/>
      </dsp:nvSpPr>
      <dsp:spPr>
        <a:xfrm>
          <a:off x="4119959" y="1302847"/>
          <a:ext cx="2143887" cy="225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dílčí vyhodnocení - podstatné prvky z nabídky vybraného dodavatele byly naplněny a zadavatel dosáhl stanovených cílů</a:t>
          </a:r>
          <a:endParaRPr lang="en-US" sz="1800" kern="1200" dirty="0"/>
        </a:p>
      </dsp:txBody>
      <dsp:txXfrm>
        <a:off x="4119959" y="1302847"/>
        <a:ext cx="2143887" cy="2250804"/>
      </dsp:txXfrm>
    </dsp:sp>
    <dsp:sp modelId="{8D182E02-5F96-488E-B63B-0BA48F84403D}">
      <dsp:nvSpPr>
        <dsp:cNvPr id="0" name=""/>
        <dsp:cNvSpPr/>
      </dsp:nvSpPr>
      <dsp:spPr>
        <a:xfrm>
          <a:off x="7793593" y="339993"/>
          <a:ext cx="737226" cy="737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62A38-088D-4328-847D-9480CF4035B4}">
      <dsp:nvSpPr>
        <dsp:cNvPr id="0" name=""/>
        <dsp:cNvSpPr/>
      </dsp:nvSpPr>
      <dsp:spPr>
        <a:xfrm>
          <a:off x="6691536" y="1282859"/>
          <a:ext cx="3014437" cy="1969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je nezbytné posílit oblast komunikace a spolupráce s dodavatelem -&gt; průběžné sledování, operativní řešení nejasností, nedostatků -&gt; </a:t>
          </a:r>
          <a:r>
            <a:rPr lang="cs-CZ" sz="1800" kern="1200" dirty="0" err="1"/>
            <a:t>contract</a:t>
          </a:r>
          <a:r>
            <a:rPr lang="cs-CZ" sz="1800" kern="1200" dirty="0"/>
            <a:t> management</a:t>
          </a:r>
          <a:endParaRPr lang="en-US" sz="1800" kern="1200" dirty="0"/>
        </a:p>
      </dsp:txBody>
      <dsp:txXfrm>
        <a:off x="6691536" y="1282859"/>
        <a:ext cx="3014437" cy="1969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AC97B-55D4-4E77-96C4-35DDD0753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060119-7434-443C-ABA3-2C2B53558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2CD1EB-044C-418A-98FF-D1F317E62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B7BFBD-AC0F-4797-8B07-1B650E3A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B7BE2E-6AD6-4F9A-9757-1006C1A0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06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60D03-075D-4F2F-9210-01F018D6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1E1119-0969-40F8-BBAC-517B519CC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AEDAAC-0E26-4816-91F2-72808F7AC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5E077C-5143-4BF4-AB46-0834A84F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B6FEA5-BBF4-4ED0-BE75-B175A613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76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4F6A4F3-F149-4F44-A2C5-F7E0A6759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4A53DD-3E3C-4679-AF58-3DB02CC7D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B9BE59-FF8E-401F-A4AE-CA181A34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50E545-06BD-4541-9954-5D04662E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F3AA0A-12FA-4357-B9E1-8DACFF71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638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B09888-1403-4AA1-8160-9C9FF35F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B830ECF-2F18-4581-94E5-33D55335B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9F3252-FEFF-4FD8-A280-2F4768F3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5A5445-C5E1-4C73-9AE8-C67D1D3D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CB04D5-6A51-4D20-BDB4-704F7BE8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0EA76-E1DA-4233-8EEB-7D011DC2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ACC085-C0A2-42B5-BABA-83E0A777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82D840-2E8F-4FAD-B11B-19C12B5D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37028A-059C-4C9E-9E40-41BE8EAC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FDB1F2-F2ED-4416-A6C1-548CFBD7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7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11D74-198B-4E9F-9E56-FC4427A44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A5FA4A-A987-4604-A6FB-73EC48BF6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18F26C1-DDF6-4BE2-AF31-BD4BEE83D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6DD194-019F-45E8-B2B8-5D412A2D0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A18970-C1C5-46C7-AFBD-2B8967DA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416A7A-3EA5-4BFB-A37D-838568613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59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FDF25-0E59-49D3-8C63-60DE45FD6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2ABD376-6A91-4B33-A4A5-A12D5AFE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0412C03-67C4-457C-A153-E3149CA01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CD768C7-39AD-4302-8E94-7424BF2FF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C4C5880-252A-48E5-9D5C-762199F18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87C9C81-220F-4871-8318-D0FCFFA4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EF26242-4590-459A-B680-AB39C3EB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D296CB-69E2-4931-9F36-2E6E233E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37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D52746-662E-4275-8986-699F4380E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8D0D88-8B51-48C4-B18D-10B0B752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11E6F2-B9FB-4F65-9DE6-49BB4104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3850D3-C6D4-4DA8-AF03-F371A229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56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09A8882-5621-46C0-A3EF-C920EEA0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5ABFA4-47F5-4789-A8FB-4255E9D77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FEA24C-9159-479E-A1CF-23DF1029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6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79148-B37E-471F-8AEA-6DBF99AA1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350750-3E78-47D0-B0FE-D0539C97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84C28F-D2BE-48DB-8D32-1F3D6D475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57CA01-0466-4F24-9A59-037BBF9C0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121AAE-F6C3-4ED7-B8A7-04B3109D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50CEE5-ED24-48E2-8F64-A88192FD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89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9A88DA-E64A-4927-8C6E-1E5906792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C1A7B9B-9726-4C92-809D-24CB234BD3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332B6AF-384E-4435-AE8D-C0D23ACE5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204DA4-7A6D-4B09-BF72-D28C2C01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F0D07F-DE89-4B9B-A011-0E086E8CC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35D3A83-8A4D-42D3-8A89-8EB8E70DC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49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7B86A2E-31C0-4CD7-8238-E27E1F45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2C62F1A-79FB-45B0-8615-9E68A5A1D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E3C86E-10E8-4A42-9D83-848E2BCAD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5A047-2CF5-4E7D-9ADA-5AE37D0006BB}" type="datetimeFigureOut">
              <a:rPr lang="cs-CZ" smtClean="0"/>
              <a:t>16.10.2023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94E190-00BC-4C98-A41A-8A3DFC69A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631CBC-450A-450F-94A6-E68FAFDFD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7817-B1EB-4564-BF9F-7A3D618AFD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52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vana.jakub@jmk.cz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egina.Hulmanova@mmr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B2A2EB2-6A32-473B-BAD4-31E27C3DBDFB}"/>
              </a:ext>
            </a:extLst>
          </p:cNvPr>
          <p:cNvSpPr txBox="1"/>
          <p:nvPr/>
        </p:nvSpPr>
        <p:spPr>
          <a:xfrm>
            <a:off x="651164" y="1298049"/>
            <a:ext cx="101501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rgbClr val="244796"/>
                </a:solidFill>
              </a:rPr>
              <a:t>Jak strategicky zadávat a propojovat cirkulární a sociální aspekty </a:t>
            </a:r>
          </a:p>
          <a:p>
            <a:r>
              <a:rPr lang="cs-CZ" sz="4400" b="1" dirty="0">
                <a:solidFill>
                  <a:srgbClr val="244796"/>
                </a:solidFill>
              </a:rPr>
              <a:t>ve veřejné zakázce?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2203DA0-182B-4961-9758-0750E39D7FA5}"/>
              </a:ext>
            </a:extLst>
          </p:cNvPr>
          <p:cNvSpPr txBox="1"/>
          <p:nvPr/>
        </p:nvSpPr>
        <p:spPr>
          <a:xfrm>
            <a:off x="651164" y="4050357"/>
            <a:ext cx="10274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i="0" dirty="0">
                <a:solidFill>
                  <a:srgbClr val="000000"/>
                </a:solidFill>
                <a:effectLst/>
                <a:latin typeface="+mj-lt"/>
              </a:rPr>
              <a:t>Jakub Váňa, Regina Hulmanová</a:t>
            </a:r>
          </a:p>
          <a:p>
            <a:r>
              <a:rPr lang="pl-PL" sz="2400" dirty="0">
                <a:solidFill>
                  <a:srgbClr val="000000"/>
                </a:solidFill>
                <a:latin typeface="+mj-lt"/>
              </a:rPr>
              <a:t>Ministerstvo pro místní rozvoj</a:t>
            </a:r>
            <a:endParaRPr lang="pl-PL" sz="24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pl-PL" sz="2400" b="0" i="0" dirty="0">
                <a:solidFill>
                  <a:srgbClr val="000000"/>
                </a:solidFill>
                <a:effectLst/>
                <a:latin typeface="+mj-lt"/>
              </a:rPr>
              <a:t>Konference Odpady ze a pro stavebnictví, Symposium ODPADOVÉ FÓRUM 2023</a:t>
            </a:r>
            <a:endParaRPr lang="cs-CZ" sz="2400" dirty="0">
              <a:solidFill>
                <a:srgbClr val="2447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330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4D87F36-AB95-4530-903C-208F5EC66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00" y="0"/>
            <a:ext cx="917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1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/>
              <a:t>Nabídka vybraného dodavatele</a:t>
            </a:r>
            <a:endParaRPr lang="cs-CZ" b="1" dirty="0"/>
          </a:p>
        </p:txBody>
      </p:sp>
      <p:graphicFrame>
        <p:nvGraphicFramePr>
          <p:cNvPr id="17" name="Zástupný symbol pro obsah 2">
            <a:extLst>
              <a:ext uri="{FF2B5EF4-FFF2-40B4-BE49-F238E27FC236}">
                <a16:creationId xmlns:a16="http://schemas.microsoft.com/office/drawing/2014/main" id="{5BFBF756-2F89-4247-4F4F-0A327FC3A36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2500744"/>
          <a:ext cx="10525125" cy="367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803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 dirty="0"/>
              <a:t>Průběh plnění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6F8E731-56C8-3B04-881B-41E7D0BF6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433285"/>
              </p:ext>
            </p:extLst>
          </p:nvPr>
        </p:nvGraphicFramePr>
        <p:xfrm>
          <a:off x="838199" y="2500744"/>
          <a:ext cx="10525125" cy="367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985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 dirty="0"/>
              <a:t>Výsledky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86D1754-564B-AA70-A878-615B496DE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566064"/>
              </p:ext>
            </p:extLst>
          </p:nvPr>
        </p:nvGraphicFramePr>
        <p:xfrm>
          <a:off x="1593979" y="2500744"/>
          <a:ext cx="9004041" cy="3736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38">
                  <a:extLst>
                    <a:ext uri="{9D8B030D-6E8A-4147-A177-3AD203B41FA5}">
                      <a16:colId xmlns:a16="http://schemas.microsoft.com/office/drawing/2014/main" val="2254774391"/>
                    </a:ext>
                  </a:extLst>
                </a:gridCol>
                <a:gridCol w="2250763">
                  <a:extLst>
                    <a:ext uri="{9D8B030D-6E8A-4147-A177-3AD203B41FA5}">
                      <a16:colId xmlns:a16="http://schemas.microsoft.com/office/drawing/2014/main" val="2864480030"/>
                    </a:ext>
                  </a:extLst>
                </a:gridCol>
                <a:gridCol w="5067940">
                  <a:extLst>
                    <a:ext uri="{9D8B030D-6E8A-4147-A177-3AD203B41FA5}">
                      <a16:colId xmlns:a16="http://schemas.microsoft.com/office/drawing/2014/main" val="723869984"/>
                    </a:ext>
                  </a:extLst>
                </a:gridCol>
              </a:tblGrid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Množství odpadu dle reportů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Podrobnější popis toho, jak bylo s odpady naloženo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2330898487"/>
                  </a:ext>
                </a:extLst>
              </a:tr>
              <a:tr h="137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Celkem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121 885 kg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94391"/>
                  </a:ext>
                </a:extLst>
              </a:tr>
              <a:tr h="57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Dřevo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8 845 kg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předáno společnosti FCC Česká republika, s.r.o., která zajistila další zpracování a využití prostřednictvím obchodních partnerů (odběratelů separovaného odpadu)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2897761855"/>
                  </a:ext>
                </a:extLst>
              </a:tr>
              <a:tr h="543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Plasty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27 621 kg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prostřednictvím společnosti FCC Česká republika, s.r.o. předáno společnosti ROKA recycling s.r.o. k recyklaci – plastové drtě, granuláty a regranuláty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4064136881"/>
                  </a:ext>
                </a:extLst>
              </a:tr>
              <a:tr h="57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Kov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22 600 kg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předán společnosti FCC Česká republika, s.r.o., která zajistila další zpracování a využití prostřednictvím obchodních partnerů (odběratelů separovaného odpadu)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1483510823"/>
                  </a:ext>
                </a:extLst>
              </a:tr>
              <a:tr h="57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Sklo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44 300 kg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předáno společnosti FCC Česká republika, s.r.o., která zajistila další zpracování a využití prostřednictvím obchodních partnerů (odběratelů separovaného odpadu)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2422422618"/>
                  </a:ext>
                </a:extLst>
              </a:tr>
              <a:tr h="571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Stavební suť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18 519 kg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využita na záspy v rámci realizace díla „Rekonstrukce provozní budovy a skladu lodí“ Brno – Jundrov, kde dodavatel působí na pozici generálního dodavatele stavby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3601287444"/>
                  </a:ext>
                </a:extLst>
              </a:tr>
              <a:tr h="2823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Polykarbonát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dosud nezpracováno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přichystán k předání společnosti FCC Česká republika, s.r.o. k následné recyklaci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3199228671"/>
                  </a:ext>
                </a:extLst>
              </a:tr>
              <a:tr h="137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Drátosklo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>
                          <a:effectLst/>
                        </a:rPr>
                        <a:t>200 kg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cs-CZ" sz="1100" dirty="0">
                          <a:effectLst/>
                        </a:rPr>
                        <a:t>uloženo na skládku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31" marR="65531" marT="0" marB="0" anchor="ctr"/>
                </a:tc>
                <a:extLst>
                  <a:ext uri="{0D108BD9-81ED-4DB2-BD59-A6C34878D82A}">
                    <a16:rowId xmlns:a16="http://schemas.microsoft.com/office/drawing/2014/main" val="394132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386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 dirty="0"/>
              <a:t>Výsledky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184CD09-D01E-F8E4-5E76-18B0092513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60026"/>
              </p:ext>
            </p:extLst>
          </p:nvPr>
        </p:nvGraphicFramePr>
        <p:xfrm>
          <a:off x="838199" y="2500744"/>
          <a:ext cx="10525125" cy="367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2902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 dirty="0"/>
              <a:t>Shrnutí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5A1BD94E-5E89-99F5-0D55-4E5AF2CBB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525583"/>
              </p:ext>
            </p:extLst>
          </p:nvPr>
        </p:nvGraphicFramePr>
        <p:xfrm>
          <a:off x="838200" y="2500744"/>
          <a:ext cx="10525125" cy="3559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98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506A9F-F100-4934-A924-C521097F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71600"/>
            <a:ext cx="10525125" cy="4805363"/>
          </a:xfrm>
        </p:spPr>
        <p:txBody>
          <a:bodyPr/>
          <a:lstStyle/>
          <a:p>
            <a:pPr marL="0" indent="0" algn="ctr">
              <a:buNone/>
            </a:pPr>
            <a:endParaRPr lang="cs-CZ" sz="6600" b="0" dirty="0">
              <a:solidFill>
                <a:srgbClr val="034EA2"/>
              </a:solidFill>
              <a:latin typeface="+mj-lt"/>
              <a:cs typeface="Montserrat"/>
            </a:endParaRPr>
          </a:p>
          <a:p>
            <a:pPr marL="0" indent="0" algn="ctr">
              <a:buNone/>
            </a:pPr>
            <a:r>
              <a:rPr lang="cs-CZ" sz="6600" b="0" dirty="0">
                <a:solidFill>
                  <a:srgbClr val="034EA2"/>
                </a:solidFill>
                <a:latin typeface="+mj-lt"/>
                <a:cs typeface="Montserrat"/>
              </a:rPr>
              <a:t>Děkuji</a:t>
            </a:r>
            <a:r>
              <a:rPr lang="cs-CZ" sz="6600" b="0" spc="-25" dirty="0">
                <a:solidFill>
                  <a:srgbClr val="034EA2"/>
                </a:solidFill>
                <a:latin typeface="+mj-lt"/>
                <a:cs typeface="Montserrat"/>
              </a:rPr>
              <a:t> </a:t>
            </a:r>
            <a:r>
              <a:rPr lang="cs-CZ" sz="6600" b="0" dirty="0">
                <a:solidFill>
                  <a:srgbClr val="034EA2"/>
                </a:solidFill>
                <a:latin typeface="+mj-lt"/>
                <a:cs typeface="Montserrat"/>
              </a:rPr>
              <a:t>za</a:t>
            </a:r>
            <a:r>
              <a:rPr lang="cs-CZ" sz="6600" b="0" spc="-20" dirty="0">
                <a:solidFill>
                  <a:srgbClr val="034EA2"/>
                </a:solidFill>
                <a:latin typeface="+mj-lt"/>
                <a:cs typeface="Montserrat"/>
              </a:rPr>
              <a:t> </a:t>
            </a:r>
            <a:r>
              <a:rPr lang="cs-CZ" sz="6600" b="0" spc="-10" dirty="0">
                <a:solidFill>
                  <a:srgbClr val="034EA2"/>
                </a:solidFill>
                <a:latin typeface="+mj-lt"/>
                <a:cs typeface="Montserrat"/>
              </a:rPr>
              <a:t>pozornost.</a:t>
            </a:r>
          </a:p>
          <a:p>
            <a:pPr marL="0" indent="0" algn="ctr">
              <a:buNone/>
            </a:pPr>
            <a:endParaRPr lang="cs-CZ" sz="6600" b="0" spc="-10" dirty="0">
              <a:solidFill>
                <a:srgbClr val="034EA2"/>
              </a:solidFill>
              <a:latin typeface="+mj-lt"/>
              <a:cs typeface="Montserrat"/>
            </a:endParaRPr>
          </a:p>
          <a:p>
            <a:pPr marL="0" indent="0" algn="ctr">
              <a:buNone/>
            </a:pPr>
            <a:r>
              <a:rPr lang="pl-PL" b="0" spc="-10" dirty="0">
                <a:solidFill>
                  <a:srgbClr val="034EA2"/>
                </a:solidFill>
                <a:latin typeface="+mj-lt"/>
                <a:cs typeface="Montserrat"/>
                <a:hlinkClick r:id="rId3"/>
              </a:rPr>
              <a:t>vana.jakub@jmk.cz</a:t>
            </a:r>
            <a:endParaRPr lang="pl-PL" b="0" spc="-10" dirty="0">
              <a:solidFill>
                <a:srgbClr val="034EA2"/>
              </a:solidFill>
              <a:latin typeface="+mj-lt"/>
              <a:cs typeface="Montserrat"/>
            </a:endParaRPr>
          </a:p>
          <a:p>
            <a:pPr marL="0" indent="0" algn="ctr">
              <a:buNone/>
            </a:pPr>
            <a:r>
              <a:rPr lang="cs-CZ" b="0" i="0" u="none" strike="noStrike" dirty="0">
                <a:solidFill>
                  <a:srgbClr val="23C466"/>
                </a:solidFill>
                <a:effectLst/>
                <a:latin typeface="+mj-lt"/>
                <a:hlinkClick r:id="rId4"/>
              </a:rPr>
              <a:t>Regina.Hulmanova@mmr.cz</a:t>
            </a:r>
            <a:endParaRPr lang="cs-CZ" b="0" spc="-10" dirty="0">
              <a:solidFill>
                <a:srgbClr val="034EA2"/>
              </a:solidFill>
              <a:latin typeface="+mj-lt"/>
              <a:cs typeface="Montserrat"/>
            </a:endParaRPr>
          </a:p>
          <a:p>
            <a:pPr marL="0" indent="0" algn="ctr">
              <a:buNone/>
            </a:pPr>
            <a:endParaRPr lang="cs-CZ" sz="3200" b="0" spc="-10" dirty="0">
              <a:solidFill>
                <a:srgbClr val="034EA2"/>
              </a:solidFill>
              <a:latin typeface="+mj-lt"/>
              <a:cs typeface="Montserrat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74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AFFEBB7-6DC5-E7E1-7E34-5879D993E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07015"/>
            <a:ext cx="9925051" cy="55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2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 fontScale="90000"/>
          </a:bodyPr>
          <a:lstStyle/>
          <a:p>
            <a:r>
              <a:rPr lang="cs-CZ" b="1"/>
              <a:t>Strategický a odpovědný přístup Jihomoravského kraje k veřejným zakázkám</a:t>
            </a:r>
            <a:endParaRPr lang="cs-CZ" dirty="0"/>
          </a:p>
        </p:txBody>
      </p:sp>
      <p:graphicFrame>
        <p:nvGraphicFramePr>
          <p:cNvPr id="6" name="Zástupný symbol pro obsah 2">
            <a:extLst>
              <a:ext uri="{FF2B5EF4-FFF2-40B4-BE49-F238E27FC236}">
                <a16:creationId xmlns:a16="http://schemas.microsoft.com/office/drawing/2014/main" id="{44CE69AC-06A4-15F4-A72B-587E7FE986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2990850"/>
          <a:ext cx="10525125" cy="3186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EA406141-0CA3-0B3D-C248-7E23A74BD4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29" y="4702629"/>
            <a:ext cx="1219863" cy="177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CBA3319-CD76-47E7-8D5A-6C1EF80F7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427" y="2296250"/>
            <a:ext cx="6949145" cy="378157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sz="4000" b="1" dirty="0"/>
              <a:t>Výměna oken v budově Žerotínovo náměstí 3, Brno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4170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8"/>
            <a:ext cx="10515600" cy="972234"/>
          </a:xfrm>
        </p:spPr>
        <p:txBody>
          <a:bodyPr>
            <a:normAutofit/>
          </a:bodyPr>
          <a:lstStyle/>
          <a:p>
            <a:r>
              <a:rPr lang="cs-CZ" b="1"/>
              <a:t>Sledované cíle zadávacího řízení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AF66617-14A3-AF05-E35F-5C737CB22C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269747"/>
              </p:ext>
            </p:extLst>
          </p:nvPr>
        </p:nvGraphicFramePr>
        <p:xfrm>
          <a:off x="838199" y="2483141"/>
          <a:ext cx="10525125" cy="4077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401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 dirty="0"/>
              <a:t>Hodnotící kritéria</a:t>
            </a:r>
            <a:endParaRPr lang="cs-CZ" dirty="0"/>
          </a:p>
        </p:txBody>
      </p:sp>
      <p:graphicFrame>
        <p:nvGraphicFramePr>
          <p:cNvPr id="6" name="Tabulka 3">
            <a:extLst>
              <a:ext uri="{FF2B5EF4-FFF2-40B4-BE49-F238E27FC236}">
                <a16:creationId xmlns:a16="http://schemas.microsoft.com/office/drawing/2014/main" id="{4823EF46-CD6E-1460-0B63-C2FEB9156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522894"/>
              </p:ext>
            </p:extLst>
          </p:nvPr>
        </p:nvGraphicFramePr>
        <p:xfrm>
          <a:off x="1357312" y="2667467"/>
          <a:ext cx="947737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688">
                  <a:extLst>
                    <a:ext uri="{9D8B030D-6E8A-4147-A177-3AD203B41FA5}">
                      <a16:colId xmlns:a16="http://schemas.microsoft.com/office/drawing/2014/main" val="3498263644"/>
                    </a:ext>
                  </a:extLst>
                </a:gridCol>
                <a:gridCol w="4738688">
                  <a:extLst>
                    <a:ext uri="{9D8B030D-6E8A-4147-A177-3AD203B41FA5}">
                      <a16:colId xmlns:a16="http://schemas.microsoft.com/office/drawing/2014/main" val="2530517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Kritérium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Maximální počet bodů za kritérium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099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Celková nabídková cena v Kč bez DPH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38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Kvalita realizace veřejné zakázky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951302"/>
                  </a:ext>
                </a:extLst>
              </a:tr>
            </a:tbl>
          </a:graphicData>
        </a:graphic>
      </p:graphicFrame>
      <p:graphicFrame>
        <p:nvGraphicFramePr>
          <p:cNvPr id="7" name="Tabulka 5">
            <a:extLst>
              <a:ext uri="{FF2B5EF4-FFF2-40B4-BE49-F238E27FC236}">
                <a16:creationId xmlns:a16="http://schemas.microsoft.com/office/drawing/2014/main" id="{0563E3EC-1F69-2210-899D-0E1DA934D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067136"/>
              </p:ext>
            </p:extLst>
          </p:nvPr>
        </p:nvGraphicFramePr>
        <p:xfrm>
          <a:off x="1357312" y="4125071"/>
          <a:ext cx="94773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8688">
                  <a:extLst>
                    <a:ext uri="{9D8B030D-6E8A-4147-A177-3AD203B41FA5}">
                      <a16:colId xmlns:a16="http://schemas.microsoft.com/office/drawing/2014/main" val="1779587288"/>
                    </a:ext>
                  </a:extLst>
                </a:gridCol>
                <a:gridCol w="4738688">
                  <a:extLst>
                    <a:ext uri="{9D8B030D-6E8A-4147-A177-3AD203B41FA5}">
                      <a16:colId xmlns:a16="http://schemas.microsoft.com/office/drawing/2014/main" val="475993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u="none" strike="noStrike" kern="1200" baseline="0" dirty="0">
                          <a:solidFill>
                            <a:schemeClr val="lt1"/>
                          </a:solidFill>
                        </a:rPr>
                        <a:t>Podkritérium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u="none" strike="noStrike" kern="1200" baseline="0" dirty="0">
                          <a:solidFill>
                            <a:schemeClr val="lt1"/>
                          </a:solidFill>
                        </a:rPr>
                        <a:t>Maximální počet bodů za </a:t>
                      </a:r>
                      <a:r>
                        <a:rPr lang="cs-CZ" sz="1800" b="1" u="none" strike="noStrike" kern="1200" baseline="0" dirty="0" err="1">
                          <a:solidFill>
                            <a:schemeClr val="lt1"/>
                          </a:solidFill>
                        </a:rPr>
                        <a:t>podkritérium</a:t>
                      </a:r>
                      <a:r>
                        <a:rPr lang="cs-CZ" sz="1800" b="1" u="none" strike="noStrike" kern="1200" baseline="0" dirty="0">
                          <a:solidFill>
                            <a:schemeClr val="lt1"/>
                          </a:solidFill>
                        </a:rPr>
                        <a:t>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227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Využití odpadu z demontáže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81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Minimalizace dopadů stavebních prací na okolí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8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Využití druhotných surovin při realizaci stavby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1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9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/>
          </a:bodyPr>
          <a:lstStyle/>
          <a:p>
            <a:r>
              <a:rPr lang="cs-CZ" b="1" dirty="0"/>
              <a:t>Využití odpadu z demontáže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506A9F-F100-4934-A924-C521097F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92198"/>
            <a:ext cx="10525125" cy="3584765"/>
          </a:xfrm>
        </p:spPr>
        <p:txBody>
          <a:bodyPr>
            <a:normAutofit/>
          </a:bodyPr>
          <a:lstStyle/>
          <a:p>
            <a:r>
              <a:rPr lang="cs-CZ" sz="2400" dirty="0"/>
              <a:t>závazky účastníka směřující k materiálovému využití odpadu vzešlého z demontáže stávajících oken a světlíků a dalšího odpadu vzniklého při realizaci stavby</a:t>
            </a:r>
          </a:p>
          <a:p>
            <a:r>
              <a:rPr lang="cs-CZ" sz="2400" dirty="0"/>
              <a:t>preference:</a:t>
            </a:r>
          </a:p>
          <a:p>
            <a:pPr lvl="1"/>
            <a:r>
              <a:rPr lang="cs-CZ" sz="2000" dirty="0"/>
              <a:t>konkrétních závazků (např. 80 % veškerého plastového odpadu bude znovu využito)</a:t>
            </a:r>
          </a:p>
          <a:p>
            <a:pPr lvl="1"/>
            <a:r>
              <a:rPr lang="cs-CZ" sz="2000" dirty="0"/>
              <a:t>doložených závazků:</a:t>
            </a:r>
          </a:p>
          <a:p>
            <a:pPr lvl="2"/>
            <a:r>
              <a:rPr lang="cs-CZ" dirty="0"/>
              <a:t>jak bude s odpadem naloženo (např. tak, že jej zpracuje a využije sám účastník, nebo že má účastník navázanou spolupráci s jiným dodavatelem, který odpad zpracuje a využije)</a:t>
            </a:r>
          </a:p>
          <a:p>
            <a:pPr lvl="2"/>
            <a:r>
              <a:rPr lang="cs-CZ" dirty="0"/>
              <a:t>k jakému účelu bude odpad využit (např. opětovná výroba oken)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41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05A4A-A3AB-42E5-9489-03198F406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017"/>
            <a:ext cx="10515600" cy="107372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Sledování plnění a dopadů odpovědného přístupu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7168448-5E14-183C-4736-69F1FE567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110574"/>
              </p:ext>
            </p:extLst>
          </p:nvPr>
        </p:nvGraphicFramePr>
        <p:xfrm>
          <a:off x="838199" y="2618190"/>
          <a:ext cx="10525125" cy="367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332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173DBEA8-5A12-4461-9B15-FFA9780C5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771" y="0"/>
            <a:ext cx="8014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3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2385C3B5A254CBD327BF70AB46767" ma:contentTypeVersion="14" ma:contentTypeDescription="Vytvoří nový dokument" ma:contentTypeScope="" ma:versionID="1475c7784eace3fd4d23667d99598663">
  <xsd:schema xmlns:xsd="http://www.w3.org/2001/XMLSchema" xmlns:xs="http://www.w3.org/2001/XMLSchema" xmlns:p="http://schemas.microsoft.com/office/2006/metadata/properties" xmlns:ns2="c7130aa1-df8d-4cfc-b5ca-c8e75a54ac58" xmlns:ns3="3a05a313-e8ba-434f-93a9-e1335f2c2059" targetNamespace="http://schemas.microsoft.com/office/2006/metadata/properties" ma:root="true" ma:fieldsID="3f81ceafb66e658e0860df2fb197597e" ns2:_="" ns3:_="">
    <xsd:import namespace="c7130aa1-df8d-4cfc-b5ca-c8e75a54ac58"/>
    <xsd:import namespace="3a05a313-e8ba-434f-93a9-e1335f2c20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30aa1-df8d-4cfc-b5ca-c8e75a54a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5a313-e8ba-434f-93a9-e1335f2c20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90f8e3e-5ae1-4fdc-85ba-64480fc9b50f}" ma:internalName="TaxCatchAll" ma:showField="CatchAllData" ma:web="3a05a313-e8ba-434f-93a9-e1335f2c20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130aa1-df8d-4cfc-b5ca-c8e75a54ac58">
      <Terms xmlns="http://schemas.microsoft.com/office/infopath/2007/PartnerControls"/>
    </lcf76f155ced4ddcb4097134ff3c332f>
    <TaxCatchAll xmlns="3a05a313-e8ba-434f-93a9-e1335f2c2059" xsi:nil="true"/>
  </documentManagement>
</p:properties>
</file>

<file path=customXml/itemProps1.xml><?xml version="1.0" encoding="utf-8"?>
<ds:datastoreItem xmlns:ds="http://schemas.openxmlformats.org/officeDocument/2006/customXml" ds:itemID="{1A7A2701-E7F5-4B0E-B7CF-ED404A3E48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CFD48B-1571-40E2-A23B-9C151284B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130aa1-df8d-4cfc-b5ca-c8e75a54ac58"/>
    <ds:schemaRef ds:uri="3a05a313-e8ba-434f-93a9-e1335f2c20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603766-EB1C-4247-A3FD-DB8B4D144F1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a05a313-e8ba-434f-93a9-e1335f2c2059"/>
    <ds:schemaRef ds:uri="c7130aa1-df8d-4cfc-b5ca-c8e75a54ac5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910</Words>
  <Application>Microsoft Office PowerPoint</Application>
  <PresentationFormat>Širokoúhlá obrazovka</PresentationFormat>
  <Paragraphs>98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Strategický a odpovědný přístup Jihomoravského kraje k veřejným zakázkám</vt:lpstr>
      <vt:lpstr>Výměna oken v budově Žerotínovo náměstí 3, Brno</vt:lpstr>
      <vt:lpstr>Sledované cíle zadávacího řízení</vt:lpstr>
      <vt:lpstr>Hodnotící kritéria</vt:lpstr>
      <vt:lpstr>Využití odpadu z demontáže</vt:lpstr>
      <vt:lpstr>Sledování plnění a dopadů odpovědného přístupu</vt:lpstr>
      <vt:lpstr>Prezentace aplikace PowerPoint</vt:lpstr>
      <vt:lpstr>Prezentace aplikace PowerPoint</vt:lpstr>
      <vt:lpstr>Nabídka vybraného dodavatele</vt:lpstr>
      <vt:lpstr>Průběh plnění</vt:lpstr>
      <vt:lpstr>Výsledky</vt:lpstr>
      <vt:lpstr>Výsledky</vt:lpstr>
      <vt:lpstr>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Sokolovi</dc:creator>
  <cp:lastModifiedBy>Váňa Jakub</cp:lastModifiedBy>
  <cp:revision>11</cp:revision>
  <cp:lastPrinted>2023-10-16T07:48:55Z</cp:lastPrinted>
  <dcterms:created xsi:type="dcterms:W3CDTF">2023-09-14T11:48:46Z</dcterms:created>
  <dcterms:modified xsi:type="dcterms:W3CDTF">2023-10-16T07:50:02Z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0x0101007902385C3B5A254CBD327BF70AB46767</vt:lpwstr>
  </property>
  <property fmtid="{D5CDD505-2E9C-101B-9397-08002B2CF9AE}" pid="3" name="MSIP_Label_690ebb53-23a2-471a-9c6e-17bd0d11311e_Enabled">
    <vt:lpwstr>true</vt:lpwstr>
  </property>
  <property fmtid="{D5CDD505-2E9C-101B-9397-08002B2CF9AE}" pid="4" name="MSIP_Label_690ebb53-23a2-471a-9c6e-17bd0d11311e_SetDate">
    <vt:lpwstr>2023-10-13T11:20:43Z</vt:lpwstr>
  </property>
  <property fmtid="{D5CDD505-2E9C-101B-9397-08002B2CF9AE}" pid="5" name="MSIP_Label_690ebb53-23a2-471a-9c6e-17bd0d11311e_Method">
    <vt:lpwstr>Standard</vt:lpwstr>
  </property>
  <property fmtid="{D5CDD505-2E9C-101B-9397-08002B2CF9AE}" pid="6" name="MSIP_Label_690ebb53-23a2-471a-9c6e-17bd0d11311e_Name">
    <vt:lpwstr>690ebb53-23a2-471a-9c6e-17bd0d11311e</vt:lpwstr>
  </property>
  <property fmtid="{D5CDD505-2E9C-101B-9397-08002B2CF9AE}" pid="7" name="MSIP_Label_690ebb53-23a2-471a-9c6e-17bd0d11311e_SiteId">
    <vt:lpwstr>418bc066-1b00-4aad-ad98-9ead95bb26a9</vt:lpwstr>
  </property>
  <property fmtid="{D5CDD505-2E9C-101B-9397-08002B2CF9AE}" pid="8" name="MSIP_Label_690ebb53-23a2-471a-9c6e-17bd0d11311e_ActionId">
    <vt:lpwstr>79c46652-4707-4554-95b6-f909c7cc0f5d</vt:lpwstr>
  </property>
  <property fmtid="{D5CDD505-2E9C-101B-9397-08002B2CF9AE}" pid="9" name="MSIP_Label_690ebb53-23a2-471a-9c6e-17bd0d11311e_ContentBits">
    <vt:lpwstr>0</vt:lpwstr>
  </property>
</Properties>
</file>