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Lst>
  <p:notesMasterIdLst>
    <p:notesMasterId r:id="rId30"/>
  </p:notesMasterIdLst>
  <p:handoutMasterIdLst>
    <p:handoutMasterId r:id="rId31"/>
  </p:handoutMasterIdLst>
  <p:sldIdLst>
    <p:sldId id="278" r:id="rId5"/>
    <p:sldId id="306" r:id="rId6"/>
    <p:sldId id="307" r:id="rId7"/>
    <p:sldId id="295" r:id="rId8"/>
    <p:sldId id="298" r:id="rId9"/>
    <p:sldId id="296" r:id="rId10"/>
    <p:sldId id="297" r:id="rId11"/>
    <p:sldId id="308" r:id="rId12"/>
    <p:sldId id="303" r:id="rId13"/>
    <p:sldId id="280" r:id="rId14"/>
    <p:sldId id="302" r:id="rId15"/>
    <p:sldId id="289" r:id="rId16"/>
    <p:sldId id="309" r:id="rId17"/>
    <p:sldId id="310" r:id="rId18"/>
    <p:sldId id="301" r:id="rId19"/>
    <p:sldId id="304" r:id="rId20"/>
    <p:sldId id="305" r:id="rId21"/>
    <p:sldId id="277" r:id="rId22"/>
    <p:sldId id="294" r:id="rId23"/>
    <p:sldId id="281" r:id="rId24"/>
    <p:sldId id="284" r:id="rId25"/>
    <p:sldId id="285" r:id="rId26"/>
    <p:sldId id="286" r:id="rId27"/>
    <p:sldId id="287" r:id="rId28"/>
    <p:sldId id="288" r:id="rId29"/>
  </p:sldIdLst>
  <p:sldSz cx="12192000" cy="6858000"/>
  <p:notesSz cx="6858000" cy="9144000"/>
  <p:embeddedFontLst>
    <p:embeddedFont>
      <p:font typeface="Arial Black" panose="020B0A04020102020204" pitchFamily="34" charset="0"/>
      <p:bold r:id="rId32"/>
    </p:embeddedFont>
    <p:embeddedFont>
      <p:font typeface="Calibri" panose="020F0502020204030204" pitchFamily="34" charset="0"/>
      <p:regular r:id="rId33"/>
      <p:bold r:id="rId34"/>
      <p:italic r:id="rId35"/>
      <p:boldItalic r:id="rId36"/>
    </p:embeddedFont>
    <p:embeddedFont>
      <p:font typeface="Technika" panose="020B0604020202020204" charset="-18"/>
      <p:regular r:id="rId37"/>
      <p:bold r:id="rId38"/>
      <p:italic r:id="rId39"/>
      <p:boldItalic r:id="rId40"/>
    </p:embeddedFont>
    <p:embeddedFont>
      <p:font typeface="Technika-Bold" panose="00000600000000000000" charset="-18"/>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23281045-2660-4E7C-BFEC-B7011BD3C8AC}">
          <p14:sldIdLst>
            <p14:sldId id="278"/>
            <p14:sldId id="306"/>
            <p14:sldId id="307"/>
            <p14:sldId id="295"/>
            <p14:sldId id="298"/>
            <p14:sldId id="296"/>
            <p14:sldId id="297"/>
            <p14:sldId id="308"/>
            <p14:sldId id="303"/>
            <p14:sldId id="280"/>
            <p14:sldId id="302"/>
            <p14:sldId id="289"/>
            <p14:sldId id="309"/>
            <p14:sldId id="310"/>
            <p14:sldId id="301"/>
            <p14:sldId id="304"/>
            <p14:sldId id="305"/>
            <p14:sldId id="277"/>
            <p14:sldId id="294"/>
            <p14:sldId id="281"/>
            <p14:sldId id="284"/>
            <p14:sldId id="285"/>
            <p14:sldId id="286"/>
            <p14:sldId id="287"/>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C"/>
    <a:srgbClr val="0074BD"/>
    <a:srgbClr val="0067BF"/>
    <a:srgbClr val="0065BD"/>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1AB37D-A3BE-4E3B-82BA-80FF65420ED2}" v="86" dt="2023-10-17T06:41:20.47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68" autoAdjust="0"/>
  </p:normalViewPr>
  <p:slideViewPr>
    <p:cSldViewPr snapToGrid="0">
      <p:cViewPr varScale="1">
        <p:scale>
          <a:sx n="52" d="100"/>
          <a:sy n="52" d="100"/>
        </p:scale>
        <p:origin x="1608" y="3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sta, Jan" userId="303c0a86-a46c-4b75-91aa-2b5d7551360f" providerId="ADAL" clId="{771AB37D-A3BE-4E3B-82BA-80FF65420ED2}"/>
    <pc:docChg chg="undo custSel addSld delSld modSld modSection">
      <pc:chgData name="Pesta, Jan" userId="303c0a86-a46c-4b75-91aa-2b5d7551360f" providerId="ADAL" clId="{771AB37D-A3BE-4E3B-82BA-80FF65420ED2}" dt="2023-10-17T06:41:20.479" v="1031"/>
      <pc:docMkLst>
        <pc:docMk/>
      </pc:docMkLst>
      <pc:sldChg chg="modSp mod modShow">
        <pc:chgData name="Pesta, Jan" userId="303c0a86-a46c-4b75-91aa-2b5d7551360f" providerId="ADAL" clId="{771AB37D-A3BE-4E3B-82BA-80FF65420ED2}" dt="2023-10-17T06:11:56.218" v="308" actId="729"/>
        <pc:sldMkLst>
          <pc:docMk/>
          <pc:sldMk cId="1829566555" sldId="280"/>
        </pc:sldMkLst>
        <pc:spChg chg="mod">
          <ac:chgData name="Pesta, Jan" userId="303c0a86-a46c-4b75-91aa-2b5d7551360f" providerId="ADAL" clId="{771AB37D-A3BE-4E3B-82BA-80FF65420ED2}" dt="2023-10-17T06:11:29.979" v="307" actId="20577"/>
          <ac:spMkLst>
            <pc:docMk/>
            <pc:sldMk cId="1829566555" sldId="280"/>
            <ac:spMk id="3" creationId="{6927147E-FD3D-4262-8C9A-FDF5FFD68F03}"/>
          </ac:spMkLst>
        </pc:spChg>
      </pc:sldChg>
      <pc:sldChg chg="modSp mod">
        <pc:chgData name="Pesta, Jan" userId="303c0a86-a46c-4b75-91aa-2b5d7551360f" providerId="ADAL" clId="{771AB37D-A3BE-4E3B-82BA-80FF65420ED2}" dt="2023-10-17T06:13:01.843" v="379" actId="207"/>
        <pc:sldMkLst>
          <pc:docMk/>
          <pc:sldMk cId="1837925096" sldId="289"/>
        </pc:sldMkLst>
        <pc:spChg chg="mod">
          <ac:chgData name="Pesta, Jan" userId="303c0a86-a46c-4b75-91aa-2b5d7551360f" providerId="ADAL" clId="{771AB37D-A3BE-4E3B-82BA-80FF65420ED2}" dt="2023-10-17T06:13:01.843" v="379" actId="207"/>
          <ac:spMkLst>
            <pc:docMk/>
            <pc:sldMk cId="1837925096" sldId="289"/>
            <ac:spMk id="3" creationId="{ED505BCF-EAF1-4F73-A945-61D4D7D13C6D}"/>
          </ac:spMkLst>
        </pc:spChg>
      </pc:sldChg>
      <pc:sldChg chg="modSp del mod">
        <pc:chgData name="Pesta, Jan" userId="303c0a86-a46c-4b75-91aa-2b5d7551360f" providerId="ADAL" clId="{771AB37D-A3BE-4E3B-82BA-80FF65420ED2}" dt="2023-10-17T06:37:46.600" v="797" actId="47"/>
        <pc:sldMkLst>
          <pc:docMk/>
          <pc:sldMk cId="4017499186" sldId="291"/>
        </pc:sldMkLst>
        <pc:spChg chg="mod">
          <ac:chgData name="Pesta, Jan" userId="303c0a86-a46c-4b75-91aa-2b5d7551360f" providerId="ADAL" clId="{771AB37D-A3BE-4E3B-82BA-80FF65420ED2}" dt="2023-10-17T06:37:41.162" v="795" actId="21"/>
          <ac:spMkLst>
            <pc:docMk/>
            <pc:sldMk cId="4017499186" sldId="291"/>
            <ac:spMk id="3" creationId="{927311B5-EEAA-E240-5D35-C21F6116AD68}"/>
          </ac:spMkLst>
        </pc:spChg>
      </pc:sldChg>
      <pc:sldChg chg="mod modShow">
        <pc:chgData name="Pesta, Jan" userId="303c0a86-a46c-4b75-91aa-2b5d7551360f" providerId="ADAL" clId="{771AB37D-A3BE-4E3B-82BA-80FF65420ED2}" dt="2023-10-17T06:08:16.158" v="281" actId="729"/>
        <pc:sldMkLst>
          <pc:docMk/>
          <pc:sldMk cId="1423182353" sldId="295"/>
        </pc:sldMkLst>
      </pc:sldChg>
      <pc:sldChg chg="addSp delSp modSp mod modAnim">
        <pc:chgData name="Pesta, Jan" userId="303c0a86-a46c-4b75-91aa-2b5d7551360f" providerId="ADAL" clId="{771AB37D-A3BE-4E3B-82BA-80FF65420ED2}" dt="2023-10-17T06:18:28.995" v="450"/>
        <pc:sldMkLst>
          <pc:docMk/>
          <pc:sldMk cId="3212735043" sldId="296"/>
        </pc:sldMkLst>
        <pc:spChg chg="mod">
          <ac:chgData name="Pesta, Jan" userId="303c0a86-a46c-4b75-91aa-2b5d7551360f" providerId="ADAL" clId="{771AB37D-A3BE-4E3B-82BA-80FF65420ED2}" dt="2023-10-17T06:13:28.646" v="394" actId="20577"/>
          <ac:spMkLst>
            <pc:docMk/>
            <pc:sldMk cId="3212735043" sldId="296"/>
            <ac:spMk id="2" creationId="{83A41C7C-F891-4275-979B-DE725306223C}"/>
          </ac:spMkLst>
        </pc:spChg>
        <pc:spChg chg="mod">
          <ac:chgData name="Pesta, Jan" userId="303c0a86-a46c-4b75-91aa-2b5d7551360f" providerId="ADAL" clId="{771AB37D-A3BE-4E3B-82BA-80FF65420ED2}" dt="2023-10-17T06:18:19.166" v="449" actId="20577"/>
          <ac:spMkLst>
            <pc:docMk/>
            <pc:sldMk cId="3212735043" sldId="296"/>
            <ac:spMk id="3" creationId="{A61C77F0-AF60-4216-85DE-12587B031DFE}"/>
          </ac:spMkLst>
        </pc:spChg>
        <pc:picChg chg="add mod">
          <ac:chgData name="Pesta, Jan" userId="303c0a86-a46c-4b75-91aa-2b5d7551360f" providerId="ADAL" clId="{771AB37D-A3BE-4E3B-82BA-80FF65420ED2}" dt="2023-10-17T06:17:54.960" v="441" actId="1076"/>
          <ac:picMkLst>
            <pc:docMk/>
            <pc:sldMk cId="3212735043" sldId="296"/>
            <ac:picMk id="4" creationId="{7FCAD71B-5DEA-9EB6-3ADA-DE0237CB5557}"/>
          </ac:picMkLst>
        </pc:picChg>
        <pc:picChg chg="add mod">
          <ac:chgData name="Pesta, Jan" userId="303c0a86-a46c-4b75-91aa-2b5d7551360f" providerId="ADAL" clId="{771AB37D-A3BE-4E3B-82BA-80FF65420ED2}" dt="2023-10-17T06:17:42.348" v="438" actId="1076"/>
          <ac:picMkLst>
            <pc:docMk/>
            <pc:sldMk cId="3212735043" sldId="296"/>
            <ac:picMk id="5" creationId="{918A0298-2C99-3DE2-D3FB-C510986B1038}"/>
          </ac:picMkLst>
        </pc:picChg>
        <pc:picChg chg="add del mod">
          <ac:chgData name="Pesta, Jan" userId="303c0a86-a46c-4b75-91aa-2b5d7551360f" providerId="ADAL" clId="{771AB37D-A3BE-4E3B-82BA-80FF65420ED2}" dt="2023-10-17T06:10:39.549" v="304" actId="478"/>
          <ac:picMkLst>
            <pc:docMk/>
            <pc:sldMk cId="3212735043" sldId="296"/>
            <ac:picMk id="6" creationId="{446B7360-EF11-FECD-A34E-AB199631B247}"/>
          </ac:picMkLst>
        </pc:picChg>
        <pc:picChg chg="add mod">
          <ac:chgData name="Pesta, Jan" userId="303c0a86-a46c-4b75-91aa-2b5d7551360f" providerId="ADAL" clId="{771AB37D-A3BE-4E3B-82BA-80FF65420ED2}" dt="2023-10-17T06:17:47.648" v="439" actId="1076"/>
          <ac:picMkLst>
            <pc:docMk/>
            <pc:sldMk cId="3212735043" sldId="296"/>
            <ac:picMk id="7" creationId="{C5214E19-734E-57CA-CC68-C4F2D5208595}"/>
          </ac:picMkLst>
        </pc:picChg>
        <pc:picChg chg="add mod">
          <ac:chgData name="Pesta, Jan" userId="303c0a86-a46c-4b75-91aa-2b5d7551360f" providerId="ADAL" clId="{771AB37D-A3BE-4E3B-82BA-80FF65420ED2}" dt="2023-10-17T06:17:30.257" v="436" actId="1076"/>
          <ac:picMkLst>
            <pc:docMk/>
            <pc:sldMk cId="3212735043" sldId="296"/>
            <ac:picMk id="8" creationId="{2E03EB1D-4277-E2ED-0FA3-A7C483BAEC85}"/>
          </ac:picMkLst>
        </pc:picChg>
        <pc:picChg chg="add mod">
          <ac:chgData name="Pesta, Jan" userId="303c0a86-a46c-4b75-91aa-2b5d7551360f" providerId="ADAL" clId="{771AB37D-A3BE-4E3B-82BA-80FF65420ED2}" dt="2023-10-17T06:17:38.841" v="437" actId="1076"/>
          <ac:picMkLst>
            <pc:docMk/>
            <pc:sldMk cId="3212735043" sldId="296"/>
            <ac:picMk id="9" creationId="{A209FDC2-0E09-CB09-43CD-1854FAC0EC1C}"/>
          </ac:picMkLst>
        </pc:picChg>
        <pc:picChg chg="add mod">
          <ac:chgData name="Pesta, Jan" userId="303c0a86-a46c-4b75-91aa-2b5d7551360f" providerId="ADAL" clId="{771AB37D-A3BE-4E3B-82BA-80FF65420ED2}" dt="2023-10-17T06:17:51.422" v="440" actId="1076"/>
          <ac:picMkLst>
            <pc:docMk/>
            <pc:sldMk cId="3212735043" sldId="296"/>
            <ac:picMk id="10" creationId="{D164D971-8B6C-3D75-2C4A-F879E7319540}"/>
          </ac:picMkLst>
        </pc:picChg>
      </pc:sldChg>
      <pc:sldChg chg="mod modShow">
        <pc:chgData name="Pesta, Jan" userId="303c0a86-a46c-4b75-91aa-2b5d7551360f" providerId="ADAL" clId="{771AB37D-A3BE-4E3B-82BA-80FF65420ED2}" dt="2023-10-17T06:25:28.149" v="610" actId="729"/>
        <pc:sldMkLst>
          <pc:docMk/>
          <pc:sldMk cId="4199118805" sldId="297"/>
        </pc:sldMkLst>
      </pc:sldChg>
      <pc:sldChg chg="addSp modSp mod modAnim modNotesTx">
        <pc:chgData name="Pesta, Jan" userId="303c0a86-a46c-4b75-91aa-2b5d7551360f" providerId="ADAL" clId="{771AB37D-A3BE-4E3B-82BA-80FF65420ED2}" dt="2023-10-17T05:46:54.974" v="157"/>
        <pc:sldMkLst>
          <pc:docMk/>
          <pc:sldMk cId="3775116223" sldId="298"/>
        </pc:sldMkLst>
        <pc:spChg chg="add mod">
          <ac:chgData name="Pesta, Jan" userId="303c0a86-a46c-4b75-91aa-2b5d7551360f" providerId="ADAL" clId="{771AB37D-A3BE-4E3B-82BA-80FF65420ED2}" dt="2023-10-17T05:44:56.106" v="45" actId="20577"/>
          <ac:spMkLst>
            <pc:docMk/>
            <pc:sldMk cId="3775116223" sldId="298"/>
            <ac:spMk id="3" creationId="{D298C1A1-3A3B-818D-A7D4-4E7DB9B89DF4}"/>
          </ac:spMkLst>
        </pc:spChg>
        <pc:spChg chg="add mod">
          <ac:chgData name="Pesta, Jan" userId="303c0a86-a46c-4b75-91aa-2b5d7551360f" providerId="ADAL" clId="{771AB37D-A3BE-4E3B-82BA-80FF65420ED2}" dt="2023-10-17T05:45:13.490" v="67" actId="20577"/>
          <ac:spMkLst>
            <pc:docMk/>
            <pc:sldMk cId="3775116223" sldId="298"/>
            <ac:spMk id="4" creationId="{96C4A9C8-2175-AE54-2256-C0AD33A41B19}"/>
          </ac:spMkLst>
        </pc:spChg>
        <pc:spChg chg="add mod">
          <ac:chgData name="Pesta, Jan" userId="303c0a86-a46c-4b75-91aa-2b5d7551360f" providerId="ADAL" clId="{771AB37D-A3BE-4E3B-82BA-80FF65420ED2}" dt="2023-10-17T05:46:18.973" v="152" actId="20577"/>
          <ac:spMkLst>
            <pc:docMk/>
            <pc:sldMk cId="3775116223" sldId="298"/>
            <ac:spMk id="5" creationId="{2610D217-9C31-30C7-B455-D70164740A28}"/>
          </ac:spMkLst>
        </pc:spChg>
        <pc:spChg chg="mod">
          <ac:chgData name="Pesta, Jan" userId="303c0a86-a46c-4b75-91aa-2b5d7551360f" providerId="ADAL" clId="{771AB37D-A3BE-4E3B-82BA-80FF65420ED2}" dt="2023-10-17T05:43:29.397" v="19" actId="21"/>
          <ac:spMkLst>
            <pc:docMk/>
            <pc:sldMk cId="3775116223" sldId="298"/>
            <ac:spMk id="6" creationId="{F095D8A1-14EB-4CFF-B394-D08ED273E878}"/>
          </ac:spMkLst>
        </pc:spChg>
        <pc:spChg chg="add mod">
          <ac:chgData name="Pesta, Jan" userId="303c0a86-a46c-4b75-91aa-2b5d7551360f" providerId="ADAL" clId="{771AB37D-A3BE-4E3B-82BA-80FF65420ED2}" dt="2023-10-17T05:46:03.187" v="146" actId="6549"/>
          <ac:spMkLst>
            <pc:docMk/>
            <pc:sldMk cId="3775116223" sldId="298"/>
            <ac:spMk id="7" creationId="{400A23CA-D9EC-6610-A273-333A00749CBD}"/>
          </ac:spMkLst>
        </pc:spChg>
        <pc:spChg chg="add mod">
          <ac:chgData name="Pesta, Jan" userId="303c0a86-a46c-4b75-91aa-2b5d7551360f" providerId="ADAL" clId="{771AB37D-A3BE-4E3B-82BA-80FF65420ED2}" dt="2023-10-17T05:45:27.348" v="90" actId="6549"/>
          <ac:spMkLst>
            <pc:docMk/>
            <pc:sldMk cId="3775116223" sldId="298"/>
            <ac:spMk id="8" creationId="{8E41DA37-3EFB-C55D-3D4A-FB4AAAF4DF3A}"/>
          </ac:spMkLst>
        </pc:spChg>
        <pc:spChg chg="add mod">
          <ac:chgData name="Pesta, Jan" userId="303c0a86-a46c-4b75-91aa-2b5d7551360f" providerId="ADAL" clId="{771AB37D-A3BE-4E3B-82BA-80FF65420ED2}" dt="2023-10-17T05:46:36.727" v="155" actId="20577"/>
          <ac:spMkLst>
            <pc:docMk/>
            <pc:sldMk cId="3775116223" sldId="298"/>
            <ac:spMk id="9" creationId="{61D368BE-9F01-601F-EF76-6F67E88F9770}"/>
          </ac:spMkLst>
        </pc:spChg>
      </pc:sldChg>
      <pc:sldChg chg="modSp del mod">
        <pc:chgData name="Pesta, Jan" userId="303c0a86-a46c-4b75-91aa-2b5d7551360f" providerId="ADAL" clId="{771AB37D-A3BE-4E3B-82BA-80FF65420ED2}" dt="2023-10-17T06:34:15.485" v="780" actId="47"/>
        <pc:sldMkLst>
          <pc:docMk/>
          <pc:sldMk cId="1894139857" sldId="299"/>
        </pc:sldMkLst>
        <pc:spChg chg="mod">
          <ac:chgData name="Pesta, Jan" userId="303c0a86-a46c-4b75-91aa-2b5d7551360f" providerId="ADAL" clId="{771AB37D-A3BE-4E3B-82BA-80FF65420ED2}" dt="2023-10-17T06:31:21.297" v="769" actId="27636"/>
          <ac:spMkLst>
            <pc:docMk/>
            <pc:sldMk cId="1894139857" sldId="299"/>
            <ac:spMk id="3" creationId="{602A0123-F5E2-4782-ABC3-0AEC4BE37935}"/>
          </ac:spMkLst>
        </pc:spChg>
      </pc:sldChg>
      <pc:sldChg chg="modSp del mod">
        <pc:chgData name="Pesta, Jan" userId="303c0a86-a46c-4b75-91aa-2b5d7551360f" providerId="ADAL" clId="{771AB37D-A3BE-4E3B-82BA-80FF65420ED2}" dt="2023-10-17T06:35:55.245" v="794" actId="47"/>
        <pc:sldMkLst>
          <pc:docMk/>
          <pc:sldMk cId="592498543" sldId="300"/>
        </pc:sldMkLst>
        <pc:spChg chg="mod">
          <ac:chgData name="Pesta, Jan" userId="303c0a86-a46c-4b75-91aa-2b5d7551360f" providerId="ADAL" clId="{771AB37D-A3BE-4E3B-82BA-80FF65420ED2}" dt="2023-10-17T06:34:37.178" v="782" actId="21"/>
          <ac:spMkLst>
            <pc:docMk/>
            <pc:sldMk cId="592498543" sldId="300"/>
            <ac:spMk id="2" creationId="{136D1458-2184-48C1-B9DB-02CF1F475007}"/>
          </ac:spMkLst>
        </pc:spChg>
        <pc:spChg chg="mod">
          <ac:chgData name="Pesta, Jan" userId="303c0a86-a46c-4b75-91aa-2b5d7551360f" providerId="ADAL" clId="{771AB37D-A3BE-4E3B-82BA-80FF65420ED2}" dt="2023-10-17T06:35:12.795" v="791" actId="21"/>
          <ac:spMkLst>
            <pc:docMk/>
            <pc:sldMk cId="592498543" sldId="300"/>
            <ac:spMk id="3" creationId="{AED6636E-8137-4844-B463-E6CB621E3AE2}"/>
          </ac:spMkLst>
        </pc:spChg>
      </pc:sldChg>
      <pc:sldChg chg="modSp mod modAnim modNotesTx">
        <pc:chgData name="Pesta, Jan" userId="303c0a86-a46c-4b75-91aa-2b5d7551360f" providerId="ADAL" clId="{771AB37D-A3BE-4E3B-82BA-80FF65420ED2}" dt="2023-10-17T06:41:20.479" v="1031"/>
        <pc:sldMkLst>
          <pc:docMk/>
          <pc:sldMk cId="58735652" sldId="301"/>
        </pc:sldMkLst>
        <pc:spChg chg="mod">
          <ac:chgData name="Pesta, Jan" userId="303c0a86-a46c-4b75-91aa-2b5d7551360f" providerId="ADAL" clId="{771AB37D-A3BE-4E3B-82BA-80FF65420ED2}" dt="2023-10-17T06:40:41.488" v="1024" actId="20577"/>
          <ac:spMkLst>
            <pc:docMk/>
            <pc:sldMk cId="58735652" sldId="301"/>
            <ac:spMk id="3" creationId="{4AFFD65F-9068-4042-A3C5-B08A9BDDDD35}"/>
          </ac:spMkLst>
        </pc:spChg>
      </pc:sldChg>
      <pc:sldChg chg="modSp mod">
        <pc:chgData name="Pesta, Jan" userId="303c0a86-a46c-4b75-91aa-2b5d7551360f" providerId="ADAL" clId="{771AB37D-A3BE-4E3B-82BA-80FF65420ED2}" dt="2023-10-17T06:12:48.587" v="378" actId="20577"/>
        <pc:sldMkLst>
          <pc:docMk/>
          <pc:sldMk cId="4188541367" sldId="302"/>
        </pc:sldMkLst>
        <pc:spChg chg="mod">
          <ac:chgData name="Pesta, Jan" userId="303c0a86-a46c-4b75-91aa-2b5d7551360f" providerId="ADAL" clId="{771AB37D-A3BE-4E3B-82BA-80FF65420ED2}" dt="2023-10-17T06:12:48.587" v="378" actId="20577"/>
          <ac:spMkLst>
            <pc:docMk/>
            <pc:sldMk cId="4188541367" sldId="302"/>
            <ac:spMk id="2" creationId="{C3842677-9A4A-47E2-941F-AD9449004920}"/>
          </ac:spMkLst>
        </pc:spChg>
      </pc:sldChg>
      <pc:sldChg chg="modSp mod modNotesTx">
        <pc:chgData name="Pesta, Jan" userId="303c0a86-a46c-4b75-91aa-2b5d7551360f" providerId="ADAL" clId="{771AB37D-A3BE-4E3B-82BA-80FF65420ED2}" dt="2023-10-17T06:29:04.994" v="755" actId="20577"/>
        <pc:sldMkLst>
          <pc:docMk/>
          <pc:sldMk cId="1237347774" sldId="303"/>
        </pc:sldMkLst>
        <pc:spChg chg="mod">
          <ac:chgData name="Pesta, Jan" userId="303c0a86-a46c-4b75-91aa-2b5d7551360f" providerId="ADAL" clId="{771AB37D-A3BE-4E3B-82BA-80FF65420ED2}" dt="2023-10-17T06:29:04.994" v="755" actId="20577"/>
          <ac:spMkLst>
            <pc:docMk/>
            <pc:sldMk cId="1237347774" sldId="303"/>
            <ac:spMk id="3" creationId="{4FD992B1-3617-43E0-9E56-876C1B91906E}"/>
          </ac:spMkLst>
        </pc:spChg>
      </pc:sldChg>
      <pc:sldChg chg="addSp delSp modSp mod modAnim">
        <pc:chgData name="Pesta, Jan" userId="303c0a86-a46c-4b75-91aa-2b5d7551360f" providerId="ADAL" clId="{771AB37D-A3BE-4E3B-82BA-80FF65420ED2}" dt="2023-10-17T05:56:57.094" v="237" actId="404"/>
        <pc:sldMkLst>
          <pc:docMk/>
          <pc:sldMk cId="1737061651" sldId="306"/>
        </pc:sldMkLst>
        <pc:spChg chg="mod ord">
          <ac:chgData name="Pesta, Jan" userId="303c0a86-a46c-4b75-91aa-2b5d7551360f" providerId="ADAL" clId="{771AB37D-A3BE-4E3B-82BA-80FF65420ED2}" dt="2023-10-17T05:54:19.533" v="196" actId="14100"/>
          <ac:spMkLst>
            <pc:docMk/>
            <pc:sldMk cId="1737061651" sldId="306"/>
            <ac:spMk id="2" creationId="{CBD95027-DB60-4AD8-B8E2-B6DA261CC115}"/>
          </ac:spMkLst>
        </pc:spChg>
        <pc:spChg chg="del">
          <ac:chgData name="Pesta, Jan" userId="303c0a86-a46c-4b75-91aa-2b5d7551360f" providerId="ADAL" clId="{771AB37D-A3BE-4E3B-82BA-80FF65420ED2}" dt="2023-10-17T05:48:47.279" v="158" actId="931"/>
          <ac:spMkLst>
            <pc:docMk/>
            <pc:sldMk cId="1737061651" sldId="306"/>
            <ac:spMk id="3" creationId="{2253E398-9182-412A-A9A6-63EAD04D9957}"/>
          </ac:spMkLst>
        </pc:spChg>
        <pc:spChg chg="add mod">
          <ac:chgData name="Pesta, Jan" userId="303c0a86-a46c-4b75-91aa-2b5d7551360f" providerId="ADAL" clId="{771AB37D-A3BE-4E3B-82BA-80FF65420ED2}" dt="2023-10-17T05:55:10.217" v="203" actId="14100"/>
          <ac:spMkLst>
            <pc:docMk/>
            <pc:sldMk cId="1737061651" sldId="306"/>
            <ac:spMk id="6" creationId="{7BEB940D-66B8-BBED-A30B-54C85B01B393}"/>
          </ac:spMkLst>
        </pc:spChg>
        <pc:spChg chg="add mod">
          <ac:chgData name="Pesta, Jan" userId="303c0a86-a46c-4b75-91aa-2b5d7551360f" providerId="ADAL" clId="{771AB37D-A3BE-4E3B-82BA-80FF65420ED2}" dt="2023-10-17T05:56:57.094" v="237" actId="404"/>
          <ac:spMkLst>
            <pc:docMk/>
            <pc:sldMk cId="1737061651" sldId="306"/>
            <ac:spMk id="7" creationId="{3B599DDA-3C3D-FF30-6F5C-60113066152A}"/>
          </ac:spMkLst>
        </pc:spChg>
        <pc:spChg chg="add del mod">
          <ac:chgData name="Pesta, Jan" userId="303c0a86-a46c-4b75-91aa-2b5d7551360f" providerId="ADAL" clId="{771AB37D-A3BE-4E3B-82BA-80FF65420ED2}" dt="2023-10-17T05:53:45.922" v="187" actId="478"/>
          <ac:spMkLst>
            <pc:docMk/>
            <pc:sldMk cId="1737061651" sldId="306"/>
            <ac:spMk id="8" creationId="{2B7DF298-FCB9-4B56-8B06-FE7976408863}"/>
          </ac:spMkLst>
        </pc:spChg>
        <pc:spChg chg="add mod">
          <ac:chgData name="Pesta, Jan" userId="303c0a86-a46c-4b75-91aa-2b5d7551360f" providerId="ADAL" clId="{771AB37D-A3BE-4E3B-82BA-80FF65420ED2}" dt="2023-10-17T05:54:52.002" v="200" actId="1076"/>
          <ac:spMkLst>
            <pc:docMk/>
            <pc:sldMk cId="1737061651" sldId="306"/>
            <ac:spMk id="9" creationId="{2C0EA5F7-7E42-9481-C7AD-CA5CC353974C}"/>
          </ac:spMkLst>
        </pc:spChg>
        <pc:picChg chg="add mod">
          <ac:chgData name="Pesta, Jan" userId="303c0a86-a46c-4b75-91aa-2b5d7551360f" providerId="ADAL" clId="{771AB37D-A3BE-4E3B-82BA-80FF65420ED2}" dt="2023-10-17T05:55:04.657" v="202" actId="1076"/>
          <ac:picMkLst>
            <pc:docMk/>
            <pc:sldMk cId="1737061651" sldId="306"/>
            <ac:picMk id="5" creationId="{4EA68FF4-5EAB-3C26-B214-AEEE90C6E46E}"/>
          </ac:picMkLst>
        </pc:picChg>
      </pc:sldChg>
      <pc:sldChg chg="addSp delSp modSp add mod modAnim modNotesTx">
        <pc:chgData name="Pesta, Jan" userId="303c0a86-a46c-4b75-91aa-2b5d7551360f" providerId="ADAL" clId="{771AB37D-A3BE-4E3B-82BA-80FF65420ED2}" dt="2023-10-17T06:29:55.512" v="761"/>
        <pc:sldMkLst>
          <pc:docMk/>
          <pc:sldMk cId="2387802570" sldId="307"/>
        </pc:sldMkLst>
        <pc:spChg chg="del">
          <ac:chgData name="Pesta, Jan" userId="303c0a86-a46c-4b75-91aa-2b5d7551360f" providerId="ADAL" clId="{771AB37D-A3BE-4E3B-82BA-80FF65420ED2}" dt="2023-10-17T05:57:49.872" v="246" actId="478"/>
          <ac:spMkLst>
            <pc:docMk/>
            <pc:sldMk cId="2387802570" sldId="307"/>
            <ac:spMk id="2" creationId="{CBD95027-DB60-4AD8-B8E2-B6DA261CC115}"/>
          </ac:spMkLst>
        </pc:spChg>
        <pc:spChg chg="add del mod">
          <ac:chgData name="Pesta, Jan" userId="303c0a86-a46c-4b75-91aa-2b5d7551360f" providerId="ADAL" clId="{771AB37D-A3BE-4E3B-82BA-80FF65420ED2}" dt="2023-10-17T06:03:57.713" v="267" actId="478"/>
          <ac:spMkLst>
            <pc:docMk/>
            <pc:sldMk cId="2387802570" sldId="307"/>
            <ac:spMk id="4" creationId="{107987CE-FEF0-A3F4-D990-98081698F0BA}"/>
          </ac:spMkLst>
        </pc:spChg>
        <pc:spChg chg="mod ord">
          <ac:chgData name="Pesta, Jan" userId="303c0a86-a46c-4b75-91aa-2b5d7551360f" providerId="ADAL" clId="{771AB37D-A3BE-4E3B-82BA-80FF65420ED2}" dt="2023-10-17T06:05:45.732" v="272" actId="167"/>
          <ac:spMkLst>
            <pc:docMk/>
            <pc:sldMk cId="2387802570" sldId="307"/>
            <ac:spMk id="6" creationId="{7BEB940D-66B8-BBED-A30B-54C85B01B393}"/>
          </ac:spMkLst>
        </pc:spChg>
        <pc:spChg chg="del mod">
          <ac:chgData name="Pesta, Jan" userId="303c0a86-a46c-4b75-91aa-2b5d7551360f" providerId="ADAL" clId="{771AB37D-A3BE-4E3B-82BA-80FF65420ED2}" dt="2023-10-17T05:57:41.009" v="244" actId="478"/>
          <ac:spMkLst>
            <pc:docMk/>
            <pc:sldMk cId="2387802570" sldId="307"/>
            <ac:spMk id="7" creationId="{3B599DDA-3C3D-FF30-6F5C-60113066152A}"/>
          </ac:spMkLst>
        </pc:spChg>
        <pc:spChg chg="mod">
          <ac:chgData name="Pesta, Jan" userId="303c0a86-a46c-4b75-91aa-2b5d7551360f" providerId="ADAL" clId="{771AB37D-A3BE-4E3B-82BA-80FF65420ED2}" dt="2023-10-17T05:57:43.265" v="245" actId="6549"/>
          <ac:spMkLst>
            <pc:docMk/>
            <pc:sldMk cId="2387802570" sldId="307"/>
            <ac:spMk id="9" creationId="{2C0EA5F7-7E42-9481-C7AD-CA5CC353974C}"/>
          </ac:spMkLst>
        </pc:spChg>
        <pc:picChg chg="ord">
          <ac:chgData name="Pesta, Jan" userId="303c0a86-a46c-4b75-91aa-2b5d7551360f" providerId="ADAL" clId="{771AB37D-A3BE-4E3B-82BA-80FF65420ED2}" dt="2023-10-17T06:05:49.725" v="273" actId="167"/>
          <ac:picMkLst>
            <pc:docMk/>
            <pc:sldMk cId="2387802570" sldId="307"/>
            <ac:picMk id="5" creationId="{4EA68FF4-5EAB-3C26-B214-AEEE90C6E46E}"/>
          </ac:picMkLst>
        </pc:picChg>
        <pc:picChg chg="add mod">
          <ac:chgData name="Pesta, Jan" userId="303c0a86-a46c-4b75-91aa-2b5d7551360f" providerId="ADAL" clId="{771AB37D-A3BE-4E3B-82BA-80FF65420ED2}" dt="2023-10-17T06:05:54.948" v="275" actId="1076"/>
          <ac:picMkLst>
            <pc:docMk/>
            <pc:sldMk cId="2387802570" sldId="307"/>
            <ac:picMk id="10" creationId="{C2574087-0DCA-54DD-EC6C-512A7FB80133}"/>
          </ac:picMkLst>
        </pc:picChg>
        <pc:picChg chg="add mod">
          <ac:chgData name="Pesta, Jan" userId="303c0a86-a46c-4b75-91aa-2b5d7551360f" providerId="ADAL" clId="{771AB37D-A3BE-4E3B-82BA-80FF65420ED2}" dt="2023-10-17T06:10:16.308" v="301" actId="1076"/>
          <ac:picMkLst>
            <pc:docMk/>
            <pc:sldMk cId="2387802570" sldId="307"/>
            <ac:picMk id="12" creationId="{3CB0B2EE-D916-B79E-5653-8D54BA0338AD}"/>
          </ac:picMkLst>
        </pc:picChg>
        <pc:picChg chg="add mod">
          <ac:chgData name="Pesta, Jan" userId="303c0a86-a46c-4b75-91aa-2b5d7551360f" providerId="ADAL" clId="{771AB37D-A3BE-4E3B-82BA-80FF65420ED2}" dt="2023-10-17T06:07:57.245" v="280" actId="207"/>
          <ac:picMkLst>
            <pc:docMk/>
            <pc:sldMk cId="2387802570" sldId="307"/>
            <ac:picMk id="14" creationId="{504B004C-33E3-5731-5038-6153A79EC5EC}"/>
          </ac:picMkLst>
        </pc:picChg>
        <pc:picChg chg="add del mod">
          <ac:chgData name="Pesta, Jan" userId="303c0a86-a46c-4b75-91aa-2b5d7551360f" providerId="ADAL" clId="{771AB37D-A3BE-4E3B-82BA-80FF65420ED2}" dt="2023-10-17T06:10:05.519" v="299" actId="478"/>
          <ac:picMkLst>
            <pc:docMk/>
            <pc:sldMk cId="2387802570" sldId="307"/>
            <ac:picMk id="16" creationId="{9F9F4E28-26C8-4E34-7CCC-5BB76C4C79F9}"/>
          </ac:picMkLst>
        </pc:picChg>
        <pc:picChg chg="add mod">
          <ac:chgData name="Pesta, Jan" userId="303c0a86-a46c-4b75-91aa-2b5d7551360f" providerId="ADAL" clId="{771AB37D-A3BE-4E3B-82BA-80FF65420ED2}" dt="2023-10-17T06:07:57.245" v="280" actId="207"/>
          <ac:picMkLst>
            <pc:docMk/>
            <pc:sldMk cId="2387802570" sldId="307"/>
            <ac:picMk id="18" creationId="{DAAFDEAD-89C8-A2C8-C3A1-BC742B47BD31}"/>
          </ac:picMkLst>
        </pc:picChg>
        <pc:picChg chg="add mod">
          <ac:chgData name="Pesta, Jan" userId="303c0a86-a46c-4b75-91aa-2b5d7551360f" providerId="ADAL" clId="{771AB37D-A3BE-4E3B-82BA-80FF65420ED2}" dt="2023-10-17T06:08:26.937" v="282" actId="1076"/>
          <ac:picMkLst>
            <pc:docMk/>
            <pc:sldMk cId="2387802570" sldId="307"/>
            <ac:picMk id="20" creationId="{FB188976-D070-8555-CBC9-E39FFB3E8032}"/>
          </ac:picMkLst>
        </pc:picChg>
        <pc:picChg chg="add mod">
          <ac:chgData name="Pesta, Jan" userId="303c0a86-a46c-4b75-91aa-2b5d7551360f" providerId="ADAL" clId="{771AB37D-A3BE-4E3B-82BA-80FF65420ED2}" dt="2023-10-17T06:07:57.245" v="280" actId="207"/>
          <ac:picMkLst>
            <pc:docMk/>
            <pc:sldMk cId="2387802570" sldId="307"/>
            <ac:picMk id="22" creationId="{582C95A2-384F-F650-5917-6ED3FCA39DBE}"/>
          </ac:picMkLst>
        </pc:picChg>
        <pc:picChg chg="add mod">
          <ac:chgData name="Pesta, Jan" userId="303c0a86-a46c-4b75-91aa-2b5d7551360f" providerId="ADAL" clId="{771AB37D-A3BE-4E3B-82BA-80FF65420ED2}" dt="2023-10-17T06:10:23.967" v="303" actId="207"/>
          <ac:picMkLst>
            <pc:docMk/>
            <pc:sldMk cId="2387802570" sldId="307"/>
            <ac:picMk id="24" creationId="{302A3C0E-9F13-BDBE-ADF1-579B2902B664}"/>
          </ac:picMkLst>
        </pc:picChg>
      </pc:sldChg>
      <pc:sldChg chg="add del">
        <pc:chgData name="Pesta, Jan" userId="303c0a86-a46c-4b75-91aa-2b5d7551360f" providerId="ADAL" clId="{771AB37D-A3BE-4E3B-82BA-80FF65420ED2}" dt="2023-10-17T05:57:19.064" v="238" actId="47"/>
        <pc:sldMkLst>
          <pc:docMk/>
          <pc:sldMk cId="3141620773" sldId="307"/>
        </pc:sldMkLst>
      </pc:sldChg>
      <pc:sldChg chg="addSp delSp modSp add mod">
        <pc:chgData name="Pesta, Jan" userId="303c0a86-a46c-4b75-91aa-2b5d7551360f" providerId="ADAL" clId="{771AB37D-A3BE-4E3B-82BA-80FF65420ED2}" dt="2023-10-17T06:24:08.249" v="609" actId="20577"/>
        <pc:sldMkLst>
          <pc:docMk/>
          <pc:sldMk cId="4183953658" sldId="308"/>
        </pc:sldMkLst>
        <pc:spChg chg="del">
          <ac:chgData name="Pesta, Jan" userId="303c0a86-a46c-4b75-91aa-2b5d7551360f" providerId="ADAL" clId="{771AB37D-A3BE-4E3B-82BA-80FF65420ED2}" dt="2023-10-17T06:19:15.852" v="452" actId="478"/>
          <ac:spMkLst>
            <pc:docMk/>
            <pc:sldMk cId="4183953658" sldId="308"/>
            <ac:spMk id="3" creationId="{7B713FAE-126E-4AE8-B762-256D57421232}"/>
          </ac:spMkLst>
        </pc:spChg>
        <pc:spChg chg="add mod">
          <ac:chgData name="Pesta, Jan" userId="303c0a86-a46c-4b75-91aa-2b5d7551360f" providerId="ADAL" clId="{771AB37D-A3BE-4E3B-82BA-80FF65420ED2}" dt="2023-10-17T06:19:15.852" v="452" actId="478"/>
          <ac:spMkLst>
            <pc:docMk/>
            <pc:sldMk cId="4183953658" sldId="308"/>
            <ac:spMk id="5" creationId="{F2243038-2288-A327-3543-604FFA9F1FB9}"/>
          </ac:spMkLst>
        </pc:spChg>
        <pc:spChg chg="add del">
          <ac:chgData name="Pesta, Jan" userId="303c0a86-a46c-4b75-91aa-2b5d7551360f" providerId="ADAL" clId="{771AB37D-A3BE-4E3B-82BA-80FF65420ED2}" dt="2023-10-17T06:19:52.057" v="454" actId="478"/>
          <ac:spMkLst>
            <pc:docMk/>
            <pc:sldMk cId="4183953658" sldId="308"/>
            <ac:spMk id="6" creationId="{8961C234-92DE-BF5E-B616-78721E03F1D4}"/>
          </ac:spMkLst>
        </pc:spChg>
        <pc:spChg chg="add mod">
          <ac:chgData name="Pesta, Jan" userId="303c0a86-a46c-4b75-91aa-2b5d7551360f" providerId="ADAL" clId="{771AB37D-A3BE-4E3B-82BA-80FF65420ED2}" dt="2023-10-17T06:24:08.249" v="609" actId="20577"/>
          <ac:spMkLst>
            <pc:docMk/>
            <pc:sldMk cId="4183953658" sldId="308"/>
            <ac:spMk id="7" creationId="{3B1690FA-DE8C-60E6-FE06-BAD6A00394E7}"/>
          </ac:spMkLst>
        </pc:spChg>
        <pc:spChg chg="add mod">
          <ac:chgData name="Pesta, Jan" userId="303c0a86-a46c-4b75-91aa-2b5d7551360f" providerId="ADAL" clId="{771AB37D-A3BE-4E3B-82BA-80FF65420ED2}" dt="2023-10-17T06:23:08.274" v="580" actId="1076"/>
          <ac:spMkLst>
            <pc:docMk/>
            <pc:sldMk cId="4183953658" sldId="308"/>
            <ac:spMk id="8" creationId="{75184BB4-B1FC-A583-DADD-B8474C73D463}"/>
          </ac:spMkLst>
        </pc:spChg>
        <pc:spChg chg="add mod">
          <ac:chgData name="Pesta, Jan" userId="303c0a86-a46c-4b75-91aa-2b5d7551360f" providerId="ADAL" clId="{771AB37D-A3BE-4E3B-82BA-80FF65420ED2}" dt="2023-10-17T06:22:15.882" v="578" actId="20577"/>
          <ac:spMkLst>
            <pc:docMk/>
            <pc:sldMk cId="4183953658" sldId="308"/>
            <ac:spMk id="9" creationId="{7A88975E-6315-4CD6-5A16-E7FC7BBB073F}"/>
          </ac:spMkLst>
        </pc:spChg>
        <pc:spChg chg="add mod">
          <ac:chgData name="Pesta, Jan" userId="303c0a86-a46c-4b75-91aa-2b5d7551360f" providerId="ADAL" clId="{771AB37D-A3BE-4E3B-82BA-80FF65420ED2}" dt="2023-10-17T06:23:50.125" v="593" actId="20577"/>
          <ac:spMkLst>
            <pc:docMk/>
            <pc:sldMk cId="4183953658" sldId="308"/>
            <ac:spMk id="10" creationId="{B2CFD118-BEA7-6E4E-5322-83A84CAFC7C9}"/>
          </ac:spMkLst>
        </pc:spChg>
      </pc:sldChg>
      <pc:sldChg chg="modSp new mod modAnim">
        <pc:chgData name="Pesta, Jan" userId="303c0a86-a46c-4b75-91aa-2b5d7551360f" providerId="ADAL" clId="{771AB37D-A3BE-4E3B-82BA-80FF65420ED2}" dt="2023-10-17T06:33:55.558" v="779"/>
        <pc:sldMkLst>
          <pc:docMk/>
          <pc:sldMk cId="1099354386" sldId="309"/>
        </pc:sldMkLst>
        <pc:spChg chg="mod">
          <ac:chgData name="Pesta, Jan" userId="303c0a86-a46c-4b75-91aa-2b5d7551360f" providerId="ADAL" clId="{771AB37D-A3BE-4E3B-82BA-80FF65420ED2}" dt="2023-10-17T06:30:46.718" v="763"/>
          <ac:spMkLst>
            <pc:docMk/>
            <pc:sldMk cId="1099354386" sldId="309"/>
            <ac:spMk id="2" creationId="{7CC1AB9C-F546-AD9E-90E0-0749EFEF75BF}"/>
          </ac:spMkLst>
        </pc:spChg>
        <pc:spChg chg="mod">
          <ac:chgData name="Pesta, Jan" userId="303c0a86-a46c-4b75-91aa-2b5d7551360f" providerId="ADAL" clId="{771AB37D-A3BE-4E3B-82BA-80FF65420ED2}" dt="2023-10-17T06:31:03.439" v="767" actId="27636"/>
          <ac:spMkLst>
            <pc:docMk/>
            <pc:sldMk cId="1099354386" sldId="309"/>
            <ac:spMk id="3" creationId="{D1DB4DD5-E408-F16F-1C93-F3D636147B12}"/>
          </ac:spMkLst>
        </pc:spChg>
        <pc:spChg chg="mod">
          <ac:chgData name="Pesta, Jan" userId="303c0a86-a46c-4b75-91aa-2b5d7551360f" providerId="ADAL" clId="{771AB37D-A3BE-4E3B-82BA-80FF65420ED2}" dt="2023-10-17T06:31:58.251" v="774" actId="948"/>
          <ac:spMkLst>
            <pc:docMk/>
            <pc:sldMk cId="1099354386" sldId="309"/>
            <ac:spMk id="4" creationId="{49358E0C-5FBD-ACEA-8F07-8AD4639601B6}"/>
          </ac:spMkLst>
        </pc:spChg>
      </pc:sldChg>
      <pc:sldChg chg="modSp new mod">
        <pc:chgData name="Pesta, Jan" userId="303c0a86-a46c-4b75-91aa-2b5d7551360f" providerId="ADAL" clId="{771AB37D-A3BE-4E3B-82BA-80FF65420ED2}" dt="2023-10-17T06:35:16.947" v="793" actId="27636"/>
        <pc:sldMkLst>
          <pc:docMk/>
          <pc:sldMk cId="1840595762" sldId="310"/>
        </pc:sldMkLst>
        <pc:spChg chg="mod">
          <ac:chgData name="Pesta, Jan" userId="303c0a86-a46c-4b75-91aa-2b5d7551360f" providerId="ADAL" clId="{771AB37D-A3BE-4E3B-82BA-80FF65420ED2}" dt="2023-10-17T06:34:40.969" v="783"/>
          <ac:spMkLst>
            <pc:docMk/>
            <pc:sldMk cId="1840595762" sldId="310"/>
            <ac:spMk id="2" creationId="{E2EE2EAB-B8C6-877C-9ED7-CCB8447D7744}"/>
          </ac:spMkLst>
        </pc:spChg>
        <pc:spChg chg="mod">
          <ac:chgData name="Pesta, Jan" userId="303c0a86-a46c-4b75-91aa-2b5d7551360f" providerId="ADAL" clId="{771AB37D-A3BE-4E3B-82BA-80FF65420ED2}" dt="2023-10-17T06:35:00.860" v="790" actId="27636"/>
          <ac:spMkLst>
            <pc:docMk/>
            <pc:sldMk cId="1840595762" sldId="310"/>
            <ac:spMk id="3" creationId="{B85CACD5-755B-354B-3650-15136ED18777}"/>
          </ac:spMkLst>
        </pc:spChg>
        <pc:spChg chg="mod">
          <ac:chgData name="Pesta, Jan" userId="303c0a86-a46c-4b75-91aa-2b5d7551360f" providerId="ADAL" clId="{771AB37D-A3BE-4E3B-82BA-80FF65420ED2}" dt="2023-10-17T06:35:16.947" v="793" actId="27636"/>
          <ac:spMkLst>
            <pc:docMk/>
            <pc:sldMk cId="1840595762" sldId="310"/>
            <ac:spMk id="4" creationId="{14803612-BCD4-6DE4-A584-E2B05483B483}"/>
          </ac:spMkLst>
        </pc:spChg>
      </pc:sldChg>
      <pc:sldChg chg="del">
        <pc:chgData name="Pesta, Jan" userId="303c0a86-a46c-4b75-91aa-2b5d7551360f" providerId="ADAL" clId="{771AB37D-A3BE-4E3B-82BA-80FF65420ED2}" dt="2023-10-17T06:33:14.020" v="775" actId="47"/>
        <pc:sldMkLst>
          <pc:docMk/>
          <pc:sldMk cId="3273581531" sldId="3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69E54C-88CB-477E-850A-0699B67F13B4}" type="datetimeFigureOut">
              <a:rPr lang="cs-CZ" smtClean="0"/>
              <a:t>17.10.2023</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69FD39-1016-4B8D-8E0E-518E7FD16EC3}" type="slidenum">
              <a:rPr lang="cs-CZ" smtClean="0"/>
              <a:t>‹#›</a:t>
            </a:fld>
            <a:endParaRPr lang="cs-CZ"/>
          </a:p>
        </p:txBody>
      </p:sp>
    </p:spTree>
    <p:extLst>
      <p:ext uri="{BB962C8B-B14F-4D97-AF65-F5344CB8AC3E}">
        <p14:creationId xmlns:p14="http://schemas.microsoft.com/office/powerpoint/2010/main" val="16852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ACECB-00FB-4C57-90FE-C3C63DDE6A37}" type="datetimeFigureOut">
              <a:rPr lang="cs-CZ" smtClean="0"/>
              <a:t>17.10.2023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5926D-6DB4-4146-8D00-6926D0B611D6}" type="slidenum">
              <a:rPr lang="cs-CZ" smtClean="0"/>
              <a:t>‹#›</a:t>
            </a:fld>
            <a:endParaRPr lang="cs-CZ"/>
          </a:p>
        </p:txBody>
      </p:sp>
    </p:spTree>
    <p:extLst>
      <p:ext uri="{BB962C8B-B14F-4D97-AF65-F5344CB8AC3E}">
        <p14:creationId xmlns:p14="http://schemas.microsoft.com/office/powerpoint/2010/main" val="287209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mezi tvůrci politik je nedostatečné povědomí o možnostech snižování emisí skleníkových plynů a spotřeby zdrojů prostřednictvím cirkulárního stavebnictví.​</a:t>
            </a:r>
          </a:p>
          <a:p>
            <a:r>
              <a:rPr lang="cs-CZ" dirty="0"/>
              <a:t>investoři postrádají místní pokyny k cirkulárnímu zadávání veřejných zakázek.​</a:t>
            </a:r>
          </a:p>
          <a:p>
            <a:r>
              <a:rPr lang="cs-CZ" dirty="0"/>
              <a:t>architekti a orgány činné v územním plánování postrádají dobré příklady dobré praxe, podporu, a zajištění kvality při navrhování budov z recyklovaných materiálů. ​</a:t>
            </a:r>
          </a:p>
          <a:p>
            <a:r>
              <a:rPr lang="cs-CZ" dirty="0"/>
              <a:t>dodavatelé nemají dostatečné povědomí o skutečných postupech zpětného odběru a recyklace,​</a:t>
            </a:r>
          </a:p>
          <a:p>
            <a:r>
              <a:rPr lang="cs-CZ" dirty="0"/>
              <a:t>recyklačnímu průmyslu chybí robustní klíčové údaje, na jejichž základě by mohl zaručit bezpečnost dodávek druhotných surovin. </a:t>
            </a:r>
          </a:p>
          <a:p>
            <a:endParaRPr lang="cs-CZ" dirty="0"/>
          </a:p>
        </p:txBody>
      </p:sp>
      <p:sp>
        <p:nvSpPr>
          <p:cNvPr id="4" name="Zástupný symbol pro číslo snímku 3"/>
          <p:cNvSpPr>
            <a:spLocks noGrp="1"/>
          </p:cNvSpPr>
          <p:nvPr>
            <p:ph type="sldNum" sz="quarter" idx="5"/>
          </p:nvPr>
        </p:nvSpPr>
        <p:spPr/>
        <p:txBody>
          <a:bodyPr/>
          <a:lstStyle/>
          <a:p>
            <a:fld id="{37F5926D-6DB4-4146-8D00-6926D0B611D6}" type="slidenum">
              <a:rPr lang="cs-CZ" smtClean="0"/>
              <a:t>3</a:t>
            </a:fld>
            <a:endParaRPr lang="cs-CZ"/>
          </a:p>
        </p:txBody>
      </p:sp>
    </p:spTree>
    <p:extLst>
      <p:ext uri="{BB962C8B-B14F-4D97-AF65-F5344CB8AC3E}">
        <p14:creationId xmlns:p14="http://schemas.microsoft.com/office/powerpoint/2010/main" val="242946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Příručky pro cirkulární strategie pro budovy</a:t>
            </a:r>
          </a:p>
          <a:p>
            <a:r>
              <a:rPr lang="cs-CZ" dirty="0"/>
              <a:t>vzdělávacích materiálů pro univerzity</a:t>
            </a:r>
          </a:p>
          <a:p>
            <a:r>
              <a:rPr lang="cs-CZ" dirty="0" err="1"/>
              <a:t>egionálních</a:t>
            </a:r>
            <a:r>
              <a:rPr lang="cs-CZ" dirty="0"/>
              <a:t> materiálových katastrů</a:t>
            </a:r>
          </a:p>
          <a:p>
            <a:r>
              <a:rPr lang="cs-CZ" dirty="0"/>
              <a:t>Příručky pro výběr materiálů pro oběhové a nízkouhlíkové stavebnictví</a:t>
            </a:r>
          </a:p>
          <a:p>
            <a:r>
              <a:rPr lang="cs-CZ" dirty="0"/>
              <a:t>Příručky k bezpečnému použití druhotných surovin ve stavbách</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Příručky o cirkulárním veřejném zadávání s vysvětlením</a:t>
            </a:r>
          </a:p>
          <a:p>
            <a:endParaRPr lang="cs-CZ" dirty="0"/>
          </a:p>
        </p:txBody>
      </p:sp>
      <p:sp>
        <p:nvSpPr>
          <p:cNvPr id="4" name="Zástupný symbol pro číslo snímku 3"/>
          <p:cNvSpPr>
            <a:spLocks noGrp="1"/>
          </p:cNvSpPr>
          <p:nvPr>
            <p:ph type="sldNum" sz="quarter" idx="5"/>
          </p:nvPr>
        </p:nvSpPr>
        <p:spPr/>
        <p:txBody>
          <a:bodyPr/>
          <a:lstStyle/>
          <a:p>
            <a:fld id="{37F5926D-6DB4-4146-8D00-6926D0B611D6}" type="slidenum">
              <a:rPr lang="cs-CZ" smtClean="0"/>
              <a:t>5</a:t>
            </a:fld>
            <a:endParaRPr lang="cs-CZ"/>
          </a:p>
        </p:txBody>
      </p:sp>
    </p:spTree>
    <p:extLst>
      <p:ext uri="{BB962C8B-B14F-4D97-AF65-F5344CB8AC3E}">
        <p14:creationId xmlns:p14="http://schemas.microsoft.com/office/powerpoint/2010/main" val="386990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Složka 2:</a:t>
            </a:r>
          </a:p>
          <a:p>
            <a:r>
              <a:rPr lang="cs-CZ" dirty="0"/>
              <a:t>Přednášející ji obvykle označují jako "teorii", ale kromě deskriptivní teorie se jedná také o znalosti systematického řešení předložených charakteristických profesních situací. Podobně jako ukazují deníky pracovníků. Bez ohledu na to, jak malé a jednoduché, nebo větší a složitější. Díky těmto podpůrným informacím si účastníci vytvářejí mentální modely a kognitivní strategie, které mohou využít v určitých profesních </a:t>
            </a:r>
            <a:r>
              <a:rPr lang="cs-CZ" dirty="0" err="1"/>
              <a:t>situacích.Teorie</a:t>
            </a:r>
            <a:r>
              <a:rPr lang="cs-CZ" dirty="0"/>
              <a:t>, kterou lze poskytnout například prostřednictvím (elektronických) materiálů pro samostudium v elektronickém vzdělávacím prostředí. Základní materiál, který je kompatibilní se </a:t>
            </a:r>
            <a:r>
              <a:rPr lang="cs-CZ" dirty="0" err="1"/>
              <a:t>Scormem</a:t>
            </a:r>
            <a:r>
              <a:rPr lang="cs-CZ" dirty="0"/>
              <a:t>, vytvořený pomocí různých autorských nástrojů, a proto jej lze použít i v různých výukových prostředích. A někdy dokonce v několika jazycích s integrovanými překladatelskými </a:t>
            </a:r>
            <a:r>
              <a:rPr lang="cs-CZ" dirty="0" err="1"/>
              <a:t>nástroji.Jedná</a:t>
            </a:r>
            <a:r>
              <a:rPr lang="cs-CZ" dirty="0"/>
              <a:t> se o relativně malé moduly ve formě, která vyhovuje způsobu, jakým se účastníci učí. A ten se může lišit podle kontextu, cílové skupiny nebo země. Systematické řešení problémů se řeší v rámci modulů nebo školicích setkání konaných v blízkosti pracoviště. Veškeré praktické úkoly, které z těchto setkání vyplývají, jsou prováděny v souladu s pracovními činnostmi a jsou pod dohledem mentora/vedoucího pracoviště. Vypracování se odevzdává pomocí elektronického výukového prostředí.</a:t>
            </a:r>
          </a:p>
        </p:txBody>
      </p:sp>
      <p:sp>
        <p:nvSpPr>
          <p:cNvPr id="4" name="Zástupný symbol pro číslo snímku 3"/>
          <p:cNvSpPr>
            <a:spLocks noGrp="1"/>
          </p:cNvSpPr>
          <p:nvPr>
            <p:ph type="sldNum" sz="quarter" idx="5"/>
          </p:nvPr>
        </p:nvSpPr>
        <p:spPr/>
        <p:txBody>
          <a:bodyPr/>
          <a:lstStyle/>
          <a:p>
            <a:fld id="{37F5926D-6DB4-4146-8D00-6926D0B611D6}" type="slidenum">
              <a:rPr lang="cs-CZ" smtClean="0"/>
              <a:t>7</a:t>
            </a:fld>
            <a:endParaRPr lang="cs-CZ"/>
          </a:p>
        </p:txBody>
      </p:sp>
    </p:spTree>
    <p:extLst>
      <p:ext uri="{BB962C8B-B14F-4D97-AF65-F5344CB8AC3E}">
        <p14:creationId xmlns:p14="http://schemas.microsoft.com/office/powerpoint/2010/main" val="23533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Složka 2:</a:t>
            </a:r>
          </a:p>
          <a:p>
            <a:r>
              <a:rPr lang="cs-CZ" dirty="0"/>
              <a:t>Přednášející ji obvykle označují jako "teorii", ale kromě deskriptivní teorie se jedná také o znalosti systematického řešení předložených charakteristických profesních situací. Podobně jako ukazují deníky pracovníků. Bez ohledu na to, jak malé a jednoduché, nebo větší a složitější. Díky těmto podpůrným informacím si účastníci vytvářejí mentální modely a kognitivní strategie, které mohou využít v určitých profesních </a:t>
            </a:r>
            <a:r>
              <a:rPr lang="cs-CZ" dirty="0" err="1"/>
              <a:t>situacích.Teorie</a:t>
            </a:r>
            <a:r>
              <a:rPr lang="cs-CZ" dirty="0"/>
              <a:t>, kterou lze poskytnout například prostřednictvím (elektronických) materiálů pro samostudium v elektronickém vzdělávacím prostředí. Základní materiál, který je kompatibilní se </a:t>
            </a:r>
            <a:r>
              <a:rPr lang="cs-CZ" dirty="0" err="1"/>
              <a:t>Scormem</a:t>
            </a:r>
            <a:r>
              <a:rPr lang="cs-CZ" dirty="0"/>
              <a:t>, vytvořený pomocí různých autorských nástrojů, a proto jej lze použít i v různých výukových prostředích. A někdy dokonce v několika jazycích s integrovanými překladatelskými </a:t>
            </a:r>
            <a:r>
              <a:rPr lang="cs-CZ" dirty="0" err="1"/>
              <a:t>nástroji.Jedná</a:t>
            </a:r>
            <a:r>
              <a:rPr lang="cs-CZ" dirty="0"/>
              <a:t> se o relativně malé moduly ve formě, která vyhovuje způsobu, jakým se účastníci učí. A ten se může lišit podle kontextu, cílové skupiny nebo země. Systematické řešení problémů se řeší v rámci modulů nebo školicích setkání konaných v blízkosti pracoviště. Veškeré praktické úkoly, které z těchto setkání vyplývají, jsou prováděny v souladu s pracovními činnostmi a jsou pod dohledem mentora/vedoucího pracoviště. Vypracování se odevzdává pomocí elektronického výukového prostředí.</a:t>
            </a:r>
          </a:p>
        </p:txBody>
      </p:sp>
      <p:sp>
        <p:nvSpPr>
          <p:cNvPr id="4" name="Zástupný symbol pro číslo snímku 3"/>
          <p:cNvSpPr>
            <a:spLocks noGrp="1"/>
          </p:cNvSpPr>
          <p:nvPr>
            <p:ph type="sldNum" sz="quarter" idx="5"/>
          </p:nvPr>
        </p:nvSpPr>
        <p:spPr/>
        <p:txBody>
          <a:bodyPr/>
          <a:lstStyle/>
          <a:p>
            <a:fld id="{37F5926D-6DB4-4146-8D00-6926D0B611D6}" type="slidenum">
              <a:rPr lang="cs-CZ" smtClean="0"/>
              <a:t>8</a:t>
            </a:fld>
            <a:endParaRPr lang="cs-CZ"/>
          </a:p>
        </p:txBody>
      </p:sp>
    </p:spTree>
    <p:extLst>
      <p:ext uri="{BB962C8B-B14F-4D97-AF65-F5344CB8AC3E}">
        <p14:creationId xmlns:p14="http://schemas.microsoft.com/office/powerpoint/2010/main" val="94084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Při vytváření učebního plánu založeného na kompetencích dochází k (1) postupnému zvyšování složitosti a obtížnosti učebních úloh a (2) snižujícímu se vedení a podpoře učebních úloh na stejné úrovni složitosti. Za tímto účelem jsou učební úlohy uspořádány do tzv. tříd úloh, které obsahují rovnocenné úlohy, jež jsou přibližně stejně obtížné, ale liší se od sebe ve všech dimenzích, v nichž se od sebe liší i úlohy v odborné praxi nebo každodenním životě. Tímto způsobem lze také rozlišit různé úrovně učebních úloh a různé cílové </a:t>
            </a:r>
            <a:r>
              <a:rPr lang="cs-CZ" dirty="0" err="1"/>
              <a:t>skupiny.S</a:t>
            </a:r>
            <a:r>
              <a:rPr lang="cs-CZ" dirty="0"/>
              <a:t> rozvojem kompetencí účastníci pracují na úlohách ze stále složitějších tříd úloh. Může se jednat o objektivní složitost, která vyplynula z popisu každodenní praxe (například vedením deníku), nebo o subjektivní složitost, protože test kompetencí ukázal, že je pro daného jedince </a:t>
            </a:r>
            <a:r>
              <a:rPr lang="cs-CZ" dirty="0" err="1"/>
              <a:t>důležitá.Kromě</a:t>
            </a:r>
            <a:r>
              <a:rPr lang="cs-CZ" dirty="0"/>
              <a:t> toho se jim dostává velkého vedení a podpory, když začnou pracovat na úlohách z obtížnější třídy úloh; toto vedení a podpora se však postupně snižuje, dokud účastník není schopen provádět učební úlohy zcela samostatně. Teprve poté přechází k úlohám z obtížnější třídy úloh.</a:t>
            </a:r>
          </a:p>
          <a:p>
            <a:endParaRPr lang="cs-CZ" dirty="0"/>
          </a:p>
        </p:txBody>
      </p:sp>
      <p:sp>
        <p:nvSpPr>
          <p:cNvPr id="4" name="Zástupný symbol pro číslo snímku 3"/>
          <p:cNvSpPr>
            <a:spLocks noGrp="1"/>
          </p:cNvSpPr>
          <p:nvPr>
            <p:ph type="sldNum" sz="quarter" idx="5"/>
          </p:nvPr>
        </p:nvSpPr>
        <p:spPr/>
        <p:txBody>
          <a:bodyPr/>
          <a:lstStyle/>
          <a:p>
            <a:fld id="{37F5926D-6DB4-4146-8D00-6926D0B611D6}" type="slidenum">
              <a:rPr lang="cs-CZ" smtClean="0"/>
              <a:t>9</a:t>
            </a:fld>
            <a:endParaRPr lang="cs-CZ"/>
          </a:p>
        </p:txBody>
      </p:sp>
    </p:spTree>
    <p:extLst>
      <p:ext uri="{BB962C8B-B14F-4D97-AF65-F5344CB8AC3E}">
        <p14:creationId xmlns:p14="http://schemas.microsoft.com/office/powerpoint/2010/main" val="80132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cs typeface="Arial"/>
              </a:rPr>
              <a:t>BIM a </a:t>
            </a:r>
            <a:r>
              <a:rPr lang="en-US" dirty="0" err="1">
                <a:cs typeface="Arial"/>
              </a:rPr>
              <a:t>digitalizace</a:t>
            </a:r>
            <a:r>
              <a:rPr lang="en-US" dirty="0">
                <a:cs typeface="Arial"/>
              </a:rPr>
              <a:t> </a:t>
            </a:r>
            <a:r>
              <a:rPr lang="en-US" dirty="0" err="1">
                <a:cs typeface="Arial"/>
              </a:rPr>
              <a:t>dekonstrukce</a:t>
            </a:r>
            <a:r>
              <a:rPr lang="en-US" dirty="0">
                <a:cs typeface="Arial"/>
              </a:rPr>
              <a:t>, </a:t>
            </a:r>
            <a:r>
              <a:rPr lang="en-US" dirty="0" err="1">
                <a:cs typeface="Arial"/>
              </a:rPr>
              <a:t>materiálové</a:t>
            </a:r>
            <a:r>
              <a:rPr lang="en-US" dirty="0">
                <a:cs typeface="Arial"/>
              </a:rPr>
              <a:t> </a:t>
            </a:r>
            <a:r>
              <a:rPr lang="en-US" dirty="0" err="1">
                <a:cs typeface="Arial"/>
              </a:rPr>
              <a:t>katastry</a:t>
            </a:r>
            <a:endParaRPr lang="en-US" dirty="0"/>
          </a:p>
          <a:p>
            <a:r>
              <a:rPr lang="en-US" dirty="0" err="1">
                <a:cs typeface="Arial"/>
              </a:rPr>
              <a:t>Opětovné</a:t>
            </a:r>
            <a:r>
              <a:rPr lang="en-US" dirty="0">
                <a:cs typeface="Arial"/>
              </a:rPr>
              <a:t> </a:t>
            </a:r>
            <a:r>
              <a:rPr lang="en-US" dirty="0" err="1">
                <a:cs typeface="Arial"/>
              </a:rPr>
              <a:t>využití</a:t>
            </a:r>
            <a:r>
              <a:rPr lang="en-US" dirty="0">
                <a:cs typeface="Arial"/>
              </a:rPr>
              <a:t> </a:t>
            </a:r>
            <a:r>
              <a:rPr lang="en-US" dirty="0" err="1">
                <a:cs typeface="Arial"/>
              </a:rPr>
              <a:t>lokality</a:t>
            </a:r>
            <a:r>
              <a:rPr lang="en-US" dirty="0">
                <a:cs typeface="Arial"/>
              </a:rPr>
              <a:t>, </a:t>
            </a:r>
            <a:r>
              <a:rPr lang="en-US" dirty="0" err="1">
                <a:cs typeface="Arial"/>
              </a:rPr>
              <a:t>revitalizace</a:t>
            </a:r>
            <a:r>
              <a:rPr lang="en-US" dirty="0">
                <a:cs typeface="Arial"/>
              </a:rPr>
              <a:t> </a:t>
            </a:r>
            <a:r>
              <a:rPr lang="en-US" dirty="0" err="1">
                <a:cs typeface="Arial"/>
              </a:rPr>
              <a:t>brownfieldů</a:t>
            </a:r>
            <a:endParaRPr lang="en-US" dirty="0">
              <a:cs typeface="Arial"/>
            </a:endParaRPr>
          </a:p>
          <a:p>
            <a:r>
              <a:rPr lang="en-US" dirty="0" err="1">
                <a:cs typeface="Arial"/>
              </a:rPr>
              <a:t>Cirkulární</a:t>
            </a:r>
            <a:r>
              <a:rPr lang="en-US" dirty="0">
                <a:cs typeface="Arial"/>
              </a:rPr>
              <a:t> </a:t>
            </a:r>
            <a:r>
              <a:rPr lang="en-US" dirty="0" err="1">
                <a:cs typeface="Arial"/>
              </a:rPr>
              <a:t>ekonomika</a:t>
            </a:r>
            <a:r>
              <a:rPr lang="en-US" dirty="0">
                <a:cs typeface="Arial"/>
              </a:rPr>
              <a:t> </a:t>
            </a:r>
            <a:r>
              <a:rPr lang="en-US" dirty="0" err="1">
                <a:cs typeface="Arial"/>
              </a:rPr>
              <a:t>jako</a:t>
            </a:r>
            <a:r>
              <a:rPr lang="en-US" dirty="0">
                <a:cs typeface="Arial"/>
              </a:rPr>
              <a:t> </a:t>
            </a:r>
            <a:r>
              <a:rPr lang="en-US" dirty="0" err="1">
                <a:cs typeface="Arial"/>
              </a:rPr>
              <a:t>následek</a:t>
            </a:r>
            <a:r>
              <a:rPr lang="en-US" dirty="0">
                <a:cs typeface="Arial"/>
              </a:rPr>
              <a:t> </a:t>
            </a:r>
            <a:r>
              <a:rPr lang="en-US" dirty="0" err="1">
                <a:cs typeface="Arial"/>
              </a:rPr>
              <a:t>krize</a:t>
            </a:r>
            <a:r>
              <a:rPr lang="en-US" dirty="0">
                <a:cs typeface="Arial"/>
              </a:rPr>
              <a:t> - </a:t>
            </a:r>
            <a:r>
              <a:rPr lang="en-US" dirty="0" err="1">
                <a:cs typeface="Arial"/>
              </a:rPr>
              <a:t>např</a:t>
            </a:r>
            <a:r>
              <a:rPr lang="en-US" dirty="0">
                <a:cs typeface="Arial"/>
              </a:rPr>
              <a:t>. </a:t>
            </a:r>
            <a:r>
              <a:rPr lang="en-US" dirty="0" err="1">
                <a:cs typeface="Arial"/>
              </a:rPr>
              <a:t>přidávání</a:t>
            </a:r>
            <a:r>
              <a:rPr lang="en-US" dirty="0">
                <a:cs typeface="Arial"/>
              </a:rPr>
              <a:t> </a:t>
            </a:r>
            <a:r>
              <a:rPr lang="en-US" dirty="0" err="1">
                <a:cs typeface="Arial"/>
              </a:rPr>
              <a:t>cihel</a:t>
            </a:r>
            <a:r>
              <a:rPr lang="en-US" dirty="0">
                <a:cs typeface="Arial"/>
              </a:rPr>
              <a:t> do </a:t>
            </a:r>
            <a:r>
              <a:rPr lang="en-US" dirty="0" err="1">
                <a:cs typeface="Arial"/>
              </a:rPr>
              <a:t>betonu</a:t>
            </a:r>
            <a:r>
              <a:rPr lang="en-US" dirty="0">
                <a:cs typeface="Arial"/>
              </a:rPr>
              <a:t> po 2. </a:t>
            </a:r>
            <a:r>
              <a:rPr lang="en-US" dirty="0" err="1">
                <a:cs typeface="Arial"/>
              </a:rPr>
              <a:t>sv</a:t>
            </a:r>
            <a:endParaRPr lang="cs-CZ" dirty="0"/>
          </a:p>
        </p:txBody>
      </p:sp>
      <p:sp>
        <p:nvSpPr>
          <p:cNvPr id="4" name="Zástupný symbol pro číslo snímku 3"/>
          <p:cNvSpPr>
            <a:spLocks noGrp="1"/>
          </p:cNvSpPr>
          <p:nvPr>
            <p:ph type="sldNum" sz="quarter" idx="5"/>
          </p:nvPr>
        </p:nvSpPr>
        <p:spPr/>
        <p:txBody>
          <a:bodyPr/>
          <a:lstStyle/>
          <a:p>
            <a:fld id="{37F5926D-6DB4-4146-8D00-6926D0B611D6}" type="slidenum">
              <a:rPr lang="cs-CZ" smtClean="0"/>
              <a:t>15</a:t>
            </a:fld>
            <a:endParaRPr lang="cs-CZ"/>
          </a:p>
        </p:txBody>
      </p:sp>
    </p:spTree>
    <p:extLst>
      <p:ext uri="{BB962C8B-B14F-4D97-AF65-F5344CB8AC3E}">
        <p14:creationId xmlns:p14="http://schemas.microsoft.com/office/powerpoint/2010/main" val="3864210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D398B04F-E9A7-4576-BBD8-1115E1C4B261}"/>
              </a:ext>
            </a:extLst>
          </p:cNvPr>
          <p:cNvSpPr/>
          <p:nvPr userDrawn="1"/>
        </p:nvSpPr>
        <p:spPr>
          <a:xfrm>
            <a:off x="0" y="0"/>
            <a:ext cx="12192000" cy="6857999"/>
          </a:xfrm>
          <a:prstGeom prst="rect">
            <a:avLst/>
          </a:prstGeom>
          <a:solidFill>
            <a:srgbClr val="006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a:extLst>
              <a:ext uri="{FF2B5EF4-FFF2-40B4-BE49-F238E27FC236}">
                <a16:creationId xmlns:a16="http://schemas.microsoft.com/office/drawing/2014/main" id="{DD7E1956-CC84-4AE9-B5F5-925C2A1A35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
        <p:nvSpPr>
          <p:cNvPr id="3" name="Subtitle 2"/>
          <p:cNvSpPr>
            <a:spLocks noGrp="1"/>
          </p:cNvSpPr>
          <p:nvPr>
            <p:ph type="subTitle" idx="1" hasCustomPrompt="1"/>
          </p:nvPr>
        </p:nvSpPr>
        <p:spPr>
          <a:xfrm>
            <a:off x="1595438" y="5548747"/>
            <a:ext cx="10046771" cy="1215689"/>
          </a:xfrm>
        </p:spPr>
        <p:txBody>
          <a:bodyPr anchor="t"/>
          <a:lstStyle>
            <a:lvl1pPr marL="0" indent="0" algn="l">
              <a:lnSpc>
                <a:spcPct val="100000"/>
              </a:lnSpc>
              <a:spcBef>
                <a:spcPts val="0"/>
              </a:spcBef>
              <a:buNone/>
              <a:defRPr lang="cs-CZ" sz="2400" b="1" i="0" u="none" strike="noStrike" kern="2800" baseline="0" smtClean="0">
                <a:solidFill>
                  <a:schemeClr val="bg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cs-CZ"/>
              <a:t>Autor</a:t>
            </a:r>
          </a:p>
          <a:p>
            <a:r>
              <a:rPr lang="cs-CZ"/>
              <a:t>Pracoviště</a:t>
            </a:r>
          </a:p>
          <a:p>
            <a:r>
              <a:rPr lang="cs-CZ"/>
              <a:t>Datum</a:t>
            </a:r>
          </a:p>
        </p:txBody>
      </p:sp>
      <p:sp>
        <p:nvSpPr>
          <p:cNvPr id="5" name="Zástupný symbol pro text 4">
            <a:extLst>
              <a:ext uri="{FF2B5EF4-FFF2-40B4-BE49-F238E27FC236}">
                <a16:creationId xmlns:a16="http://schemas.microsoft.com/office/drawing/2014/main" id="{B078F0BB-E46A-4A23-864A-8F898DC7F4CB}"/>
              </a:ext>
            </a:extLst>
          </p:cNvPr>
          <p:cNvSpPr>
            <a:spLocks noGrp="1"/>
          </p:cNvSpPr>
          <p:nvPr>
            <p:ph type="body" sz="quarter" idx="10"/>
          </p:nvPr>
        </p:nvSpPr>
        <p:spPr>
          <a:xfrm>
            <a:off x="1595438" y="1663813"/>
            <a:ext cx="10046770" cy="3838575"/>
          </a:xfrm>
        </p:spPr>
        <p:txBody>
          <a:bodyPr anchor="b">
            <a:normAutofit/>
          </a:bodyPr>
          <a:lstStyle>
            <a:lvl1pPr marL="0" indent="0">
              <a:buNone/>
              <a:defRPr sz="4800" b="1" cap="all" baseline="0">
                <a:solidFill>
                  <a:schemeClr val="bg1"/>
                </a:solidFill>
                <a:latin typeface="+mj-lt"/>
              </a:defRPr>
            </a:lvl1pPr>
          </a:lstStyle>
          <a:p>
            <a:pPr lvl="0"/>
            <a:endParaRPr lang="en-GB"/>
          </a:p>
        </p:txBody>
      </p:sp>
    </p:spTree>
    <p:extLst>
      <p:ext uri="{BB962C8B-B14F-4D97-AF65-F5344CB8AC3E}">
        <p14:creationId xmlns:p14="http://schemas.microsoft.com/office/powerpoint/2010/main" val="149790481"/>
      </p:ext>
    </p:extLst>
  </p:cSld>
  <p:clrMapOvr>
    <a:masterClrMapping/>
  </p:clrMapOvr>
  <p:extLst>
    <p:ext uri="{DCECCB84-F9BA-43D5-87BE-67443E8EF086}">
      <p15:sldGuideLst xmlns:p15="http://schemas.microsoft.com/office/powerpoint/2012/main">
        <p15:guide id="1" pos="10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dtitul">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D398B04F-E9A7-4576-BBD8-1115E1C4B261}"/>
              </a:ext>
            </a:extLst>
          </p:cNvPr>
          <p:cNvSpPr/>
          <p:nvPr userDrawn="1"/>
        </p:nvSpPr>
        <p:spPr>
          <a:xfrm>
            <a:off x="0" y="0"/>
            <a:ext cx="12192000" cy="6857999"/>
          </a:xfrm>
          <a:prstGeom prst="rect">
            <a:avLst/>
          </a:prstGeom>
          <a:solidFill>
            <a:srgbClr val="006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a:extLst>
              <a:ext uri="{FF2B5EF4-FFF2-40B4-BE49-F238E27FC236}">
                <a16:creationId xmlns:a16="http://schemas.microsoft.com/office/drawing/2014/main" id="{DFF006D0-526B-4460-A47E-17F71E6C40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
        <p:nvSpPr>
          <p:cNvPr id="2" name="Title 1"/>
          <p:cNvSpPr>
            <a:spLocks noGrp="1"/>
          </p:cNvSpPr>
          <p:nvPr>
            <p:ph type="ctrTitle"/>
          </p:nvPr>
        </p:nvSpPr>
        <p:spPr>
          <a:xfrm>
            <a:off x="1595437" y="1216618"/>
            <a:ext cx="10046772" cy="4332130"/>
          </a:xfrm>
        </p:spPr>
        <p:txBody>
          <a:bodyPr anchor="b"/>
          <a:lstStyle>
            <a:lvl1pPr algn="l">
              <a:defRPr lang="cs-CZ" sz="4800" b="1" i="0" u="none" strike="noStrike" kern="4800" baseline="0" smtClean="0">
                <a:solidFill>
                  <a:schemeClr val="bg1"/>
                </a:solidFill>
                <a:latin typeface="+mj-lt"/>
              </a:defRPr>
            </a:lvl1pPr>
          </a:lstStyle>
          <a:p>
            <a:endParaRPr lang="en-US"/>
          </a:p>
        </p:txBody>
      </p:sp>
    </p:spTree>
    <p:extLst>
      <p:ext uri="{BB962C8B-B14F-4D97-AF65-F5344CB8AC3E}">
        <p14:creationId xmlns:p14="http://schemas.microsoft.com/office/powerpoint/2010/main" val="2649142399"/>
      </p:ext>
    </p:extLst>
  </p:cSld>
  <p:clrMapOvr>
    <a:masterClrMapping/>
  </p:clrMapOvr>
  <p:extLst>
    <p:ext uri="{DCECCB84-F9BA-43D5-87BE-67443E8EF086}">
      <p15:sldGuideLst xmlns:p15="http://schemas.microsoft.com/office/powerpoint/2012/main">
        <p15:guide id="1" pos="1005">
          <p15:clr>
            <a:srgbClr val="FBAE40"/>
          </p15:clr>
        </p15:guide>
        <p15:guide id="2" orient="horz" pos="349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brázek s popisem">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12192000" cy="6858000"/>
          </a:xfrm>
        </p:spPr>
        <p:txBody>
          <a:bodyPr>
            <a:normAutofit/>
          </a:bodyPr>
          <a:lstStyle>
            <a:lvl1pPr marL="0" indent="0">
              <a:buFont typeface="Wingdings" panose="05000000000000000000" pitchFamily="2" charset="2"/>
              <a:buNone/>
              <a:defRPr sz="1800" kern="3000" baseline="0">
                <a:latin typeface="+mn-lt"/>
                <a:cs typeface="Arial" panose="020B0604020202020204" pitchFamily="34" charset="0"/>
              </a:defRPr>
            </a:lvl1pPr>
          </a:lstStyle>
          <a:p>
            <a:pPr lvl="0"/>
            <a:r>
              <a:rPr lang="cs-CZ"/>
              <a:t>VLOŽIT OBRÁZEK</a:t>
            </a:r>
            <a:endParaRPr lang="en-US"/>
          </a:p>
        </p:txBody>
      </p:sp>
      <p:sp>
        <p:nvSpPr>
          <p:cNvPr id="8" name="Subtitle 2">
            <a:extLst>
              <a:ext uri="{FF2B5EF4-FFF2-40B4-BE49-F238E27FC236}">
                <a16:creationId xmlns:a16="http://schemas.microsoft.com/office/drawing/2014/main" id="{D4450A6D-7086-4A95-BD08-3D51A7B87271}"/>
              </a:ext>
            </a:extLst>
          </p:cNvPr>
          <p:cNvSpPr>
            <a:spLocks noGrp="1"/>
          </p:cNvSpPr>
          <p:nvPr>
            <p:ph type="subTitle" idx="10"/>
          </p:nvPr>
        </p:nvSpPr>
        <p:spPr>
          <a:xfrm>
            <a:off x="1595437" y="6219825"/>
            <a:ext cx="10342559" cy="400985"/>
          </a:xfrm>
          <a:solidFill>
            <a:srgbClr val="0065BC">
              <a:alpha val="90000"/>
            </a:srgbClr>
          </a:solidFill>
          <a:ln>
            <a:noFill/>
            <a:miter lim="800000"/>
          </a:ln>
        </p:spPr>
        <p:txBody>
          <a:bodyPr anchor="b"/>
          <a:lstStyle>
            <a:lvl1pPr marL="0" indent="0" algn="l">
              <a:lnSpc>
                <a:spcPct val="100000"/>
              </a:lnSpc>
              <a:spcBef>
                <a:spcPts val="0"/>
              </a:spcBef>
              <a:buNone/>
              <a:defRPr lang="cs-CZ" sz="2400" b="0" i="0" u="none" strike="noStrike" kern="2800" baseline="0" smtClean="0">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endParaRPr lang="cs-CZ"/>
          </a:p>
        </p:txBody>
      </p:sp>
    </p:spTree>
    <p:extLst>
      <p:ext uri="{BB962C8B-B14F-4D97-AF65-F5344CB8AC3E}">
        <p14:creationId xmlns:p14="http://schemas.microsoft.com/office/powerpoint/2010/main" val="421355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obrázky">
    <p:spTree>
      <p:nvGrpSpPr>
        <p:cNvPr id="1" name=""/>
        <p:cNvGrpSpPr/>
        <p:nvPr/>
      </p:nvGrpSpPr>
      <p:grpSpPr>
        <a:xfrm>
          <a:off x="0" y="0"/>
          <a:ext cx="0" cy="0"/>
          <a:chOff x="0" y="0"/>
          <a:chExt cx="0" cy="0"/>
        </a:xfrm>
      </p:grpSpPr>
      <p:sp>
        <p:nvSpPr>
          <p:cNvPr id="5" name="Zástupný symbol obrázku 4">
            <a:extLst>
              <a:ext uri="{FF2B5EF4-FFF2-40B4-BE49-F238E27FC236}">
                <a16:creationId xmlns:a16="http://schemas.microsoft.com/office/drawing/2014/main" id="{19E7F5AA-5034-421E-8265-034174FB52D2}"/>
              </a:ext>
            </a:extLst>
          </p:cNvPr>
          <p:cNvSpPr>
            <a:spLocks noGrp="1" noChangeAspect="1"/>
          </p:cNvSpPr>
          <p:nvPr>
            <p:ph type="pic" sz="quarter" idx="10"/>
          </p:nvPr>
        </p:nvSpPr>
        <p:spPr>
          <a:xfrm>
            <a:off x="1595437" y="-454"/>
            <a:ext cx="5103000" cy="3402000"/>
          </a:xfrm>
        </p:spPr>
        <p:txBody>
          <a:bodyPr/>
          <a:lstStyle>
            <a:lvl1pPr marL="0" indent="0">
              <a:buNone/>
              <a:tabLst>
                <a:tab pos="449263" algn="l"/>
              </a:tabLst>
              <a:defRPr/>
            </a:lvl1pPr>
          </a:lstStyle>
          <a:p>
            <a:endParaRPr lang="cs-CZ"/>
          </a:p>
        </p:txBody>
      </p:sp>
      <p:sp>
        <p:nvSpPr>
          <p:cNvPr id="10" name="Zástupný symbol obrázku 4">
            <a:extLst>
              <a:ext uri="{FF2B5EF4-FFF2-40B4-BE49-F238E27FC236}">
                <a16:creationId xmlns:a16="http://schemas.microsoft.com/office/drawing/2014/main" id="{7D381E0F-5468-435D-BB75-31E1A4E39EE7}"/>
              </a:ext>
            </a:extLst>
          </p:cNvPr>
          <p:cNvSpPr>
            <a:spLocks noGrp="1" noChangeAspect="1"/>
          </p:cNvSpPr>
          <p:nvPr>
            <p:ph type="pic" sz="quarter" idx="11"/>
          </p:nvPr>
        </p:nvSpPr>
        <p:spPr>
          <a:xfrm>
            <a:off x="1595437" y="3456455"/>
            <a:ext cx="5103000" cy="3402000"/>
          </a:xfrm>
        </p:spPr>
        <p:txBody>
          <a:bodyPr/>
          <a:lstStyle>
            <a:lvl1pPr marL="0" indent="0">
              <a:buNone/>
              <a:tabLst>
                <a:tab pos="449263" algn="l"/>
              </a:tabLst>
              <a:defRPr/>
            </a:lvl1pPr>
          </a:lstStyle>
          <a:p>
            <a:endParaRPr lang="cs-CZ"/>
          </a:p>
        </p:txBody>
      </p:sp>
      <p:sp>
        <p:nvSpPr>
          <p:cNvPr id="11" name="Zástupný symbol obrázku 4">
            <a:extLst>
              <a:ext uri="{FF2B5EF4-FFF2-40B4-BE49-F238E27FC236}">
                <a16:creationId xmlns:a16="http://schemas.microsoft.com/office/drawing/2014/main" id="{231DD022-7F71-457E-B6AB-3ACD2680A241}"/>
              </a:ext>
            </a:extLst>
          </p:cNvPr>
          <p:cNvSpPr>
            <a:spLocks noGrp="1" noChangeAspect="1"/>
          </p:cNvSpPr>
          <p:nvPr>
            <p:ph type="pic" sz="quarter" idx="12"/>
          </p:nvPr>
        </p:nvSpPr>
        <p:spPr>
          <a:xfrm>
            <a:off x="6757200" y="-909"/>
            <a:ext cx="5103000" cy="3402000"/>
          </a:xfrm>
        </p:spPr>
        <p:txBody>
          <a:bodyPr/>
          <a:lstStyle>
            <a:lvl1pPr marL="0" indent="0">
              <a:buNone/>
              <a:tabLst>
                <a:tab pos="449263" algn="l"/>
              </a:tabLst>
              <a:defRPr/>
            </a:lvl1pPr>
          </a:lstStyle>
          <a:p>
            <a:endParaRPr lang="cs-CZ"/>
          </a:p>
        </p:txBody>
      </p:sp>
      <p:sp>
        <p:nvSpPr>
          <p:cNvPr id="12" name="Zástupný symbol obrázku 4">
            <a:extLst>
              <a:ext uri="{FF2B5EF4-FFF2-40B4-BE49-F238E27FC236}">
                <a16:creationId xmlns:a16="http://schemas.microsoft.com/office/drawing/2014/main" id="{7CBB4081-BFB5-4DAC-BC24-0A6074B70A06}"/>
              </a:ext>
            </a:extLst>
          </p:cNvPr>
          <p:cNvSpPr>
            <a:spLocks noGrp="1" noChangeAspect="1"/>
          </p:cNvSpPr>
          <p:nvPr>
            <p:ph type="pic" sz="quarter" idx="13"/>
          </p:nvPr>
        </p:nvSpPr>
        <p:spPr>
          <a:xfrm>
            <a:off x="6757200" y="3456000"/>
            <a:ext cx="5103000" cy="3402000"/>
          </a:xfrm>
        </p:spPr>
        <p:txBody>
          <a:bodyPr/>
          <a:lstStyle>
            <a:lvl1pPr marL="0" indent="0">
              <a:buNone/>
              <a:tabLst>
                <a:tab pos="449263" algn="l"/>
              </a:tabLst>
              <a:defRPr/>
            </a:lvl1pPr>
          </a:lstStyle>
          <a:p>
            <a:endParaRPr lang="cs-CZ"/>
          </a:p>
        </p:txBody>
      </p:sp>
      <p:sp>
        <p:nvSpPr>
          <p:cNvPr id="13" name="Obdélník 12">
            <a:extLst>
              <a:ext uri="{FF2B5EF4-FFF2-40B4-BE49-F238E27FC236}">
                <a16:creationId xmlns:a16="http://schemas.microsoft.com/office/drawing/2014/main" id="{49F781A8-3B4A-416F-95B3-08D0A061BB7D}"/>
              </a:ext>
            </a:extLst>
          </p:cNvPr>
          <p:cNvSpPr/>
          <p:nvPr userDrawn="1"/>
        </p:nvSpPr>
        <p:spPr>
          <a:xfrm>
            <a:off x="11918962" y="-909"/>
            <a:ext cx="273037" cy="6858909"/>
          </a:xfrm>
          <a:prstGeom prst="rect">
            <a:avLst/>
          </a:prstGeom>
          <a:solidFill>
            <a:srgbClr val="006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3905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 obrázků">
    <p:spTree>
      <p:nvGrpSpPr>
        <p:cNvPr id="1" name=""/>
        <p:cNvGrpSpPr/>
        <p:nvPr/>
      </p:nvGrpSpPr>
      <p:grpSpPr>
        <a:xfrm>
          <a:off x="0" y="0"/>
          <a:ext cx="0" cy="0"/>
          <a:chOff x="0" y="0"/>
          <a:chExt cx="0" cy="0"/>
        </a:xfrm>
      </p:grpSpPr>
      <p:sp>
        <p:nvSpPr>
          <p:cNvPr id="5" name="Zástupný symbol obrázku 4">
            <a:extLst>
              <a:ext uri="{FF2B5EF4-FFF2-40B4-BE49-F238E27FC236}">
                <a16:creationId xmlns:a16="http://schemas.microsoft.com/office/drawing/2014/main" id="{19E7F5AA-5034-421E-8265-034174FB52D2}"/>
              </a:ext>
            </a:extLst>
          </p:cNvPr>
          <p:cNvSpPr>
            <a:spLocks noGrp="1"/>
          </p:cNvSpPr>
          <p:nvPr>
            <p:ph type="pic" sz="quarter" idx="10"/>
          </p:nvPr>
        </p:nvSpPr>
        <p:spPr>
          <a:xfrm>
            <a:off x="1595437" y="-454"/>
            <a:ext cx="3402000" cy="3402000"/>
          </a:xfrm>
        </p:spPr>
        <p:txBody>
          <a:bodyPr/>
          <a:lstStyle>
            <a:lvl1pPr marL="0" indent="0">
              <a:buNone/>
              <a:tabLst>
                <a:tab pos="449263" algn="l"/>
              </a:tabLst>
              <a:defRPr/>
            </a:lvl1pPr>
          </a:lstStyle>
          <a:p>
            <a:endParaRPr lang="cs-CZ"/>
          </a:p>
        </p:txBody>
      </p:sp>
      <p:sp>
        <p:nvSpPr>
          <p:cNvPr id="10" name="Zástupný symbol obrázku 4">
            <a:extLst>
              <a:ext uri="{FF2B5EF4-FFF2-40B4-BE49-F238E27FC236}">
                <a16:creationId xmlns:a16="http://schemas.microsoft.com/office/drawing/2014/main" id="{7D381E0F-5468-435D-BB75-31E1A4E39EE7}"/>
              </a:ext>
            </a:extLst>
          </p:cNvPr>
          <p:cNvSpPr>
            <a:spLocks noGrp="1"/>
          </p:cNvSpPr>
          <p:nvPr>
            <p:ph type="pic" sz="quarter" idx="11"/>
          </p:nvPr>
        </p:nvSpPr>
        <p:spPr>
          <a:xfrm>
            <a:off x="1595437" y="3456455"/>
            <a:ext cx="3402000" cy="3402000"/>
          </a:xfrm>
        </p:spPr>
        <p:txBody>
          <a:bodyPr/>
          <a:lstStyle>
            <a:lvl1pPr marL="0" indent="0">
              <a:buNone/>
              <a:tabLst>
                <a:tab pos="449263" algn="l"/>
              </a:tabLst>
              <a:defRPr/>
            </a:lvl1pPr>
          </a:lstStyle>
          <a:p>
            <a:endParaRPr lang="cs-CZ"/>
          </a:p>
        </p:txBody>
      </p:sp>
      <p:sp>
        <p:nvSpPr>
          <p:cNvPr id="13" name="Obdélník 12">
            <a:extLst>
              <a:ext uri="{FF2B5EF4-FFF2-40B4-BE49-F238E27FC236}">
                <a16:creationId xmlns:a16="http://schemas.microsoft.com/office/drawing/2014/main" id="{49F781A8-3B4A-416F-95B3-08D0A061BB7D}"/>
              </a:ext>
            </a:extLst>
          </p:cNvPr>
          <p:cNvSpPr/>
          <p:nvPr userDrawn="1"/>
        </p:nvSpPr>
        <p:spPr>
          <a:xfrm flipH="1">
            <a:off x="11972326" y="-909"/>
            <a:ext cx="219674" cy="6858909"/>
          </a:xfrm>
          <a:prstGeom prst="rect">
            <a:avLst/>
          </a:prstGeom>
          <a:solidFill>
            <a:srgbClr val="006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obrázku 4">
            <a:extLst>
              <a:ext uri="{FF2B5EF4-FFF2-40B4-BE49-F238E27FC236}">
                <a16:creationId xmlns:a16="http://schemas.microsoft.com/office/drawing/2014/main" id="{62FF600D-F261-4860-9EAA-84B00EB43DC4}"/>
              </a:ext>
            </a:extLst>
          </p:cNvPr>
          <p:cNvSpPr>
            <a:spLocks noGrp="1"/>
          </p:cNvSpPr>
          <p:nvPr>
            <p:ph type="pic" sz="quarter" idx="12"/>
          </p:nvPr>
        </p:nvSpPr>
        <p:spPr>
          <a:xfrm>
            <a:off x="5054400" y="-454"/>
            <a:ext cx="3402000" cy="3402000"/>
          </a:xfrm>
        </p:spPr>
        <p:txBody>
          <a:bodyPr/>
          <a:lstStyle>
            <a:lvl1pPr marL="0" indent="0">
              <a:buNone/>
              <a:tabLst>
                <a:tab pos="449263" algn="l"/>
              </a:tabLst>
              <a:defRPr/>
            </a:lvl1pPr>
          </a:lstStyle>
          <a:p>
            <a:endParaRPr lang="cs-CZ"/>
          </a:p>
        </p:txBody>
      </p:sp>
      <p:sp>
        <p:nvSpPr>
          <p:cNvPr id="14" name="Zástupný symbol obrázku 4">
            <a:extLst>
              <a:ext uri="{FF2B5EF4-FFF2-40B4-BE49-F238E27FC236}">
                <a16:creationId xmlns:a16="http://schemas.microsoft.com/office/drawing/2014/main" id="{6A7D37CF-49E8-421E-9285-31038386D151}"/>
              </a:ext>
            </a:extLst>
          </p:cNvPr>
          <p:cNvSpPr>
            <a:spLocks noGrp="1"/>
          </p:cNvSpPr>
          <p:nvPr>
            <p:ph type="pic" sz="quarter" idx="13"/>
          </p:nvPr>
        </p:nvSpPr>
        <p:spPr>
          <a:xfrm>
            <a:off x="5054400" y="3456455"/>
            <a:ext cx="3402000" cy="3402000"/>
          </a:xfrm>
        </p:spPr>
        <p:txBody>
          <a:bodyPr/>
          <a:lstStyle>
            <a:lvl1pPr marL="0" indent="0">
              <a:buNone/>
              <a:tabLst>
                <a:tab pos="449263" algn="l"/>
              </a:tabLst>
              <a:defRPr/>
            </a:lvl1pPr>
          </a:lstStyle>
          <a:p>
            <a:endParaRPr lang="cs-CZ"/>
          </a:p>
        </p:txBody>
      </p:sp>
      <p:sp>
        <p:nvSpPr>
          <p:cNvPr id="15" name="Zástupný symbol obrázku 4">
            <a:extLst>
              <a:ext uri="{FF2B5EF4-FFF2-40B4-BE49-F238E27FC236}">
                <a16:creationId xmlns:a16="http://schemas.microsoft.com/office/drawing/2014/main" id="{D76223BC-5184-480F-BA7F-308E4858E48C}"/>
              </a:ext>
            </a:extLst>
          </p:cNvPr>
          <p:cNvSpPr>
            <a:spLocks noGrp="1"/>
          </p:cNvSpPr>
          <p:nvPr>
            <p:ph type="pic" sz="quarter" idx="14"/>
          </p:nvPr>
        </p:nvSpPr>
        <p:spPr>
          <a:xfrm>
            <a:off x="8513363" y="-454"/>
            <a:ext cx="3402000" cy="3402000"/>
          </a:xfrm>
        </p:spPr>
        <p:txBody>
          <a:bodyPr/>
          <a:lstStyle>
            <a:lvl1pPr marL="0" indent="0">
              <a:buNone/>
              <a:tabLst>
                <a:tab pos="449263" algn="l"/>
              </a:tabLst>
              <a:defRPr/>
            </a:lvl1pPr>
          </a:lstStyle>
          <a:p>
            <a:endParaRPr lang="cs-CZ"/>
          </a:p>
        </p:txBody>
      </p:sp>
      <p:sp>
        <p:nvSpPr>
          <p:cNvPr id="16" name="Zástupný symbol obrázku 4">
            <a:extLst>
              <a:ext uri="{FF2B5EF4-FFF2-40B4-BE49-F238E27FC236}">
                <a16:creationId xmlns:a16="http://schemas.microsoft.com/office/drawing/2014/main" id="{F9437B90-7D1E-435A-BC01-F7552CA0E375}"/>
              </a:ext>
            </a:extLst>
          </p:cNvPr>
          <p:cNvSpPr>
            <a:spLocks noGrp="1"/>
          </p:cNvSpPr>
          <p:nvPr>
            <p:ph type="pic" sz="quarter" idx="15"/>
          </p:nvPr>
        </p:nvSpPr>
        <p:spPr>
          <a:xfrm>
            <a:off x="8513363" y="3456455"/>
            <a:ext cx="3402000" cy="3402000"/>
          </a:xfrm>
        </p:spPr>
        <p:txBody>
          <a:bodyPr/>
          <a:lstStyle>
            <a:lvl1pPr marL="0" indent="0">
              <a:buNone/>
              <a:tabLst>
                <a:tab pos="449263" algn="l"/>
              </a:tabLst>
              <a:defRPr/>
            </a:lvl1pPr>
          </a:lstStyle>
          <a:p>
            <a:endParaRPr lang="cs-CZ"/>
          </a:p>
        </p:txBody>
      </p:sp>
    </p:spTree>
    <p:extLst>
      <p:ext uri="{BB962C8B-B14F-4D97-AF65-F5344CB8AC3E}">
        <p14:creationId xmlns:p14="http://schemas.microsoft.com/office/powerpoint/2010/main" val="50061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 po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95438" y="248841"/>
            <a:ext cx="10377486" cy="1165225"/>
          </a:xfrm>
        </p:spPr>
        <p:txBody>
          <a:bodyPr anchor="b">
            <a:normAutofit/>
          </a:bodyPr>
          <a:lstStyle>
            <a:lvl1pPr>
              <a:defRPr sz="3200" kern="2800" baseline="0">
                <a:solidFill>
                  <a:schemeClr val="tx1"/>
                </a:solidFill>
                <a:latin typeface="+mj-lt"/>
              </a:defRPr>
            </a:lvl1pPr>
          </a:lstStyle>
          <a:p>
            <a:r>
              <a:rPr lang="cs-CZ"/>
              <a:t>NADPIS</a:t>
            </a:r>
            <a:endParaRPr lang="en-US"/>
          </a:p>
        </p:txBody>
      </p:sp>
      <p:sp>
        <p:nvSpPr>
          <p:cNvPr id="3" name="Content Placeholder 2"/>
          <p:cNvSpPr>
            <a:spLocks noGrp="1"/>
          </p:cNvSpPr>
          <p:nvPr>
            <p:ph idx="1" hasCustomPrompt="1"/>
          </p:nvPr>
        </p:nvSpPr>
        <p:spPr>
          <a:xfrm>
            <a:off x="1595438" y="1420813"/>
            <a:ext cx="5184000" cy="5188345"/>
          </a:xfrm>
        </p:spPr>
        <p:txBody>
          <a:bodyPr>
            <a:normAutofit/>
          </a:bodyPr>
          <a:lstStyle>
            <a:lvl1pPr marL="457200" indent="-457200">
              <a:buFont typeface="Wingdings" panose="05000000000000000000" pitchFamily="2" charset="2"/>
              <a:buChar char="§"/>
              <a:defRPr sz="1800" kern="3000" baseline="0">
                <a:latin typeface="+mn-lt"/>
                <a:cs typeface="Arial" panose="020B0604020202020204" pitchFamily="34" charset="0"/>
              </a:defRPr>
            </a:lvl1pPr>
          </a:lstStyle>
          <a:p>
            <a:pPr lvl="0"/>
            <a:r>
              <a:rPr lang="cs-CZ"/>
              <a:t>VLOŽIT TEXT</a:t>
            </a:r>
            <a:endParaRPr lang="en-US"/>
          </a:p>
        </p:txBody>
      </p:sp>
      <p:sp>
        <p:nvSpPr>
          <p:cNvPr id="4" name="Content Placeholder 2">
            <a:extLst>
              <a:ext uri="{FF2B5EF4-FFF2-40B4-BE49-F238E27FC236}">
                <a16:creationId xmlns:a16="http://schemas.microsoft.com/office/drawing/2014/main" id="{AEE1E367-2934-4869-B509-AB8303A24EAE}"/>
              </a:ext>
            </a:extLst>
          </p:cNvPr>
          <p:cNvSpPr>
            <a:spLocks noGrp="1"/>
          </p:cNvSpPr>
          <p:nvPr>
            <p:ph idx="10" hasCustomPrompt="1"/>
          </p:nvPr>
        </p:nvSpPr>
        <p:spPr>
          <a:xfrm>
            <a:off x="6788924" y="1420813"/>
            <a:ext cx="5184000" cy="5188345"/>
          </a:xfrm>
        </p:spPr>
        <p:txBody>
          <a:bodyPr>
            <a:normAutofit/>
          </a:bodyPr>
          <a:lstStyle>
            <a:lvl1pPr marL="457200" indent="-457200">
              <a:buFont typeface="Wingdings" panose="05000000000000000000" pitchFamily="2" charset="2"/>
              <a:buChar char="§"/>
              <a:defRPr sz="1800" kern="3000" baseline="0">
                <a:latin typeface="+mn-lt"/>
                <a:cs typeface="Arial" panose="020B0604020202020204" pitchFamily="34" charset="0"/>
              </a:defRPr>
            </a:lvl1pPr>
          </a:lstStyle>
          <a:p>
            <a:pPr lvl="0"/>
            <a:r>
              <a:rPr lang="cs-CZ"/>
              <a:t>VLOŽIT TEXT</a:t>
            </a:r>
            <a:endParaRPr lang="en-US"/>
          </a:p>
        </p:txBody>
      </p:sp>
    </p:spTree>
    <p:extLst>
      <p:ext uri="{BB962C8B-B14F-4D97-AF65-F5344CB8AC3E}">
        <p14:creationId xmlns:p14="http://schemas.microsoft.com/office/powerpoint/2010/main" val="82422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ormální">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95438" y="248841"/>
            <a:ext cx="10377486" cy="1165225"/>
          </a:xfrm>
        </p:spPr>
        <p:txBody>
          <a:bodyPr anchor="b">
            <a:normAutofit/>
          </a:bodyPr>
          <a:lstStyle>
            <a:lvl1pPr>
              <a:defRPr sz="3200" kern="2800" baseline="0">
                <a:solidFill>
                  <a:schemeClr val="tx1"/>
                </a:solidFill>
                <a:latin typeface="+mj-lt"/>
              </a:defRPr>
            </a:lvl1pPr>
          </a:lstStyle>
          <a:p>
            <a:r>
              <a:rPr lang="cs-CZ"/>
              <a:t>NADPIS</a:t>
            </a:r>
            <a:endParaRPr lang="en-US"/>
          </a:p>
        </p:txBody>
      </p:sp>
      <p:sp>
        <p:nvSpPr>
          <p:cNvPr id="3" name="Content Placeholder 2"/>
          <p:cNvSpPr>
            <a:spLocks noGrp="1"/>
          </p:cNvSpPr>
          <p:nvPr>
            <p:ph idx="1" hasCustomPrompt="1"/>
          </p:nvPr>
        </p:nvSpPr>
        <p:spPr>
          <a:xfrm>
            <a:off x="1595438" y="1420813"/>
            <a:ext cx="10377486" cy="5188345"/>
          </a:xfrm>
        </p:spPr>
        <p:txBody>
          <a:bodyPr>
            <a:normAutofit/>
          </a:bodyPr>
          <a:lstStyle>
            <a:lvl1pPr marL="457200" indent="-457200">
              <a:buFont typeface="Wingdings" panose="05000000000000000000" pitchFamily="2" charset="2"/>
              <a:buChar char="§"/>
              <a:defRPr sz="1800" kern="3000" baseline="0">
                <a:latin typeface="+mn-lt"/>
                <a:cs typeface="Arial" panose="020B0604020202020204" pitchFamily="34" charset="0"/>
              </a:defRPr>
            </a:lvl1pPr>
          </a:lstStyle>
          <a:p>
            <a:pPr lvl="0"/>
            <a:r>
              <a:rPr lang="cs-CZ"/>
              <a:t>VLOŽIT TEXT</a:t>
            </a:r>
            <a:endParaRPr lang="en-US"/>
          </a:p>
        </p:txBody>
      </p:sp>
    </p:spTree>
    <p:extLst>
      <p:ext uri="{BB962C8B-B14F-4D97-AF65-F5344CB8AC3E}">
        <p14:creationId xmlns:p14="http://schemas.microsoft.com/office/powerpoint/2010/main" val="27684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D398B04F-E9A7-4576-BBD8-1115E1C4B261}"/>
              </a:ext>
            </a:extLst>
          </p:cNvPr>
          <p:cNvSpPr/>
          <p:nvPr userDrawn="1"/>
        </p:nvSpPr>
        <p:spPr>
          <a:xfrm>
            <a:off x="0" y="0"/>
            <a:ext cx="12192000" cy="6857999"/>
          </a:xfrm>
          <a:prstGeom prst="rect">
            <a:avLst/>
          </a:prstGeom>
          <a:solidFill>
            <a:srgbClr val="006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a:extLst>
              <a:ext uri="{FF2B5EF4-FFF2-40B4-BE49-F238E27FC236}">
                <a16:creationId xmlns:a16="http://schemas.microsoft.com/office/drawing/2014/main" id="{DD7E1956-CC84-4AE9-B5F5-925C2A1A35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
        <p:nvSpPr>
          <p:cNvPr id="3" name="Subtitle 2"/>
          <p:cNvSpPr>
            <a:spLocks noGrp="1"/>
          </p:cNvSpPr>
          <p:nvPr>
            <p:ph type="subTitle" idx="1" hasCustomPrompt="1"/>
          </p:nvPr>
        </p:nvSpPr>
        <p:spPr>
          <a:xfrm>
            <a:off x="1595438" y="5548747"/>
            <a:ext cx="10046771" cy="1215689"/>
          </a:xfrm>
        </p:spPr>
        <p:txBody>
          <a:bodyPr anchor="t"/>
          <a:lstStyle>
            <a:lvl1pPr marL="0" indent="0" algn="l">
              <a:lnSpc>
                <a:spcPct val="100000"/>
              </a:lnSpc>
              <a:spcBef>
                <a:spcPts val="0"/>
              </a:spcBef>
              <a:buNone/>
              <a:defRPr lang="cs-CZ" sz="2400" b="1" i="0" u="none" strike="noStrike" kern="2800" baseline="0" smtClean="0">
                <a:solidFill>
                  <a:schemeClr val="bg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cs-CZ"/>
              <a:t>Autor</a:t>
            </a:r>
          </a:p>
          <a:p>
            <a:r>
              <a:rPr lang="cs-CZ"/>
              <a:t>Pracoviště</a:t>
            </a:r>
          </a:p>
          <a:p>
            <a:r>
              <a:rPr lang="cs-CZ"/>
              <a:t>Datum</a:t>
            </a:r>
          </a:p>
        </p:txBody>
      </p:sp>
      <p:sp>
        <p:nvSpPr>
          <p:cNvPr id="2" name="TextovéPole 1">
            <a:extLst>
              <a:ext uri="{FF2B5EF4-FFF2-40B4-BE49-F238E27FC236}">
                <a16:creationId xmlns:a16="http://schemas.microsoft.com/office/drawing/2014/main" id="{448369A9-428E-4741-AF5E-953574108CDE}"/>
              </a:ext>
            </a:extLst>
          </p:cNvPr>
          <p:cNvSpPr txBox="1"/>
          <p:nvPr userDrawn="1"/>
        </p:nvSpPr>
        <p:spPr>
          <a:xfrm>
            <a:off x="1566863" y="4680916"/>
            <a:ext cx="8877300" cy="830997"/>
          </a:xfrm>
          <a:prstGeom prst="rect">
            <a:avLst/>
          </a:prstGeom>
          <a:noFill/>
        </p:spPr>
        <p:txBody>
          <a:bodyPr wrap="square" rtlCol="0">
            <a:spAutoFit/>
          </a:bodyPr>
          <a:lstStyle/>
          <a:p>
            <a:r>
              <a:rPr lang="cs-CZ" sz="4800" b="1">
                <a:solidFill>
                  <a:schemeClr val="bg1"/>
                </a:solidFill>
              </a:rPr>
              <a:t>DĚKUJI ZA POZORNOST</a:t>
            </a:r>
            <a:endParaRPr lang="en-GB" sz="4800" b="1">
              <a:solidFill>
                <a:schemeClr val="bg1"/>
              </a:solidFill>
            </a:endParaRPr>
          </a:p>
        </p:txBody>
      </p:sp>
    </p:spTree>
    <p:extLst>
      <p:ext uri="{BB962C8B-B14F-4D97-AF65-F5344CB8AC3E}">
        <p14:creationId xmlns:p14="http://schemas.microsoft.com/office/powerpoint/2010/main" val="457104247"/>
      </p:ext>
    </p:extLst>
  </p:cSld>
  <p:clrMapOvr>
    <a:masterClrMapping/>
  </p:clrMapOvr>
  <p:extLst>
    <p:ext uri="{DCECCB84-F9BA-43D5-87BE-67443E8EF086}">
      <p15:sldGuideLst xmlns:p15="http://schemas.microsoft.com/office/powerpoint/2012/main">
        <p15:guide id="1" pos="100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C6B89035-32EA-455A-8193-9BDCD421D52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23" y="381"/>
            <a:ext cx="12188953" cy="6857619"/>
          </a:xfrm>
          <a:prstGeom prst="rect">
            <a:avLst/>
          </a:prstGeom>
        </p:spPr>
      </p:pic>
      <p:sp>
        <p:nvSpPr>
          <p:cNvPr id="2" name="Title Placeholder 1"/>
          <p:cNvSpPr>
            <a:spLocks noGrp="1"/>
          </p:cNvSpPr>
          <p:nvPr>
            <p:ph type="title"/>
          </p:nvPr>
        </p:nvSpPr>
        <p:spPr>
          <a:xfrm>
            <a:off x="1600225" y="116677"/>
            <a:ext cx="10375875" cy="1295400"/>
          </a:xfrm>
          <a:prstGeom prst="rect">
            <a:avLst/>
          </a:prstGeom>
        </p:spPr>
        <p:txBody>
          <a:bodyPr vert="horz" lIns="91440" tIns="45720" rIns="91440" bIns="45720" rtlCol="0" anchor="b">
            <a:normAutofit/>
          </a:bodyPr>
          <a:lstStyle/>
          <a:p>
            <a:r>
              <a:rPr lang="cs-CZ"/>
              <a:t>Kliknutím lze upravit styl.</a:t>
            </a:r>
            <a:endParaRPr lang="en-US"/>
          </a:p>
        </p:txBody>
      </p:sp>
      <p:sp>
        <p:nvSpPr>
          <p:cNvPr id="3" name="Text Placeholder 2"/>
          <p:cNvSpPr>
            <a:spLocks noGrp="1"/>
          </p:cNvSpPr>
          <p:nvPr>
            <p:ph type="body" idx="1"/>
          </p:nvPr>
        </p:nvSpPr>
        <p:spPr>
          <a:xfrm>
            <a:off x="1600225" y="1420812"/>
            <a:ext cx="10375876" cy="519730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0" name="TextovéPole 9"/>
          <p:cNvSpPr txBox="1"/>
          <p:nvPr userDrawn="1"/>
        </p:nvSpPr>
        <p:spPr>
          <a:xfrm>
            <a:off x="328082" y="6618115"/>
            <a:ext cx="1152721" cy="276999"/>
          </a:xfrm>
          <a:prstGeom prst="rect">
            <a:avLst/>
          </a:prstGeom>
          <a:noFill/>
          <a:ln>
            <a:noFill/>
          </a:ln>
        </p:spPr>
        <p:txBody>
          <a:bodyPr wrap="square" rtlCol="0" anchor="ctr">
            <a:spAutoFit/>
          </a:bodyPr>
          <a:lstStyle/>
          <a:p>
            <a:pPr algn="r"/>
            <a:fld id="{EF3A22A7-7587-4443-BD2E-485ACAD2FF59}" type="slidenum">
              <a:rPr lang="cs-CZ" sz="1200" smtClean="0">
                <a:solidFill>
                  <a:srgbClr val="0065BC"/>
                </a:solidFill>
                <a:latin typeface="Arial Black" panose="020B0A04020102020204" pitchFamily="34" charset="0"/>
              </a:rPr>
              <a:t>‹#›</a:t>
            </a:fld>
            <a:endParaRPr lang="en-GB" sz="1200">
              <a:solidFill>
                <a:srgbClr val="0065BC"/>
              </a:solidFill>
              <a:latin typeface="Arial Black" panose="020B0A04020102020204" pitchFamily="34" charset="0"/>
            </a:endParaRPr>
          </a:p>
        </p:txBody>
      </p:sp>
    </p:spTree>
    <p:extLst>
      <p:ext uri="{BB962C8B-B14F-4D97-AF65-F5344CB8AC3E}">
        <p14:creationId xmlns:p14="http://schemas.microsoft.com/office/powerpoint/2010/main" val="635436552"/>
      </p:ext>
    </p:extLst>
  </p:cSld>
  <p:clrMap bg1="lt1" tx1="dk1" bg2="lt2" tx2="dk2" accent1="accent1" accent2="accent2" accent3="accent3" accent4="accent4" accent5="accent5" accent6="accent6" hlink="hlink" folHlink="folHlink"/>
  <p:sldLayoutIdLst>
    <p:sldLayoutId id="2147483673" r:id="rId1"/>
    <p:sldLayoutId id="2147483688" r:id="rId2"/>
    <p:sldLayoutId id="2147483689" r:id="rId3"/>
    <p:sldLayoutId id="2147483690" r:id="rId4"/>
    <p:sldLayoutId id="2147483691" r:id="rId5"/>
    <p:sldLayoutId id="2147483692" r:id="rId6"/>
    <p:sldLayoutId id="2147483674" r:id="rId7"/>
    <p:sldLayoutId id="2147483693" r:id="rId8"/>
  </p:sldLayoutIdLst>
  <p:txStyles>
    <p:titleStyle>
      <a:lvl1pPr algn="l" defTabSz="914354" rtl="0" eaLnBrk="1" latinLnBrk="0" hangingPunct="1">
        <a:lnSpc>
          <a:spcPct val="90000"/>
        </a:lnSpc>
        <a:spcBef>
          <a:spcPct val="0"/>
        </a:spcBef>
        <a:buNone/>
        <a:defRPr sz="3200" kern="1200" cap="all" baseline="0">
          <a:solidFill>
            <a:schemeClr val="tx1"/>
          </a:solidFill>
          <a:latin typeface="+mj-lt"/>
          <a:ea typeface="+mj-ea"/>
          <a:cs typeface="Arial" panose="020B0604020202020204" pitchFamily="34" charset="0"/>
        </a:defRPr>
      </a:lvl1pPr>
    </p:titleStyle>
    <p:bodyStyle>
      <a:lvl1pPr marL="228589" indent="-228589" algn="l" defTabSz="914354" rtl="0" eaLnBrk="1" latinLnBrk="0" hangingPunct="1">
        <a:lnSpc>
          <a:spcPct val="150000"/>
        </a:lnSpc>
        <a:spcBef>
          <a:spcPts val="1000"/>
        </a:spcBef>
        <a:buClrTx/>
        <a:buFont typeface="Wingdings" panose="05000000000000000000" pitchFamily="2" charset="2"/>
        <a:buChar char="§"/>
        <a:defRPr sz="1800" kern="1200">
          <a:solidFill>
            <a:schemeClr val="tx1"/>
          </a:solidFill>
          <a:latin typeface="+mn-lt"/>
          <a:ea typeface="+mn-ea"/>
          <a:cs typeface="Arial" panose="020B0604020202020204" pitchFamily="34" charset="0"/>
        </a:defRPr>
      </a:lvl1pPr>
      <a:lvl2pPr marL="685766" indent="-228589" algn="l" defTabSz="914354" rtl="0" eaLnBrk="1" latinLnBrk="0" hangingPunct="1">
        <a:lnSpc>
          <a:spcPct val="150000"/>
        </a:lnSpc>
        <a:spcBef>
          <a:spcPts val="500"/>
        </a:spcBef>
        <a:buClrTx/>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2942" indent="-228589" algn="l" defTabSz="914354" rtl="0" eaLnBrk="1" latinLnBrk="0" hangingPunct="1">
        <a:lnSpc>
          <a:spcPct val="150000"/>
        </a:lnSpc>
        <a:spcBef>
          <a:spcPts val="500"/>
        </a:spcBef>
        <a:buClrTx/>
        <a:buFont typeface="Wingdings" panose="05000000000000000000" pitchFamily="2" charset="2"/>
        <a:buChar char="§"/>
        <a:defRPr sz="1800" kern="1200">
          <a:solidFill>
            <a:schemeClr val="tx1"/>
          </a:solidFill>
          <a:latin typeface="+mn-lt"/>
          <a:ea typeface="+mn-ea"/>
          <a:cs typeface="Arial" panose="020B0604020202020204" pitchFamily="34" charset="0"/>
        </a:defRPr>
      </a:lvl3pPr>
      <a:lvl4pPr marL="1600120" indent="-228589" algn="l" defTabSz="914354" rtl="0" eaLnBrk="1" latinLnBrk="0" hangingPunct="1">
        <a:lnSpc>
          <a:spcPct val="150000"/>
        </a:lnSpc>
        <a:spcBef>
          <a:spcPts val="500"/>
        </a:spcBef>
        <a:buClrTx/>
        <a:buFont typeface="Wingdings" panose="05000000000000000000" pitchFamily="2" charset="2"/>
        <a:buChar char="§"/>
        <a:defRPr sz="1800" kern="1200">
          <a:solidFill>
            <a:schemeClr val="tx1"/>
          </a:solidFill>
          <a:latin typeface="+mn-lt"/>
          <a:ea typeface="+mn-ea"/>
          <a:cs typeface="Arial" panose="020B0604020202020204" pitchFamily="34" charset="0"/>
        </a:defRPr>
      </a:lvl4pPr>
      <a:lvl5pPr marL="2057298" indent="-228589" algn="l" defTabSz="914354" rtl="0" eaLnBrk="1" latinLnBrk="0" hangingPunct="1">
        <a:lnSpc>
          <a:spcPct val="150000"/>
        </a:lnSpc>
        <a:spcBef>
          <a:spcPts val="500"/>
        </a:spcBef>
        <a:buClrTx/>
        <a:buFont typeface="Wingdings" panose="05000000000000000000" pitchFamily="2" charset="2"/>
        <a:buChar char="§"/>
        <a:defRPr sz="1800" kern="1200">
          <a:solidFill>
            <a:schemeClr val="tx1"/>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00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euki.de/en"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euki.de/en"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buildingcircularity.eu/c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A740F5B2-09D0-447E-9B52-54B0B814862F}"/>
              </a:ext>
            </a:extLst>
          </p:cNvPr>
          <p:cNvSpPr>
            <a:spLocks noGrp="1"/>
          </p:cNvSpPr>
          <p:nvPr>
            <p:ph type="subTitle" idx="1"/>
          </p:nvPr>
        </p:nvSpPr>
        <p:spPr>
          <a:xfrm>
            <a:off x="1595438" y="5211493"/>
            <a:ext cx="10046771" cy="1215689"/>
          </a:xfrm>
        </p:spPr>
        <p:txBody>
          <a:bodyPr>
            <a:normAutofit/>
          </a:bodyPr>
          <a:lstStyle/>
          <a:p>
            <a:r>
              <a:rPr lang="cs-CZ" dirty="0"/>
              <a:t>Ing. Tereza Pavlů, Ph.D., Ing. Jan Pešta,</a:t>
            </a:r>
          </a:p>
          <a:p>
            <a:r>
              <a:rPr lang="cs-CZ" dirty="0"/>
              <a:t>ČVUT v Praze - Univerzitní centrum energeticky efektivních budov </a:t>
            </a:r>
          </a:p>
        </p:txBody>
      </p:sp>
      <p:sp>
        <p:nvSpPr>
          <p:cNvPr id="3" name="Zástupný symbol pro text 2">
            <a:extLst>
              <a:ext uri="{FF2B5EF4-FFF2-40B4-BE49-F238E27FC236}">
                <a16:creationId xmlns:a16="http://schemas.microsoft.com/office/drawing/2014/main" id="{33599FE5-2934-4031-87EA-6E12A34B2F6C}"/>
              </a:ext>
            </a:extLst>
          </p:cNvPr>
          <p:cNvSpPr>
            <a:spLocks noGrp="1"/>
          </p:cNvSpPr>
          <p:nvPr>
            <p:ph type="body" sz="quarter" idx="10"/>
          </p:nvPr>
        </p:nvSpPr>
        <p:spPr>
          <a:xfrm>
            <a:off x="1595439" y="1038662"/>
            <a:ext cx="10046770" cy="3838575"/>
          </a:xfrm>
        </p:spPr>
        <p:txBody>
          <a:bodyPr/>
          <a:lstStyle/>
          <a:p>
            <a:r>
              <a:rPr lang="cs-CZ" dirty="0"/>
              <a:t>Vzdělávání v oblasti cirkulárních principů ve stavebnictví</a:t>
            </a:r>
            <a:endParaRPr lang="en-GB" dirty="0"/>
          </a:p>
        </p:txBody>
      </p:sp>
    </p:spTree>
    <p:extLst>
      <p:ext uri="{BB962C8B-B14F-4D97-AF65-F5344CB8AC3E}">
        <p14:creationId xmlns:p14="http://schemas.microsoft.com/office/powerpoint/2010/main" val="245043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B1E576-669D-46CD-B97B-32BCB01000F9}"/>
              </a:ext>
            </a:extLst>
          </p:cNvPr>
          <p:cNvSpPr>
            <a:spLocks noGrp="1"/>
          </p:cNvSpPr>
          <p:nvPr>
            <p:ph type="title"/>
          </p:nvPr>
        </p:nvSpPr>
        <p:spPr/>
        <p:txBody>
          <a:bodyPr/>
          <a:lstStyle/>
          <a:p>
            <a:r>
              <a:rPr lang="cs-CZ"/>
              <a:t>anotace</a:t>
            </a:r>
          </a:p>
        </p:txBody>
      </p:sp>
      <p:sp>
        <p:nvSpPr>
          <p:cNvPr id="3" name="Zástupný symbol pro obsah 2">
            <a:extLst>
              <a:ext uri="{FF2B5EF4-FFF2-40B4-BE49-F238E27FC236}">
                <a16:creationId xmlns:a16="http://schemas.microsoft.com/office/drawing/2014/main" id="{6927147E-FD3D-4262-8C9A-FDF5FFD68F03}"/>
              </a:ext>
            </a:extLst>
          </p:cNvPr>
          <p:cNvSpPr>
            <a:spLocks noGrp="1"/>
          </p:cNvSpPr>
          <p:nvPr>
            <p:ph idx="1"/>
          </p:nvPr>
        </p:nvSpPr>
        <p:spPr>
          <a:xfrm>
            <a:off x="1595438" y="1420814"/>
            <a:ext cx="10377486" cy="5188345"/>
          </a:xfrm>
        </p:spPr>
        <p:txBody>
          <a:bodyPr/>
          <a:lstStyle/>
          <a:p>
            <a:pPr marL="0" indent="0">
              <a:buNone/>
            </a:pPr>
            <a:r>
              <a:rPr lang="cs-CZ" dirty="0"/>
              <a:t>Hlavním cílem předmětu je získat přehled o možnostech uplatnění principů cirkulární ekonomiky ve stavebnictví. Studenti budou seznámeni s představou budovy jako materiálové banky a budou umět popsat možnosti využití výrobků, konstrukčních prvků a materiálů z budovy, které budou následně znovu použity nebo recyklovány. To vše s ohledem na technické možnosti, vlastnosti a legislativní požadavky. Dále budou seznámeni s postupem selektivní dekonstrukce jako klíčovým postupem, který vede k maximálnímu využití konstrukčních prvků a materiálů z budovy. </a:t>
            </a:r>
          </a:p>
        </p:txBody>
      </p:sp>
    </p:spTree>
    <p:extLst>
      <p:ext uri="{BB962C8B-B14F-4D97-AF65-F5344CB8AC3E}">
        <p14:creationId xmlns:p14="http://schemas.microsoft.com/office/powerpoint/2010/main" val="182956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842677-9A4A-47E2-941F-AD9449004920}"/>
              </a:ext>
            </a:extLst>
          </p:cNvPr>
          <p:cNvSpPr>
            <a:spLocks noGrp="1"/>
          </p:cNvSpPr>
          <p:nvPr>
            <p:ph type="title"/>
          </p:nvPr>
        </p:nvSpPr>
        <p:spPr/>
        <p:txBody>
          <a:bodyPr/>
          <a:lstStyle/>
          <a:p>
            <a:r>
              <a:rPr lang="cs-CZ" dirty="0"/>
              <a:t>Cirkulární principy ve výstavbě budov</a:t>
            </a:r>
          </a:p>
        </p:txBody>
      </p:sp>
      <p:sp>
        <p:nvSpPr>
          <p:cNvPr id="3" name="Zástupný symbol pro obsah 2">
            <a:extLst>
              <a:ext uri="{FF2B5EF4-FFF2-40B4-BE49-F238E27FC236}">
                <a16:creationId xmlns:a16="http://schemas.microsoft.com/office/drawing/2014/main" id="{C693DFF0-454E-43B3-8133-2E4308CC2A2B}"/>
              </a:ext>
            </a:extLst>
          </p:cNvPr>
          <p:cNvSpPr>
            <a:spLocks noGrp="1"/>
          </p:cNvSpPr>
          <p:nvPr>
            <p:ph idx="1"/>
          </p:nvPr>
        </p:nvSpPr>
        <p:spPr>
          <a:xfrm>
            <a:off x="1595438" y="1379304"/>
            <a:ext cx="10086489" cy="5188345"/>
          </a:xfrm>
        </p:spPr>
        <p:txBody>
          <a:bodyPr tIns="0" bIns="0">
            <a:normAutofit/>
          </a:bodyPr>
          <a:lstStyle/>
          <a:p>
            <a:r>
              <a:rPr lang="cs-CZ" dirty="0"/>
              <a:t>Úvod do cirkulárních principů ve stavebnictví, cirkulární stavebnictví z pohledu investora </a:t>
            </a:r>
          </a:p>
          <a:p>
            <a:r>
              <a:rPr lang="cs-CZ" dirty="0" err="1"/>
              <a:t>Předdemoliční</a:t>
            </a:r>
            <a:r>
              <a:rPr lang="cs-CZ" dirty="0"/>
              <a:t> audit, plán dekonstrukce, ruční a strojová dekonstrukce, návrh plánu selektivní dekonstrukce </a:t>
            </a:r>
          </a:p>
          <a:p>
            <a:r>
              <a:rPr lang="cs-CZ" dirty="0"/>
              <a:t>Cirkulární design budovy </a:t>
            </a:r>
          </a:p>
          <a:p>
            <a:r>
              <a:rPr lang="cs-CZ" dirty="0"/>
              <a:t>Výrobky a materiály s obsahem druhotných surovin </a:t>
            </a:r>
          </a:p>
          <a:p>
            <a:r>
              <a:rPr lang="cs-CZ" dirty="0"/>
              <a:t>Legislativní kontext nakládání s odpady a související legislativy ve stavebnictví, environmentální rizika recyklace </a:t>
            </a:r>
          </a:p>
          <a:p>
            <a:r>
              <a:rPr lang="cs-CZ" dirty="0"/>
              <a:t>Cirkulární ekonomika jako nástroj dekarbonizace stavebnictví </a:t>
            </a:r>
          </a:p>
          <a:p>
            <a:endParaRPr lang="cs-CZ" dirty="0"/>
          </a:p>
        </p:txBody>
      </p:sp>
    </p:spTree>
    <p:extLst>
      <p:ext uri="{BB962C8B-B14F-4D97-AF65-F5344CB8AC3E}">
        <p14:creationId xmlns:p14="http://schemas.microsoft.com/office/powerpoint/2010/main" val="418854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5D8B33-9C66-41D9-89A6-5C6C88A5DD2B}"/>
              </a:ext>
            </a:extLst>
          </p:cNvPr>
          <p:cNvSpPr>
            <a:spLocks noGrp="1"/>
          </p:cNvSpPr>
          <p:nvPr>
            <p:ph type="title"/>
          </p:nvPr>
        </p:nvSpPr>
        <p:spPr/>
        <p:txBody>
          <a:bodyPr/>
          <a:lstStyle/>
          <a:p>
            <a:r>
              <a:rPr lang="cs-CZ" err="1"/>
              <a:t>sTUDENT</a:t>
            </a:r>
            <a:endParaRPr lang="cs-CZ"/>
          </a:p>
        </p:txBody>
      </p:sp>
      <p:sp>
        <p:nvSpPr>
          <p:cNvPr id="3" name="Zástupný symbol pro obsah 2">
            <a:extLst>
              <a:ext uri="{FF2B5EF4-FFF2-40B4-BE49-F238E27FC236}">
                <a16:creationId xmlns:a16="http://schemas.microsoft.com/office/drawing/2014/main" id="{ED505BCF-EAF1-4F73-A945-61D4D7D13C6D}"/>
              </a:ext>
            </a:extLst>
          </p:cNvPr>
          <p:cNvSpPr>
            <a:spLocks noGrp="1"/>
          </p:cNvSpPr>
          <p:nvPr>
            <p:ph idx="1"/>
          </p:nvPr>
        </p:nvSpPr>
        <p:spPr/>
        <p:txBody>
          <a:bodyPr vert="horz" lIns="91440" tIns="45720" rIns="91440" bIns="45720" rtlCol="0" anchor="t">
            <a:normAutofit/>
          </a:bodyPr>
          <a:lstStyle/>
          <a:p>
            <a:pPr fontAlgn="base"/>
            <a:r>
              <a:rPr lang="cs-CZ" dirty="0">
                <a:cs typeface="Arial"/>
              </a:rPr>
              <a:t>Zná základní pojmy cirkulární ekonomiky </a:t>
            </a:r>
          </a:p>
          <a:p>
            <a:pPr fontAlgn="base"/>
            <a:r>
              <a:rPr lang="cs-CZ" dirty="0">
                <a:cs typeface="Arial"/>
              </a:rPr>
              <a:t>Ví, že budova může být materiálovou bankou </a:t>
            </a:r>
          </a:p>
          <a:p>
            <a:pPr fontAlgn="base"/>
            <a:r>
              <a:rPr lang="cs-CZ" dirty="0">
                <a:cs typeface="Arial"/>
              </a:rPr>
              <a:t>Umí popsat možnosti využití materiálů z budovy </a:t>
            </a:r>
          </a:p>
          <a:p>
            <a:pPr fontAlgn="base"/>
            <a:r>
              <a:rPr lang="cs-CZ" dirty="0">
                <a:cs typeface="Arial"/>
              </a:rPr>
              <a:t>Zná základy odpadové a související legislativy </a:t>
            </a:r>
          </a:p>
          <a:p>
            <a:r>
              <a:rPr lang="cs-CZ" dirty="0">
                <a:cs typeface="Arial"/>
              </a:rPr>
              <a:t>Umí komunikovat s projektantem a zjisti možnosti využití v místě</a:t>
            </a:r>
            <a:endParaRPr lang="cs-CZ" dirty="0"/>
          </a:p>
          <a:p>
            <a:endParaRPr lang="cs-CZ" dirty="0"/>
          </a:p>
        </p:txBody>
      </p:sp>
    </p:spTree>
    <p:extLst>
      <p:ext uri="{BB962C8B-B14F-4D97-AF65-F5344CB8AC3E}">
        <p14:creationId xmlns:p14="http://schemas.microsoft.com/office/powerpoint/2010/main" val="183792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C1AB9C-F546-AD9E-90E0-0749EFEF75BF}"/>
              </a:ext>
            </a:extLst>
          </p:cNvPr>
          <p:cNvSpPr>
            <a:spLocks noGrp="1"/>
          </p:cNvSpPr>
          <p:nvPr>
            <p:ph type="title"/>
          </p:nvPr>
        </p:nvSpPr>
        <p:spPr/>
        <p:txBody>
          <a:bodyPr/>
          <a:lstStyle/>
          <a:p>
            <a:r>
              <a:rPr lang="cs-CZ" dirty="0"/>
              <a:t>Příklad 1 </a:t>
            </a:r>
            <a:r>
              <a:rPr lang="cs-CZ" b="1" i="1" dirty="0"/>
              <a:t>: Inventarizace materiálů v budově</a:t>
            </a:r>
            <a:endParaRPr lang="cs-CZ" dirty="0"/>
          </a:p>
        </p:txBody>
      </p:sp>
      <p:sp>
        <p:nvSpPr>
          <p:cNvPr id="3" name="Zástupný obsah 2">
            <a:extLst>
              <a:ext uri="{FF2B5EF4-FFF2-40B4-BE49-F238E27FC236}">
                <a16:creationId xmlns:a16="http://schemas.microsoft.com/office/drawing/2014/main" id="{D1DB4DD5-E408-F16F-1C93-F3D636147B12}"/>
              </a:ext>
            </a:extLst>
          </p:cNvPr>
          <p:cNvSpPr>
            <a:spLocks noGrp="1"/>
          </p:cNvSpPr>
          <p:nvPr>
            <p:ph idx="1"/>
          </p:nvPr>
        </p:nvSpPr>
        <p:spPr/>
        <p:txBody>
          <a:bodyPr>
            <a:normAutofit fontScale="85000" lnSpcReduction="10000"/>
          </a:bodyPr>
          <a:lstStyle/>
          <a:p>
            <a:r>
              <a:rPr lang="cs-CZ" b="1" i="1" dirty="0"/>
              <a:t>Popis Složky 1: Autentický úkol a požadovaný výsledek</a:t>
            </a:r>
            <a:endParaRPr lang="cs-CZ" dirty="0"/>
          </a:p>
          <a:p>
            <a:r>
              <a:rPr lang="cs-CZ" dirty="0"/>
              <a:t>Reálný úkol spočívá v sestavení seznamu materiálů v budově a zaznamenání nalezených informací o těchto materiálech do vhodné IT aplikace. Tímto způsobem materiály získají identitu, a informace o materiálech mohou být využity pro různé účely.</a:t>
            </a:r>
          </a:p>
          <a:p>
            <a:r>
              <a:rPr lang="cs-CZ" b="1" i="1" dirty="0"/>
              <a:t>Popis Složky 2: Podpůrné informace</a:t>
            </a:r>
            <a:endParaRPr lang="cs-CZ" dirty="0"/>
          </a:p>
          <a:p>
            <a:pPr lvl="0"/>
            <a:r>
              <a:rPr lang="cs-CZ" dirty="0"/>
              <a:t>Znalost materiálů</a:t>
            </a:r>
          </a:p>
          <a:p>
            <a:pPr lvl="0"/>
            <a:r>
              <a:rPr lang="cs-CZ" dirty="0"/>
              <a:t>Konstrukce budovy a jejích prvků</a:t>
            </a:r>
          </a:p>
          <a:p>
            <a:pPr lvl="0"/>
            <a:r>
              <a:rPr lang="cs-CZ" dirty="0"/>
              <a:t>Čtení stavebních výkresů</a:t>
            </a:r>
          </a:p>
          <a:p>
            <a:pPr lvl="0"/>
            <a:r>
              <a:rPr lang="cs-CZ" dirty="0"/>
              <a:t>Dovednost v práci s IT aplikací.</a:t>
            </a:r>
          </a:p>
          <a:p>
            <a:endParaRPr lang="cs-CZ" dirty="0"/>
          </a:p>
        </p:txBody>
      </p:sp>
      <p:sp>
        <p:nvSpPr>
          <p:cNvPr id="4" name="Zástupný obsah 3">
            <a:extLst>
              <a:ext uri="{FF2B5EF4-FFF2-40B4-BE49-F238E27FC236}">
                <a16:creationId xmlns:a16="http://schemas.microsoft.com/office/drawing/2014/main" id="{49358E0C-5FBD-ACEA-8F07-8AD4639601B6}"/>
              </a:ext>
            </a:extLst>
          </p:cNvPr>
          <p:cNvSpPr>
            <a:spLocks noGrp="1"/>
          </p:cNvSpPr>
          <p:nvPr>
            <p:ph idx="10"/>
          </p:nvPr>
        </p:nvSpPr>
        <p:spPr/>
        <p:txBody>
          <a:bodyPr>
            <a:normAutofit fontScale="85000" lnSpcReduction="20000"/>
          </a:bodyPr>
          <a:lstStyle/>
          <a:p>
            <a:pPr marL="360000"/>
            <a:r>
              <a:rPr lang="cs-CZ" b="1" i="1" dirty="0"/>
              <a:t>Popis Složky 3: Informace "Just-In-Time"</a:t>
            </a:r>
            <a:endParaRPr lang="cs-CZ" dirty="0"/>
          </a:p>
          <a:p>
            <a:pPr marL="360000"/>
            <a:r>
              <a:rPr lang="cs-CZ" dirty="0"/>
              <a:t>Příručka pro IT aplikaci</a:t>
            </a:r>
          </a:p>
          <a:p>
            <a:pPr marL="360000"/>
            <a:r>
              <a:rPr lang="cs-CZ" dirty="0"/>
              <a:t>Výkresy budovy</a:t>
            </a:r>
          </a:p>
          <a:p>
            <a:pPr marL="360000"/>
            <a:r>
              <a:rPr lang="cs-CZ" dirty="0"/>
              <a:t>Přehledy materiálů</a:t>
            </a:r>
          </a:p>
          <a:p>
            <a:pPr marL="360000"/>
            <a:r>
              <a:rPr lang="cs-CZ" dirty="0"/>
              <a:t>Pomoc supervizora</a:t>
            </a:r>
          </a:p>
          <a:p>
            <a:pPr marL="360000"/>
            <a:r>
              <a:rPr lang="cs-CZ" b="1" i="1" dirty="0"/>
              <a:t>Popis Složky 4: Procvičení </a:t>
            </a:r>
            <a:r>
              <a:rPr lang="cs-CZ" b="1" i="1" dirty="0" err="1"/>
              <a:t>podúkolů</a:t>
            </a:r>
            <a:endParaRPr lang="cs-CZ" dirty="0"/>
          </a:p>
          <a:p>
            <a:pPr marL="360000" lvl="0"/>
            <a:r>
              <a:rPr lang="cs-CZ" dirty="0"/>
              <a:t>Rozpoznávání různých materiálů a jejich vlastností.</a:t>
            </a:r>
          </a:p>
          <a:p>
            <a:pPr marL="360000" lvl="0"/>
            <a:r>
              <a:rPr lang="cs-CZ" dirty="0"/>
              <a:t>Ovládání IT aplikace v souvislosti s vlastnostmi budovy.</a:t>
            </a:r>
          </a:p>
          <a:p>
            <a:pPr marL="360000" lvl="0"/>
            <a:r>
              <a:rPr lang="cs-CZ" dirty="0"/>
              <a:t>Registrace nalezených informací o materiálech.</a:t>
            </a:r>
          </a:p>
          <a:p>
            <a:pPr marL="360000" lvl="0"/>
            <a:r>
              <a:rPr lang="cs-CZ" dirty="0"/>
              <a:t>Vytváření reportů, jako jsou pasporty materiálů a budov</a:t>
            </a:r>
          </a:p>
        </p:txBody>
      </p:sp>
    </p:spTree>
    <p:extLst>
      <p:ext uri="{BB962C8B-B14F-4D97-AF65-F5344CB8AC3E}">
        <p14:creationId xmlns:p14="http://schemas.microsoft.com/office/powerpoint/2010/main" val="109935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EE2EAB-B8C6-877C-9ED7-CCB8447D7744}"/>
              </a:ext>
            </a:extLst>
          </p:cNvPr>
          <p:cNvSpPr>
            <a:spLocks noGrp="1"/>
          </p:cNvSpPr>
          <p:nvPr>
            <p:ph type="title"/>
          </p:nvPr>
        </p:nvSpPr>
        <p:spPr/>
        <p:txBody>
          <a:bodyPr/>
          <a:lstStyle/>
          <a:p>
            <a:r>
              <a:rPr lang="cs-CZ" dirty="0"/>
              <a:t>Příklad 2: </a:t>
            </a:r>
            <a:r>
              <a:rPr lang="cs-CZ" b="1" i="1" dirty="0"/>
              <a:t>Řízení demolovaného stavebního odpadu na staveništi</a:t>
            </a:r>
            <a:endParaRPr lang="cs-CZ" dirty="0"/>
          </a:p>
        </p:txBody>
      </p:sp>
      <p:sp>
        <p:nvSpPr>
          <p:cNvPr id="3" name="Zástupný obsah 2">
            <a:extLst>
              <a:ext uri="{FF2B5EF4-FFF2-40B4-BE49-F238E27FC236}">
                <a16:creationId xmlns:a16="http://schemas.microsoft.com/office/drawing/2014/main" id="{B85CACD5-755B-354B-3650-15136ED18777}"/>
              </a:ext>
            </a:extLst>
          </p:cNvPr>
          <p:cNvSpPr>
            <a:spLocks noGrp="1"/>
          </p:cNvSpPr>
          <p:nvPr>
            <p:ph idx="1"/>
          </p:nvPr>
        </p:nvSpPr>
        <p:spPr/>
        <p:txBody>
          <a:bodyPr>
            <a:normAutofit fontScale="62500" lnSpcReduction="20000"/>
          </a:bodyPr>
          <a:lstStyle/>
          <a:p>
            <a:r>
              <a:rPr lang="cs-CZ" b="1" i="1" dirty="0"/>
              <a:t>Popis Složky 1: Autentický úkol a požadovaný výsledek</a:t>
            </a:r>
            <a:endParaRPr lang="cs-CZ" dirty="0"/>
          </a:p>
          <a:p>
            <a:r>
              <a:rPr lang="cs-CZ" dirty="0"/>
              <a:t>Reálný úkol spočívá v přípravě plánu nakládání s odpadem pro demoliční práce a jeho řízení na staveništi. Tento úkol by měl být proveden s ohledem nejen na minimální požadavky stanovené zákonem o odpadech, ale také na ekonomické aspekty (např. potřebný čas a prostor, náklady na likvidaci) a environmentální aspekty (množství znovupoužitelných materiálů, potenciální úspory emisí skleníkových plynů).</a:t>
            </a:r>
          </a:p>
          <a:p>
            <a:r>
              <a:rPr lang="cs-CZ" b="1" i="1" dirty="0"/>
              <a:t>Popis Složky 2: Podpůrné informace</a:t>
            </a:r>
            <a:endParaRPr lang="cs-CZ" dirty="0"/>
          </a:p>
          <a:p>
            <a:pPr lvl="0"/>
            <a:r>
              <a:rPr lang="cs-CZ" dirty="0"/>
              <a:t>Znalost legislativních předpisů týkajících se odpadů</a:t>
            </a:r>
          </a:p>
          <a:p>
            <a:pPr lvl="0"/>
            <a:r>
              <a:rPr lang="cs-CZ" dirty="0"/>
              <a:t>Základní znalost materiálů</a:t>
            </a:r>
          </a:p>
          <a:p>
            <a:pPr lvl="0"/>
            <a:r>
              <a:rPr lang="cs-CZ" dirty="0"/>
              <a:t>Řízení procesů</a:t>
            </a:r>
          </a:p>
          <a:p>
            <a:pPr lvl="0"/>
            <a:r>
              <a:rPr lang="cs-CZ" dirty="0"/>
              <a:t>Základní znalost možných environmentálních dopadů spojených s koncem životního cyklu materiálů</a:t>
            </a:r>
          </a:p>
          <a:p>
            <a:pPr lvl="0"/>
            <a:r>
              <a:rPr lang="cs-CZ" dirty="0"/>
              <a:t>Základní orientace na trh s druhotnými materiály a odpady</a:t>
            </a:r>
          </a:p>
          <a:p>
            <a:endParaRPr lang="cs-CZ" dirty="0"/>
          </a:p>
        </p:txBody>
      </p:sp>
      <p:sp>
        <p:nvSpPr>
          <p:cNvPr id="4" name="Zástupný obsah 3">
            <a:extLst>
              <a:ext uri="{FF2B5EF4-FFF2-40B4-BE49-F238E27FC236}">
                <a16:creationId xmlns:a16="http://schemas.microsoft.com/office/drawing/2014/main" id="{14803612-BCD4-6DE4-A584-E2B05483B483}"/>
              </a:ext>
            </a:extLst>
          </p:cNvPr>
          <p:cNvSpPr>
            <a:spLocks noGrp="1"/>
          </p:cNvSpPr>
          <p:nvPr>
            <p:ph idx="10"/>
          </p:nvPr>
        </p:nvSpPr>
        <p:spPr/>
        <p:txBody>
          <a:bodyPr>
            <a:normAutofit fontScale="85000" lnSpcReduction="10000"/>
          </a:bodyPr>
          <a:lstStyle/>
          <a:p>
            <a:r>
              <a:rPr lang="cs-CZ" b="1" i="1" dirty="0"/>
              <a:t>Popis Složky 3: Informace "Just-In-Time"</a:t>
            </a:r>
            <a:endParaRPr lang="cs-CZ" dirty="0"/>
          </a:p>
          <a:p>
            <a:pPr lvl="0"/>
            <a:r>
              <a:rPr lang="cs-CZ" dirty="0"/>
              <a:t>Příručka pro minimalizaci demolovaného stavebního odpadu</a:t>
            </a:r>
          </a:p>
          <a:p>
            <a:pPr lvl="0"/>
            <a:r>
              <a:rPr lang="cs-CZ" dirty="0"/>
              <a:t>Pomoc supervizora</a:t>
            </a:r>
          </a:p>
          <a:p>
            <a:r>
              <a:rPr lang="cs-CZ" b="1" i="1" dirty="0"/>
              <a:t>Popis Složky 4: Procvičení </a:t>
            </a:r>
            <a:r>
              <a:rPr lang="cs-CZ" b="1" i="1" dirty="0" err="1"/>
              <a:t>podúkolů</a:t>
            </a:r>
            <a:endParaRPr lang="cs-CZ" dirty="0"/>
          </a:p>
          <a:p>
            <a:pPr lvl="0"/>
            <a:r>
              <a:rPr lang="cs-CZ" dirty="0"/>
              <a:t>Rozpoznání vlastností materiálů demontovaných z budovy</a:t>
            </a:r>
          </a:p>
          <a:p>
            <a:pPr lvl="0"/>
            <a:r>
              <a:rPr lang="cs-CZ" dirty="0"/>
              <a:t>Identifikace možných scénářů pro konec životnosti stavebního demolovaného odpadu</a:t>
            </a:r>
          </a:p>
          <a:p>
            <a:pPr lvl="0"/>
            <a:r>
              <a:rPr lang="cs-CZ" dirty="0"/>
              <a:t>Výpočet ekonomické a environmentální proveditelnosti těchto scénářů</a:t>
            </a:r>
          </a:p>
          <a:p>
            <a:pPr lvl="0"/>
            <a:r>
              <a:rPr lang="cs-CZ" dirty="0"/>
              <a:t>Shrnutí doporučených kroků v plánu nakládání s odpadem.</a:t>
            </a:r>
          </a:p>
          <a:p>
            <a:endParaRPr lang="cs-CZ" dirty="0"/>
          </a:p>
        </p:txBody>
      </p:sp>
    </p:spTree>
    <p:extLst>
      <p:ext uri="{BB962C8B-B14F-4D97-AF65-F5344CB8AC3E}">
        <p14:creationId xmlns:p14="http://schemas.microsoft.com/office/powerpoint/2010/main" val="1840595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7F4949-B204-4EBE-BD9A-E703A087CCB1}"/>
              </a:ext>
            </a:extLst>
          </p:cNvPr>
          <p:cNvSpPr>
            <a:spLocks noGrp="1"/>
          </p:cNvSpPr>
          <p:nvPr>
            <p:ph type="title"/>
          </p:nvPr>
        </p:nvSpPr>
        <p:spPr/>
        <p:txBody>
          <a:bodyPr/>
          <a:lstStyle/>
          <a:p>
            <a:r>
              <a:rPr lang="cs-CZ" dirty="0"/>
              <a:t>Nové výzvy – jaké kompetence budou vyžadovat?</a:t>
            </a:r>
          </a:p>
        </p:txBody>
      </p:sp>
      <p:sp>
        <p:nvSpPr>
          <p:cNvPr id="3" name="Zástupný symbol pro obsah 2">
            <a:extLst>
              <a:ext uri="{FF2B5EF4-FFF2-40B4-BE49-F238E27FC236}">
                <a16:creationId xmlns:a16="http://schemas.microsoft.com/office/drawing/2014/main" id="{4AFFD65F-9068-4042-A3C5-B08A9BDDDD35}"/>
              </a:ext>
            </a:extLst>
          </p:cNvPr>
          <p:cNvSpPr>
            <a:spLocks noGrp="1"/>
          </p:cNvSpPr>
          <p:nvPr>
            <p:ph idx="1"/>
          </p:nvPr>
        </p:nvSpPr>
        <p:spPr/>
        <p:txBody>
          <a:bodyPr/>
          <a:lstStyle/>
          <a:p>
            <a:r>
              <a:rPr lang="cs-CZ" dirty="0"/>
              <a:t>ESG</a:t>
            </a:r>
          </a:p>
          <a:p>
            <a:r>
              <a:rPr lang="cs-CZ" dirty="0"/>
              <a:t>Nízkouhlíkové stavebnictví</a:t>
            </a:r>
          </a:p>
          <a:p>
            <a:r>
              <a:rPr lang="cs-CZ" dirty="0"/>
              <a:t>Požadovaná míra využití výrobků s obsahem druhotných surovin</a:t>
            </a:r>
          </a:p>
          <a:p>
            <a:r>
              <a:rPr lang="cs-CZ" dirty="0"/>
              <a:t>Požadovaná míra recyklace stavebního a demoličního odpadu</a:t>
            </a:r>
          </a:p>
          <a:p>
            <a:r>
              <a:rPr lang="en-US" dirty="0">
                <a:cs typeface="Arial"/>
              </a:rPr>
              <a:t>BIM a </a:t>
            </a:r>
            <a:r>
              <a:rPr lang="en-US" dirty="0" err="1">
                <a:cs typeface="Arial"/>
              </a:rPr>
              <a:t>digitalizace</a:t>
            </a:r>
            <a:r>
              <a:rPr lang="en-US" dirty="0">
                <a:cs typeface="Arial"/>
              </a:rPr>
              <a:t> </a:t>
            </a:r>
            <a:r>
              <a:rPr lang="en-US" dirty="0" err="1">
                <a:cs typeface="Arial"/>
              </a:rPr>
              <a:t>dekonstrukce</a:t>
            </a:r>
            <a:r>
              <a:rPr lang="en-US" dirty="0">
                <a:cs typeface="Arial"/>
              </a:rPr>
              <a:t>, </a:t>
            </a:r>
            <a:r>
              <a:rPr lang="en-US" dirty="0" err="1">
                <a:cs typeface="Arial"/>
              </a:rPr>
              <a:t>materiálové</a:t>
            </a:r>
            <a:r>
              <a:rPr lang="en-US" dirty="0">
                <a:cs typeface="Arial"/>
              </a:rPr>
              <a:t> </a:t>
            </a:r>
            <a:r>
              <a:rPr lang="en-US" dirty="0" err="1">
                <a:cs typeface="Arial"/>
              </a:rPr>
              <a:t>katastry</a:t>
            </a:r>
            <a:endParaRPr lang="en-US" dirty="0"/>
          </a:p>
          <a:p>
            <a:r>
              <a:rPr lang="en-US" dirty="0" err="1">
                <a:cs typeface="Arial"/>
              </a:rPr>
              <a:t>Opětovné</a:t>
            </a:r>
            <a:r>
              <a:rPr lang="en-US" dirty="0">
                <a:cs typeface="Arial"/>
              </a:rPr>
              <a:t> </a:t>
            </a:r>
            <a:r>
              <a:rPr lang="en-US" dirty="0" err="1">
                <a:cs typeface="Arial"/>
              </a:rPr>
              <a:t>využití</a:t>
            </a:r>
            <a:r>
              <a:rPr lang="en-US" dirty="0">
                <a:cs typeface="Arial"/>
              </a:rPr>
              <a:t> </a:t>
            </a:r>
            <a:r>
              <a:rPr lang="en-US" dirty="0" err="1">
                <a:cs typeface="Arial"/>
              </a:rPr>
              <a:t>lokality</a:t>
            </a:r>
            <a:r>
              <a:rPr lang="en-US" dirty="0">
                <a:cs typeface="Arial"/>
              </a:rPr>
              <a:t>, </a:t>
            </a:r>
            <a:r>
              <a:rPr lang="en-US" dirty="0" err="1">
                <a:cs typeface="Arial"/>
              </a:rPr>
              <a:t>revitalizace</a:t>
            </a:r>
            <a:r>
              <a:rPr lang="en-US" dirty="0">
                <a:cs typeface="Arial"/>
              </a:rPr>
              <a:t> </a:t>
            </a:r>
            <a:r>
              <a:rPr lang="en-US" dirty="0" err="1">
                <a:cs typeface="Arial"/>
              </a:rPr>
              <a:t>brownfieldů</a:t>
            </a:r>
            <a:endParaRPr lang="en-US" dirty="0">
              <a:cs typeface="Arial"/>
            </a:endParaRPr>
          </a:p>
          <a:p>
            <a:r>
              <a:rPr lang="cs-CZ" dirty="0">
                <a:cs typeface="Arial"/>
              </a:rPr>
              <a:t>Budoucí krize – ohrožení dodavatelských řetězců</a:t>
            </a:r>
            <a:endParaRPr lang="cs-CZ" dirty="0"/>
          </a:p>
          <a:p>
            <a:endParaRPr lang="cs-CZ" dirty="0"/>
          </a:p>
        </p:txBody>
      </p:sp>
    </p:spTree>
    <p:extLst>
      <p:ext uri="{BB962C8B-B14F-4D97-AF65-F5344CB8AC3E}">
        <p14:creationId xmlns:p14="http://schemas.microsoft.com/office/powerpoint/2010/main" val="5873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B8BE29-A99D-41BF-937F-68351E822B3E}"/>
              </a:ext>
            </a:extLst>
          </p:cNvPr>
          <p:cNvSpPr>
            <a:spLocks noGrp="1"/>
          </p:cNvSpPr>
          <p:nvPr>
            <p:ph type="title"/>
          </p:nvPr>
        </p:nvSpPr>
        <p:spPr/>
        <p:txBody>
          <a:bodyPr/>
          <a:lstStyle/>
          <a:p>
            <a:r>
              <a:rPr lang="cs-CZ" dirty="0"/>
              <a:t>Pozvánka na recyklační akademii</a:t>
            </a:r>
          </a:p>
        </p:txBody>
      </p:sp>
      <p:sp>
        <p:nvSpPr>
          <p:cNvPr id="3" name="Zástupný symbol pro obsah 2">
            <a:extLst>
              <a:ext uri="{FF2B5EF4-FFF2-40B4-BE49-F238E27FC236}">
                <a16:creationId xmlns:a16="http://schemas.microsoft.com/office/drawing/2014/main" id="{2EDD5F68-085F-4E37-ADFD-6918919818E1}"/>
              </a:ext>
            </a:extLst>
          </p:cNvPr>
          <p:cNvSpPr>
            <a:spLocks noGrp="1"/>
          </p:cNvSpPr>
          <p:nvPr>
            <p:ph idx="1"/>
          </p:nvPr>
        </p:nvSpPr>
        <p:spPr/>
        <p:txBody>
          <a:bodyPr/>
          <a:lstStyle/>
          <a:p>
            <a:r>
              <a:rPr lang="cs-CZ" dirty="0"/>
              <a:t>Pilotování do 1. pol. 2024</a:t>
            </a:r>
          </a:p>
          <a:p>
            <a:r>
              <a:rPr lang="cs-CZ" dirty="0"/>
              <a:t>První běh 2. pol. 2024</a:t>
            </a:r>
          </a:p>
        </p:txBody>
      </p:sp>
    </p:spTree>
    <p:extLst>
      <p:ext uri="{BB962C8B-B14F-4D97-AF65-F5344CB8AC3E}">
        <p14:creationId xmlns:p14="http://schemas.microsoft.com/office/powerpoint/2010/main" val="2520945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A740F5B2-09D0-447E-9B52-54B0B814862F}"/>
              </a:ext>
            </a:extLst>
          </p:cNvPr>
          <p:cNvSpPr>
            <a:spLocks noGrp="1"/>
          </p:cNvSpPr>
          <p:nvPr>
            <p:ph type="subTitle" idx="1"/>
          </p:nvPr>
        </p:nvSpPr>
        <p:spPr>
          <a:xfrm>
            <a:off x="1595438" y="2821155"/>
            <a:ext cx="10046771" cy="1215689"/>
          </a:xfrm>
        </p:spPr>
        <p:txBody>
          <a:bodyPr>
            <a:normAutofit/>
          </a:bodyPr>
          <a:lstStyle/>
          <a:p>
            <a:r>
              <a:rPr lang="cs-CZ" dirty="0"/>
              <a:t>Ing. Tereza Pavlů, Ph.D., Ing. Jan Pešta,</a:t>
            </a:r>
          </a:p>
        </p:txBody>
      </p:sp>
      <p:sp>
        <p:nvSpPr>
          <p:cNvPr id="3" name="Zástupný symbol pro text 2">
            <a:extLst>
              <a:ext uri="{FF2B5EF4-FFF2-40B4-BE49-F238E27FC236}">
                <a16:creationId xmlns:a16="http://schemas.microsoft.com/office/drawing/2014/main" id="{33599FE5-2934-4031-87EA-6E12A34B2F6C}"/>
              </a:ext>
            </a:extLst>
          </p:cNvPr>
          <p:cNvSpPr>
            <a:spLocks noGrp="1"/>
          </p:cNvSpPr>
          <p:nvPr>
            <p:ph type="body" sz="quarter" idx="10"/>
          </p:nvPr>
        </p:nvSpPr>
        <p:spPr>
          <a:xfrm>
            <a:off x="1595439" y="1038662"/>
            <a:ext cx="10046770" cy="3838575"/>
          </a:xfrm>
        </p:spPr>
        <p:txBody>
          <a:bodyPr/>
          <a:lstStyle/>
          <a:p>
            <a:r>
              <a:rPr lang="cs-CZ" dirty="0"/>
              <a:t>Děkuji za pozornost</a:t>
            </a:r>
            <a:endParaRPr lang="en-GB" dirty="0"/>
          </a:p>
        </p:txBody>
      </p:sp>
      <p:sp>
        <p:nvSpPr>
          <p:cNvPr id="4" name="Podnadpis 1">
            <a:extLst>
              <a:ext uri="{FF2B5EF4-FFF2-40B4-BE49-F238E27FC236}">
                <a16:creationId xmlns:a16="http://schemas.microsoft.com/office/drawing/2014/main" id="{1C0D05FF-C9DB-4B6A-AEEB-A78418700E49}"/>
              </a:ext>
            </a:extLst>
          </p:cNvPr>
          <p:cNvSpPr txBox="1">
            <a:spLocks/>
          </p:cNvSpPr>
          <p:nvPr/>
        </p:nvSpPr>
        <p:spPr>
          <a:xfrm>
            <a:off x="133110" y="5460332"/>
            <a:ext cx="9772250" cy="1429278"/>
          </a:xfrm>
          <a:prstGeom prst="rect">
            <a:avLst/>
          </a:prstGeom>
          <a:solidFill>
            <a:srgbClr val="0065BC"/>
          </a:solidFill>
        </p:spPr>
        <p:txBody>
          <a:bodyPr vert="horz" lIns="91440" tIns="45720" rIns="91440" bIns="45720" rtlCol="0" anchor="t">
            <a:normAutofit lnSpcReduction="10000"/>
          </a:bodyPr>
          <a:lstStyle>
            <a:lvl1pPr marL="0" indent="0" algn="l" defTabSz="914354" rtl="0" eaLnBrk="1" latinLnBrk="0" hangingPunct="1">
              <a:lnSpc>
                <a:spcPct val="100000"/>
              </a:lnSpc>
              <a:spcBef>
                <a:spcPts val="0"/>
              </a:spcBef>
              <a:buClrTx/>
              <a:buFont typeface="Wingdings" panose="05000000000000000000" pitchFamily="2" charset="2"/>
              <a:buNone/>
              <a:defRPr lang="cs-CZ" sz="2400" b="1" i="0" u="none" strike="noStrike" kern="2800" baseline="0" smtClean="0">
                <a:solidFill>
                  <a:schemeClr val="bg1"/>
                </a:solidFill>
                <a:latin typeface="+mj-lt"/>
                <a:ea typeface="+mn-ea"/>
                <a:cs typeface="Arial" panose="020B0604020202020204" pitchFamily="34" charset="0"/>
              </a:defRPr>
            </a:lvl1pPr>
            <a:lvl2pPr marL="457178" indent="0" algn="ctr" defTabSz="914354" rtl="0" eaLnBrk="1" latinLnBrk="0" hangingPunct="1">
              <a:lnSpc>
                <a:spcPct val="150000"/>
              </a:lnSpc>
              <a:spcBef>
                <a:spcPts val="500"/>
              </a:spcBef>
              <a:buClrTx/>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354" indent="0" algn="ctr" defTabSz="914354" rtl="0" eaLnBrk="1" latinLnBrk="0" hangingPunct="1">
              <a:lnSpc>
                <a:spcPct val="150000"/>
              </a:lnSpc>
              <a:spcBef>
                <a:spcPts val="500"/>
              </a:spcBef>
              <a:buClrTx/>
              <a:buFont typeface="Wingdings" panose="05000000000000000000" pitchFamily="2" charset="2"/>
              <a:buNone/>
              <a:defRPr sz="1800" kern="1200">
                <a:solidFill>
                  <a:schemeClr val="tx1"/>
                </a:solidFill>
                <a:latin typeface="+mn-lt"/>
                <a:ea typeface="+mn-ea"/>
                <a:cs typeface="Arial" panose="020B0604020202020204" pitchFamily="34" charset="0"/>
              </a:defRPr>
            </a:lvl3pPr>
            <a:lvl4pPr marL="1371532" indent="0" algn="ctr" defTabSz="914354" rtl="0" eaLnBrk="1" latinLnBrk="0" hangingPunct="1">
              <a:lnSpc>
                <a:spcPct val="150000"/>
              </a:lnSpc>
              <a:spcBef>
                <a:spcPts val="500"/>
              </a:spcBef>
              <a:buClrTx/>
              <a:buFont typeface="Wingdings" panose="05000000000000000000" pitchFamily="2" charset="2"/>
              <a:buNone/>
              <a:defRPr sz="1600" kern="1200">
                <a:solidFill>
                  <a:schemeClr val="tx1"/>
                </a:solidFill>
                <a:latin typeface="+mn-lt"/>
                <a:ea typeface="+mn-ea"/>
                <a:cs typeface="Arial" panose="020B0604020202020204" pitchFamily="34" charset="0"/>
              </a:defRPr>
            </a:lvl4pPr>
            <a:lvl5pPr marL="1828709" indent="0" algn="ctr" defTabSz="914354" rtl="0" eaLnBrk="1" latinLnBrk="0" hangingPunct="1">
              <a:lnSpc>
                <a:spcPct val="150000"/>
              </a:lnSpc>
              <a:spcBef>
                <a:spcPts val="500"/>
              </a:spcBef>
              <a:buClrTx/>
              <a:buFont typeface="Wingdings" panose="05000000000000000000" pitchFamily="2" charset="2"/>
              <a:buNone/>
              <a:defRPr sz="1600" kern="1200">
                <a:solidFill>
                  <a:schemeClr val="tx1"/>
                </a:solidFill>
                <a:latin typeface="+mn-lt"/>
                <a:ea typeface="+mn-ea"/>
                <a:cs typeface="Arial" panose="020B0604020202020204" pitchFamily="34" charset="0"/>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This presentation was created within the project "CirCon4Climate - Circular Construction Practices for Climate Action," 72.3024.6-003.28, under the European Climate Initiative (EUKI)</a:t>
            </a:r>
            <a:r>
              <a:rPr lang="cs-CZ" sz="1600" dirty="0"/>
              <a:t> </a:t>
            </a:r>
            <a:r>
              <a:rPr lang="en-US" sz="1600" dirty="0">
                <a:hlinkClick r:id="rId2">
                  <a:extLst>
                    <a:ext uri="{A12FA001-AC4F-418D-AE19-62706E023703}">
                      <ahyp:hlinkClr xmlns:ahyp="http://schemas.microsoft.com/office/drawing/2018/hyperlinkcolor" val="tx"/>
                    </a:ext>
                  </a:extLst>
                </a:hlinkClick>
              </a:rPr>
              <a:t>https://www.euki.de/en</a:t>
            </a:r>
            <a:r>
              <a:rPr lang="en-US" sz="1600" dirty="0"/>
              <a:t> of the German Federal Ministry for Economic Affairs and Climate Action (BMWK). The opinions put forward in </a:t>
            </a:r>
            <a:r>
              <a:rPr lang="cs-CZ" sz="1600" dirty="0" err="1"/>
              <a:t>this</a:t>
            </a:r>
            <a:r>
              <a:rPr lang="cs-CZ" sz="1600" dirty="0"/>
              <a:t> </a:t>
            </a:r>
            <a:r>
              <a:rPr lang="cs-CZ" sz="1600" dirty="0" err="1"/>
              <a:t>presentation</a:t>
            </a:r>
            <a:r>
              <a:rPr lang="cs-CZ" sz="1600" dirty="0"/>
              <a:t> </a:t>
            </a:r>
            <a:r>
              <a:rPr lang="en-US" sz="1600" dirty="0"/>
              <a:t>are the sole responsibility of the author(s) and do not necessarily reflect the views of the Federal Ministry for Economic Affairs and Climate Action (BMWK).</a:t>
            </a:r>
          </a:p>
        </p:txBody>
      </p:sp>
      <p:pic>
        <p:nvPicPr>
          <p:cNvPr id="5" name="Obrázek 2" descr="image002">
            <a:extLst>
              <a:ext uri="{FF2B5EF4-FFF2-40B4-BE49-F238E27FC236}">
                <a16:creationId xmlns:a16="http://schemas.microsoft.com/office/drawing/2014/main" id="{B40969A9-A92C-4EA5-A12D-B51AB061D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360" y="5468988"/>
            <a:ext cx="2003059" cy="85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545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A8079424-9454-4158-B34E-3BFB5975869D}"/>
              </a:ext>
            </a:extLst>
          </p:cNvPr>
          <p:cNvSpPr>
            <a:spLocks noGrp="1"/>
          </p:cNvSpPr>
          <p:nvPr>
            <p:ph type="subTitle" idx="1"/>
          </p:nvPr>
        </p:nvSpPr>
        <p:spPr>
          <a:xfrm>
            <a:off x="1412111" y="5428722"/>
            <a:ext cx="7488821" cy="1429278"/>
          </a:xfrm>
          <a:solidFill>
            <a:schemeClr val="bg1"/>
          </a:solidFill>
        </p:spPr>
        <p:txBody>
          <a:bodyPr>
            <a:normAutofit fontScale="62500" lnSpcReduction="20000"/>
          </a:bodyPr>
          <a:lstStyle/>
          <a:p>
            <a:r>
              <a:rPr lang="en-US" dirty="0">
                <a:solidFill>
                  <a:schemeClr val="tx1"/>
                </a:solidFill>
              </a:rPr>
              <a:t>This </a:t>
            </a:r>
            <a:r>
              <a:rPr lang="cs-CZ" dirty="0" err="1">
                <a:solidFill>
                  <a:schemeClr val="tx1"/>
                </a:solidFill>
              </a:rPr>
              <a:t>presentation</a:t>
            </a:r>
            <a:r>
              <a:rPr lang="cs-CZ" dirty="0">
                <a:solidFill>
                  <a:schemeClr val="tx1"/>
                </a:solidFill>
              </a:rPr>
              <a:t> </a:t>
            </a:r>
            <a:r>
              <a:rPr lang="en-US" dirty="0">
                <a:solidFill>
                  <a:schemeClr val="tx1"/>
                </a:solidFill>
              </a:rPr>
              <a:t>was </a:t>
            </a:r>
            <a:r>
              <a:rPr lang="cs-CZ" dirty="0" err="1">
                <a:solidFill>
                  <a:schemeClr val="tx1"/>
                </a:solidFill>
              </a:rPr>
              <a:t>created</a:t>
            </a:r>
            <a:r>
              <a:rPr lang="cs-CZ" dirty="0">
                <a:solidFill>
                  <a:schemeClr val="tx1"/>
                </a:solidFill>
              </a:rPr>
              <a:t> </a:t>
            </a:r>
            <a:r>
              <a:rPr lang="en-US" dirty="0">
                <a:solidFill>
                  <a:schemeClr val="tx1"/>
                </a:solidFill>
              </a:rPr>
              <a:t>within the project "CirCon4Climate - Circular Construction Practices for Climate Action," 72.3024.6-003.28, under the European Climate Initiative (EUKI)</a:t>
            </a:r>
            <a:r>
              <a:rPr lang="en-US" dirty="0">
                <a:solidFill>
                  <a:schemeClr val="tx1"/>
                </a:solidFill>
                <a:hlinkClick r:id="rId2">
                  <a:extLst>
                    <a:ext uri="{A12FA001-AC4F-418D-AE19-62706E023703}">
                      <ahyp:hlinkClr xmlns:ahyp="http://schemas.microsoft.com/office/drawing/2018/hyperlinkcolor" val="tx"/>
                    </a:ext>
                  </a:extLst>
                </a:hlinkClick>
              </a:rPr>
              <a:t>https://www.euki.de/en</a:t>
            </a:r>
            <a:r>
              <a:rPr lang="en-US" dirty="0">
                <a:solidFill>
                  <a:schemeClr val="tx1"/>
                </a:solidFill>
              </a:rPr>
              <a:t> of the German Federal Ministry for Economic Affairs and Climate Action (BMWK). The opinions put forward in this [paper, study, article, publication...] are the sole responsibility of the author(s) and do not necessarily reflect the views of the Federal Ministry for Economic Affairs and Climate Action (BMWK).</a:t>
            </a:r>
          </a:p>
          <a:p>
            <a:endParaRPr lang="en-GB" dirty="0"/>
          </a:p>
        </p:txBody>
      </p:sp>
      <p:sp>
        <p:nvSpPr>
          <p:cNvPr id="3" name="Podnadpis 1">
            <a:extLst>
              <a:ext uri="{FF2B5EF4-FFF2-40B4-BE49-F238E27FC236}">
                <a16:creationId xmlns:a16="http://schemas.microsoft.com/office/drawing/2014/main" id="{3554EC87-5DEC-4C27-8F03-BECECE863E78}"/>
              </a:ext>
            </a:extLst>
          </p:cNvPr>
          <p:cNvSpPr txBox="1">
            <a:spLocks/>
          </p:cNvSpPr>
          <p:nvPr/>
        </p:nvSpPr>
        <p:spPr>
          <a:xfrm>
            <a:off x="1595438" y="3629279"/>
            <a:ext cx="10046771" cy="1215689"/>
          </a:xfrm>
          <a:prstGeom prst="rect">
            <a:avLst/>
          </a:prstGeom>
        </p:spPr>
        <p:txBody>
          <a:bodyPr vert="horz" lIns="91440" tIns="45720" rIns="91440" bIns="45720" rtlCol="0" anchor="t">
            <a:normAutofit/>
          </a:bodyPr>
          <a:lstStyle>
            <a:lvl1pPr marL="0" indent="0" algn="l" defTabSz="914354" rtl="0" eaLnBrk="1" latinLnBrk="0" hangingPunct="1">
              <a:lnSpc>
                <a:spcPct val="100000"/>
              </a:lnSpc>
              <a:spcBef>
                <a:spcPts val="0"/>
              </a:spcBef>
              <a:buClrTx/>
              <a:buFont typeface="Wingdings" panose="05000000000000000000" pitchFamily="2" charset="2"/>
              <a:buNone/>
              <a:defRPr lang="cs-CZ" sz="2400" b="1" i="0" u="none" strike="noStrike" kern="2800" baseline="0" smtClean="0">
                <a:solidFill>
                  <a:schemeClr val="bg1"/>
                </a:solidFill>
                <a:latin typeface="+mj-lt"/>
                <a:ea typeface="+mn-ea"/>
                <a:cs typeface="Arial" panose="020B0604020202020204" pitchFamily="34" charset="0"/>
              </a:defRPr>
            </a:lvl1pPr>
            <a:lvl2pPr marL="457178" indent="0" algn="ctr" defTabSz="914354" rtl="0" eaLnBrk="1" latinLnBrk="0" hangingPunct="1">
              <a:lnSpc>
                <a:spcPct val="150000"/>
              </a:lnSpc>
              <a:spcBef>
                <a:spcPts val="500"/>
              </a:spcBef>
              <a:buClrTx/>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354" indent="0" algn="ctr" defTabSz="914354" rtl="0" eaLnBrk="1" latinLnBrk="0" hangingPunct="1">
              <a:lnSpc>
                <a:spcPct val="150000"/>
              </a:lnSpc>
              <a:spcBef>
                <a:spcPts val="500"/>
              </a:spcBef>
              <a:buClrTx/>
              <a:buFont typeface="Wingdings" panose="05000000000000000000" pitchFamily="2" charset="2"/>
              <a:buNone/>
              <a:defRPr sz="1800" kern="1200">
                <a:solidFill>
                  <a:schemeClr val="tx1"/>
                </a:solidFill>
                <a:latin typeface="+mn-lt"/>
                <a:ea typeface="+mn-ea"/>
                <a:cs typeface="Arial" panose="020B0604020202020204" pitchFamily="34" charset="0"/>
              </a:defRPr>
            </a:lvl3pPr>
            <a:lvl4pPr marL="1371532" indent="0" algn="ctr" defTabSz="914354" rtl="0" eaLnBrk="1" latinLnBrk="0" hangingPunct="1">
              <a:lnSpc>
                <a:spcPct val="150000"/>
              </a:lnSpc>
              <a:spcBef>
                <a:spcPts val="500"/>
              </a:spcBef>
              <a:buClrTx/>
              <a:buFont typeface="Wingdings" panose="05000000000000000000" pitchFamily="2" charset="2"/>
              <a:buNone/>
              <a:defRPr sz="1600" kern="1200">
                <a:solidFill>
                  <a:schemeClr val="tx1"/>
                </a:solidFill>
                <a:latin typeface="+mn-lt"/>
                <a:ea typeface="+mn-ea"/>
                <a:cs typeface="Arial" panose="020B0604020202020204" pitchFamily="34" charset="0"/>
              </a:defRPr>
            </a:lvl4pPr>
            <a:lvl5pPr marL="1828709" indent="0" algn="ctr" defTabSz="914354" rtl="0" eaLnBrk="1" latinLnBrk="0" hangingPunct="1">
              <a:lnSpc>
                <a:spcPct val="150000"/>
              </a:lnSpc>
              <a:spcBef>
                <a:spcPts val="500"/>
              </a:spcBef>
              <a:buClrTx/>
              <a:buFont typeface="Wingdings" panose="05000000000000000000" pitchFamily="2" charset="2"/>
              <a:buNone/>
              <a:defRPr sz="1600" kern="1200">
                <a:solidFill>
                  <a:schemeClr val="tx1"/>
                </a:solidFill>
                <a:latin typeface="+mn-lt"/>
                <a:ea typeface="+mn-ea"/>
                <a:cs typeface="Arial" panose="020B0604020202020204" pitchFamily="34" charset="0"/>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s-CZ" dirty="0"/>
              <a:t>Pavlů, Pešta</a:t>
            </a:r>
          </a:p>
          <a:p>
            <a:r>
              <a:rPr lang="cs-CZ" dirty="0"/>
              <a:t>17.10.2023</a:t>
            </a:r>
          </a:p>
          <a:p>
            <a:endParaRPr lang="cs-CZ" dirty="0"/>
          </a:p>
        </p:txBody>
      </p:sp>
      <p:pic>
        <p:nvPicPr>
          <p:cNvPr id="2050" name="Obrázek 2" descr="image002">
            <a:extLst>
              <a:ext uri="{FF2B5EF4-FFF2-40B4-BE49-F238E27FC236}">
                <a16:creationId xmlns:a16="http://schemas.microsoft.com/office/drawing/2014/main" id="{6D44873E-3F0F-4EF6-915A-815B1D49F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4444" y="5428722"/>
            <a:ext cx="3398837"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dnadpis 1">
            <a:extLst>
              <a:ext uri="{FF2B5EF4-FFF2-40B4-BE49-F238E27FC236}">
                <a16:creationId xmlns:a16="http://schemas.microsoft.com/office/drawing/2014/main" id="{FB4AC924-349E-45D7-A47B-9DA5BBEF3E17}"/>
              </a:ext>
            </a:extLst>
          </p:cNvPr>
          <p:cNvSpPr txBox="1">
            <a:spLocks/>
          </p:cNvSpPr>
          <p:nvPr/>
        </p:nvSpPr>
        <p:spPr>
          <a:xfrm>
            <a:off x="0" y="5428722"/>
            <a:ext cx="1412111" cy="1429278"/>
          </a:xfrm>
          <a:prstGeom prst="rect">
            <a:avLst/>
          </a:prstGeom>
          <a:solidFill>
            <a:schemeClr val="bg1"/>
          </a:solidFill>
        </p:spPr>
        <p:txBody>
          <a:bodyPr vert="horz" lIns="91440" tIns="45720" rIns="91440" bIns="45720" rtlCol="0" anchor="t">
            <a:normAutofit/>
          </a:bodyPr>
          <a:lstStyle>
            <a:lvl1pPr marL="0" indent="0" algn="l" defTabSz="914354" rtl="0" eaLnBrk="1" latinLnBrk="0" hangingPunct="1">
              <a:lnSpc>
                <a:spcPct val="100000"/>
              </a:lnSpc>
              <a:spcBef>
                <a:spcPts val="0"/>
              </a:spcBef>
              <a:buClrTx/>
              <a:buFont typeface="Wingdings" panose="05000000000000000000" pitchFamily="2" charset="2"/>
              <a:buNone/>
              <a:defRPr lang="cs-CZ" sz="2400" b="1" i="0" u="none" strike="noStrike" kern="2800" baseline="0" smtClean="0">
                <a:solidFill>
                  <a:schemeClr val="bg1"/>
                </a:solidFill>
                <a:latin typeface="+mj-lt"/>
                <a:ea typeface="+mn-ea"/>
                <a:cs typeface="Arial" panose="020B0604020202020204" pitchFamily="34" charset="0"/>
              </a:defRPr>
            </a:lvl1pPr>
            <a:lvl2pPr marL="457178" indent="0" algn="ctr" defTabSz="914354" rtl="0" eaLnBrk="1" latinLnBrk="0" hangingPunct="1">
              <a:lnSpc>
                <a:spcPct val="150000"/>
              </a:lnSpc>
              <a:spcBef>
                <a:spcPts val="500"/>
              </a:spcBef>
              <a:buClrTx/>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354" indent="0" algn="ctr" defTabSz="914354" rtl="0" eaLnBrk="1" latinLnBrk="0" hangingPunct="1">
              <a:lnSpc>
                <a:spcPct val="150000"/>
              </a:lnSpc>
              <a:spcBef>
                <a:spcPts val="500"/>
              </a:spcBef>
              <a:buClrTx/>
              <a:buFont typeface="Wingdings" panose="05000000000000000000" pitchFamily="2" charset="2"/>
              <a:buNone/>
              <a:defRPr sz="1800" kern="1200">
                <a:solidFill>
                  <a:schemeClr val="tx1"/>
                </a:solidFill>
                <a:latin typeface="+mn-lt"/>
                <a:ea typeface="+mn-ea"/>
                <a:cs typeface="Arial" panose="020B0604020202020204" pitchFamily="34" charset="0"/>
              </a:defRPr>
            </a:lvl3pPr>
            <a:lvl4pPr marL="1371532" indent="0" algn="ctr" defTabSz="914354" rtl="0" eaLnBrk="1" latinLnBrk="0" hangingPunct="1">
              <a:lnSpc>
                <a:spcPct val="150000"/>
              </a:lnSpc>
              <a:spcBef>
                <a:spcPts val="500"/>
              </a:spcBef>
              <a:buClrTx/>
              <a:buFont typeface="Wingdings" panose="05000000000000000000" pitchFamily="2" charset="2"/>
              <a:buNone/>
              <a:defRPr sz="1600" kern="1200">
                <a:solidFill>
                  <a:schemeClr val="tx1"/>
                </a:solidFill>
                <a:latin typeface="+mn-lt"/>
                <a:ea typeface="+mn-ea"/>
                <a:cs typeface="Arial" panose="020B0604020202020204" pitchFamily="34" charset="0"/>
              </a:defRPr>
            </a:lvl4pPr>
            <a:lvl5pPr marL="1828709" indent="0" algn="ctr" defTabSz="914354" rtl="0" eaLnBrk="1" latinLnBrk="0" hangingPunct="1">
              <a:lnSpc>
                <a:spcPct val="150000"/>
              </a:lnSpc>
              <a:spcBef>
                <a:spcPts val="500"/>
              </a:spcBef>
              <a:buClrTx/>
              <a:buFont typeface="Wingdings" panose="05000000000000000000" pitchFamily="2" charset="2"/>
              <a:buNone/>
              <a:defRPr sz="1600" kern="1200">
                <a:solidFill>
                  <a:schemeClr val="tx1"/>
                </a:solidFill>
                <a:latin typeface="+mn-lt"/>
                <a:ea typeface="+mn-ea"/>
                <a:cs typeface="Arial" panose="020B0604020202020204" pitchFamily="34" charset="0"/>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968767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842677-9A4A-47E2-941F-AD9449004920}"/>
              </a:ext>
            </a:extLst>
          </p:cNvPr>
          <p:cNvSpPr>
            <a:spLocks noGrp="1"/>
          </p:cNvSpPr>
          <p:nvPr>
            <p:ph type="title"/>
          </p:nvPr>
        </p:nvSpPr>
        <p:spPr/>
        <p:txBody>
          <a:bodyPr/>
          <a:lstStyle/>
          <a:p>
            <a:r>
              <a:rPr lang="cs-CZ"/>
              <a:t>Harmonogram</a:t>
            </a:r>
          </a:p>
        </p:txBody>
      </p:sp>
      <p:sp>
        <p:nvSpPr>
          <p:cNvPr id="3" name="Zástupný symbol pro obsah 2">
            <a:extLst>
              <a:ext uri="{FF2B5EF4-FFF2-40B4-BE49-F238E27FC236}">
                <a16:creationId xmlns:a16="http://schemas.microsoft.com/office/drawing/2014/main" id="{C693DFF0-454E-43B3-8133-2E4308CC2A2B}"/>
              </a:ext>
            </a:extLst>
          </p:cNvPr>
          <p:cNvSpPr>
            <a:spLocks noGrp="1"/>
          </p:cNvSpPr>
          <p:nvPr>
            <p:ph idx="1"/>
          </p:nvPr>
        </p:nvSpPr>
        <p:spPr>
          <a:xfrm>
            <a:off x="7155881" y="1502248"/>
            <a:ext cx="5335649" cy="5188345"/>
          </a:xfrm>
        </p:spPr>
        <p:txBody>
          <a:bodyPr tIns="0" bIns="0">
            <a:normAutofit fontScale="92500" lnSpcReduction="20000"/>
          </a:bodyPr>
          <a:lstStyle/>
          <a:p>
            <a:pPr marL="0" indent="0">
              <a:buNone/>
            </a:pPr>
            <a:r>
              <a:rPr lang="cs-CZ"/>
              <a:t>PŘEDNÁŠKY	</a:t>
            </a:r>
          </a:p>
          <a:p>
            <a:r>
              <a:rPr lang="cs-CZ"/>
              <a:t>Úvod do cirkulárních principů ve stavebnictví, cirkulární stavebnictví z pohledu investora </a:t>
            </a:r>
          </a:p>
          <a:p>
            <a:r>
              <a:rPr lang="cs-CZ" err="1"/>
              <a:t>Předdemoliční</a:t>
            </a:r>
            <a:r>
              <a:rPr lang="cs-CZ"/>
              <a:t> audit, plán dekonstrukce, ruční a strojová dekonstrukce </a:t>
            </a:r>
          </a:p>
          <a:p>
            <a:r>
              <a:rPr lang="cs-CZ"/>
              <a:t>Cirkulární design budovy </a:t>
            </a:r>
          </a:p>
          <a:p>
            <a:r>
              <a:rPr lang="cs-CZ"/>
              <a:t>Výrobky a materiály s obsahem druhotných surovin </a:t>
            </a:r>
          </a:p>
          <a:p>
            <a:r>
              <a:rPr lang="cs-CZ"/>
              <a:t>Legislativní kontext nakládání s odpady a související legislativy ve stavebnictví, environmentální rizika recyklace </a:t>
            </a:r>
          </a:p>
          <a:p>
            <a:r>
              <a:rPr lang="cs-CZ"/>
              <a:t>Cirkulární ekonomika jako nástroj dekarbonizace stavebnictví </a:t>
            </a:r>
          </a:p>
          <a:p>
            <a:endParaRPr lang="cs-CZ"/>
          </a:p>
        </p:txBody>
      </p:sp>
      <p:sp>
        <p:nvSpPr>
          <p:cNvPr id="4" name="Zástupný symbol pro obsah 3">
            <a:extLst>
              <a:ext uri="{FF2B5EF4-FFF2-40B4-BE49-F238E27FC236}">
                <a16:creationId xmlns:a16="http://schemas.microsoft.com/office/drawing/2014/main" id="{67CDCC09-0A5C-4F35-8689-B2BD5A2948EF}"/>
              </a:ext>
            </a:extLst>
          </p:cNvPr>
          <p:cNvSpPr>
            <a:spLocks noGrp="1"/>
          </p:cNvSpPr>
          <p:nvPr>
            <p:ph idx="10"/>
          </p:nvPr>
        </p:nvSpPr>
        <p:spPr>
          <a:xfrm>
            <a:off x="1598698" y="1665228"/>
            <a:ext cx="5184000" cy="5188345"/>
          </a:xfrm>
        </p:spPr>
        <p:txBody>
          <a:bodyPr/>
          <a:lstStyle/>
          <a:p>
            <a:pPr marL="0" indent="0">
              <a:buNone/>
            </a:pPr>
            <a:r>
              <a:rPr lang="cs-CZ"/>
              <a:t>CVIČENÍ</a:t>
            </a:r>
          </a:p>
          <a:p>
            <a:r>
              <a:rPr lang="cs-CZ"/>
              <a:t>Zadání projektu – sestavení týmů </a:t>
            </a:r>
          </a:p>
          <a:p>
            <a:r>
              <a:rPr lang="cs-CZ" err="1"/>
              <a:t>Předdemoliční</a:t>
            </a:r>
            <a:r>
              <a:rPr lang="cs-CZ"/>
              <a:t> audit – výkaz výměr, vyhodnocení materiálů </a:t>
            </a:r>
          </a:p>
          <a:p>
            <a:r>
              <a:rPr lang="cs-CZ"/>
              <a:t>Návrh plánu selektivní dekonstrukce </a:t>
            </a:r>
          </a:p>
          <a:p>
            <a:r>
              <a:rPr lang="cs-CZ"/>
              <a:t>Materiálové toky – posouzení využití výrobků a druhotných surovin </a:t>
            </a:r>
          </a:p>
          <a:p>
            <a:r>
              <a:rPr lang="cs-CZ"/>
              <a:t>Konzultační hodina </a:t>
            </a:r>
          </a:p>
          <a:p>
            <a:r>
              <a:rPr lang="cs-CZ"/>
              <a:t>Prezentace projektů (zápočtový týden) </a:t>
            </a:r>
          </a:p>
          <a:p>
            <a:endParaRPr lang="cs-CZ"/>
          </a:p>
        </p:txBody>
      </p:sp>
    </p:spTree>
    <p:extLst>
      <p:ext uri="{BB962C8B-B14F-4D97-AF65-F5344CB8AC3E}">
        <p14:creationId xmlns:p14="http://schemas.microsoft.com/office/powerpoint/2010/main" val="362210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Trvalé zlepšování obrys">
            <a:extLst>
              <a:ext uri="{FF2B5EF4-FFF2-40B4-BE49-F238E27FC236}">
                <a16:creationId xmlns:a16="http://schemas.microsoft.com/office/drawing/2014/main" id="{4EA68FF4-5EAB-3C26-B214-AEEE90C6E46E}"/>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6556" y="685042"/>
            <a:ext cx="5487916" cy="5487916"/>
          </a:xfrm>
        </p:spPr>
      </p:pic>
      <p:sp>
        <p:nvSpPr>
          <p:cNvPr id="6" name="Ovál 5">
            <a:extLst>
              <a:ext uri="{FF2B5EF4-FFF2-40B4-BE49-F238E27FC236}">
                <a16:creationId xmlns:a16="http://schemas.microsoft.com/office/drawing/2014/main" id="{7BEB940D-66B8-BBED-A30B-54C85B01B393}"/>
              </a:ext>
            </a:extLst>
          </p:cNvPr>
          <p:cNvSpPr/>
          <p:nvPr/>
        </p:nvSpPr>
        <p:spPr>
          <a:xfrm>
            <a:off x="4830618" y="2199120"/>
            <a:ext cx="2309091" cy="22620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Nadpis 1">
            <a:extLst>
              <a:ext uri="{FF2B5EF4-FFF2-40B4-BE49-F238E27FC236}">
                <a16:creationId xmlns:a16="http://schemas.microsoft.com/office/drawing/2014/main" id="{3B599DDA-3C3D-FF30-6F5C-60113066152A}"/>
              </a:ext>
            </a:extLst>
          </p:cNvPr>
          <p:cNvSpPr txBox="1">
            <a:spLocks/>
          </p:cNvSpPr>
          <p:nvPr/>
        </p:nvSpPr>
        <p:spPr>
          <a:xfrm>
            <a:off x="1687802" y="5256323"/>
            <a:ext cx="10377486" cy="1165225"/>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3200" kern="2800" cap="all" baseline="0">
                <a:solidFill>
                  <a:schemeClr val="tx1"/>
                </a:solidFill>
                <a:latin typeface="+mj-lt"/>
                <a:ea typeface="+mj-ea"/>
                <a:cs typeface="Arial" panose="020B0604020202020204" pitchFamily="34" charset="0"/>
              </a:defRPr>
            </a:lvl1pPr>
          </a:lstStyle>
          <a:p>
            <a:r>
              <a:rPr lang="cs-CZ" sz="2000" dirty="0">
                <a:solidFill>
                  <a:schemeClr val="accent1"/>
                </a:solidFill>
              </a:rPr>
              <a:t>9 % </a:t>
            </a:r>
            <a:r>
              <a:rPr lang="cs-CZ" sz="2000" dirty="0" err="1">
                <a:solidFill>
                  <a:schemeClr val="accent1"/>
                </a:solidFill>
              </a:rPr>
              <a:t>Circularity</a:t>
            </a:r>
            <a:r>
              <a:rPr lang="cs-CZ" sz="2000" dirty="0">
                <a:solidFill>
                  <a:schemeClr val="accent1"/>
                </a:solidFill>
              </a:rPr>
              <a:t> Gap report</a:t>
            </a:r>
          </a:p>
        </p:txBody>
      </p:sp>
      <p:sp>
        <p:nvSpPr>
          <p:cNvPr id="2" name="Nadpis 1">
            <a:extLst>
              <a:ext uri="{FF2B5EF4-FFF2-40B4-BE49-F238E27FC236}">
                <a16:creationId xmlns:a16="http://schemas.microsoft.com/office/drawing/2014/main" id="{CBD95027-DB60-4AD8-B8E2-B6DA261CC115}"/>
              </a:ext>
            </a:extLst>
          </p:cNvPr>
          <p:cNvSpPr>
            <a:spLocks noGrp="1"/>
          </p:cNvSpPr>
          <p:nvPr>
            <p:ph type="title"/>
          </p:nvPr>
        </p:nvSpPr>
        <p:spPr>
          <a:xfrm>
            <a:off x="5082094" y="2550102"/>
            <a:ext cx="746051" cy="1165225"/>
          </a:xfrm>
        </p:spPr>
        <p:txBody>
          <a:bodyPr>
            <a:normAutofit/>
          </a:bodyPr>
          <a:lstStyle/>
          <a:p>
            <a:r>
              <a:rPr lang="cs-CZ" sz="6600" dirty="0">
                <a:solidFill>
                  <a:schemeClr val="accent1"/>
                </a:solidFill>
              </a:rPr>
              <a:t>9</a:t>
            </a:r>
          </a:p>
        </p:txBody>
      </p:sp>
      <p:sp>
        <p:nvSpPr>
          <p:cNvPr id="9" name="Nadpis 1">
            <a:extLst>
              <a:ext uri="{FF2B5EF4-FFF2-40B4-BE49-F238E27FC236}">
                <a16:creationId xmlns:a16="http://schemas.microsoft.com/office/drawing/2014/main" id="{2C0EA5F7-7E42-9481-C7AD-CA5CC353974C}"/>
              </a:ext>
            </a:extLst>
          </p:cNvPr>
          <p:cNvSpPr txBox="1">
            <a:spLocks/>
          </p:cNvSpPr>
          <p:nvPr/>
        </p:nvSpPr>
        <p:spPr>
          <a:xfrm>
            <a:off x="5714785" y="2550102"/>
            <a:ext cx="916925" cy="1165225"/>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3200" kern="2800" cap="all" baseline="0">
                <a:solidFill>
                  <a:schemeClr val="tx1"/>
                </a:solidFill>
                <a:latin typeface="+mj-lt"/>
                <a:ea typeface="+mj-ea"/>
                <a:cs typeface="Arial" panose="020B0604020202020204" pitchFamily="34" charset="0"/>
              </a:defRPr>
            </a:lvl1pPr>
          </a:lstStyle>
          <a:p>
            <a:r>
              <a:rPr lang="cs-CZ" sz="6600" dirty="0">
                <a:solidFill>
                  <a:schemeClr val="accent1"/>
                </a:solidFill>
              </a:rPr>
              <a:t>%</a:t>
            </a:r>
          </a:p>
        </p:txBody>
      </p:sp>
    </p:spTree>
    <p:extLst>
      <p:ext uri="{BB962C8B-B14F-4D97-AF65-F5344CB8AC3E}">
        <p14:creationId xmlns:p14="http://schemas.microsoft.com/office/powerpoint/2010/main" val="173706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3DD8A8-FEAF-48DB-B80F-2AF3261C6478}"/>
              </a:ext>
            </a:extLst>
          </p:cNvPr>
          <p:cNvSpPr>
            <a:spLocks noGrp="1"/>
          </p:cNvSpPr>
          <p:nvPr>
            <p:ph type="title"/>
          </p:nvPr>
        </p:nvSpPr>
        <p:spPr/>
        <p:txBody>
          <a:bodyPr>
            <a:normAutofit fontScale="90000"/>
          </a:bodyPr>
          <a:lstStyle/>
          <a:p>
            <a:r>
              <a:rPr lang="cs-CZ"/>
              <a:t>Úvod do cirkulárního stavebnictví, cirkulární stavebnictví z pohledu investora </a:t>
            </a:r>
          </a:p>
        </p:txBody>
      </p:sp>
      <p:sp>
        <p:nvSpPr>
          <p:cNvPr id="4" name="Zástupný symbol pro obsah 3">
            <a:extLst>
              <a:ext uri="{FF2B5EF4-FFF2-40B4-BE49-F238E27FC236}">
                <a16:creationId xmlns:a16="http://schemas.microsoft.com/office/drawing/2014/main" id="{BFCDBDDC-2BF6-4954-87C0-EECEAC41F402}"/>
              </a:ext>
            </a:extLst>
          </p:cNvPr>
          <p:cNvSpPr>
            <a:spLocks noGrp="1"/>
          </p:cNvSpPr>
          <p:nvPr>
            <p:ph idx="1"/>
          </p:nvPr>
        </p:nvSpPr>
        <p:spPr/>
        <p:txBody>
          <a:bodyPr/>
          <a:lstStyle/>
          <a:p>
            <a:r>
              <a:rPr lang="cs-CZ"/>
              <a:t>Cirkulární ekonomika</a:t>
            </a:r>
          </a:p>
          <a:p>
            <a:r>
              <a:rPr lang="cs-CZ"/>
              <a:t>Principy cirkulární ekonomiky, příklady uplatnění</a:t>
            </a:r>
          </a:p>
          <a:p>
            <a:r>
              <a:rPr lang="cs-CZ"/>
              <a:t>Indikátory </a:t>
            </a:r>
            <a:r>
              <a:rPr lang="cs-CZ" err="1"/>
              <a:t>cirkularity</a:t>
            </a:r>
            <a:endParaRPr lang="cs-CZ"/>
          </a:p>
          <a:p>
            <a:r>
              <a:rPr lang="cs-CZ" err="1"/>
              <a:t>Cirkularita</a:t>
            </a:r>
            <a:r>
              <a:rPr lang="cs-CZ"/>
              <a:t> jako konkurenční výhoda pro investora</a:t>
            </a:r>
          </a:p>
          <a:p>
            <a:r>
              <a:rPr lang="cs-CZ"/>
              <a:t>Host např. Karel Fronk</a:t>
            </a:r>
          </a:p>
        </p:txBody>
      </p:sp>
    </p:spTree>
    <p:extLst>
      <p:ext uri="{BB962C8B-B14F-4D97-AF65-F5344CB8AC3E}">
        <p14:creationId xmlns:p14="http://schemas.microsoft.com/office/powerpoint/2010/main" val="176215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C453E-669B-4648-B7BA-FF497DCDF717}"/>
              </a:ext>
            </a:extLst>
          </p:cNvPr>
          <p:cNvSpPr>
            <a:spLocks noGrp="1"/>
          </p:cNvSpPr>
          <p:nvPr>
            <p:ph type="title"/>
          </p:nvPr>
        </p:nvSpPr>
        <p:spPr/>
        <p:txBody>
          <a:bodyPr>
            <a:normAutofit/>
          </a:bodyPr>
          <a:lstStyle/>
          <a:p>
            <a:r>
              <a:rPr lang="cs-CZ" err="1"/>
              <a:t>Předdemoliční</a:t>
            </a:r>
            <a:r>
              <a:rPr lang="cs-CZ"/>
              <a:t> audit, plán dekonstrukce, ruční a strojová dekonstrukce </a:t>
            </a:r>
          </a:p>
        </p:txBody>
      </p:sp>
      <p:sp>
        <p:nvSpPr>
          <p:cNvPr id="6" name="Zástupný symbol pro obsah 5">
            <a:extLst>
              <a:ext uri="{FF2B5EF4-FFF2-40B4-BE49-F238E27FC236}">
                <a16:creationId xmlns:a16="http://schemas.microsoft.com/office/drawing/2014/main" id="{00BDDE9B-D334-4E3B-91A6-F7EE575A546B}"/>
              </a:ext>
            </a:extLst>
          </p:cNvPr>
          <p:cNvSpPr>
            <a:spLocks noGrp="1"/>
          </p:cNvSpPr>
          <p:nvPr>
            <p:ph idx="1"/>
          </p:nvPr>
        </p:nvSpPr>
        <p:spPr/>
        <p:txBody>
          <a:bodyPr/>
          <a:lstStyle/>
          <a:p>
            <a:r>
              <a:rPr lang="cs-CZ" err="1"/>
              <a:t>Předdemoliční</a:t>
            </a:r>
            <a:r>
              <a:rPr lang="cs-CZ"/>
              <a:t> audit, obsah, postup, příklady, správná praxe</a:t>
            </a:r>
          </a:p>
          <a:p>
            <a:r>
              <a:rPr lang="cs-CZ"/>
              <a:t>Selektivní dekonstrukce a plán dekonstrukce</a:t>
            </a:r>
          </a:p>
          <a:p>
            <a:r>
              <a:rPr lang="cs-CZ"/>
              <a:t>Pokročilé technologie pro </a:t>
            </a:r>
            <a:r>
              <a:rPr lang="cs-CZ" err="1"/>
              <a:t>předdemoliční</a:t>
            </a:r>
            <a:r>
              <a:rPr lang="cs-CZ"/>
              <a:t> audit</a:t>
            </a:r>
          </a:p>
          <a:p>
            <a:r>
              <a:rPr lang="cs-CZ"/>
              <a:t>Ruční dekonstrukce</a:t>
            </a:r>
          </a:p>
          <a:p>
            <a:r>
              <a:rPr lang="cs-CZ"/>
              <a:t>Strojová dekonstrukce</a:t>
            </a:r>
          </a:p>
          <a:p>
            <a:r>
              <a:rPr lang="cs-CZ"/>
              <a:t>Jan </a:t>
            </a:r>
            <a:r>
              <a:rPr lang="cs-CZ" err="1"/>
              <a:t>Otýs</a:t>
            </a:r>
            <a:r>
              <a:rPr lang="cs-CZ"/>
              <a:t>, AZS 98</a:t>
            </a:r>
          </a:p>
        </p:txBody>
      </p:sp>
    </p:spTree>
    <p:extLst>
      <p:ext uri="{BB962C8B-B14F-4D97-AF65-F5344CB8AC3E}">
        <p14:creationId xmlns:p14="http://schemas.microsoft.com/office/powerpoint/2010/main" val="4240955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811C43-E863-41B8-96DC-18688ED24298}"/>
              </a:ext>
            </a:extLst>
          </p:cNvPr>
          <p:cNvSpPr>
            <a:spLocks noGrp="1"/>
          </p:cNvSpPr>
          <p:nvPr>
            <p:ph type="title"/>
          </p:nvPr>
        </p:nvSpPr>
        <p:spPr/>
        <p:txBody>
          <a:bodyPr/>
          <a:lstStyle/>
          <a:p>
            <a:r>
              <a:rPr lang="cs-CZ"/>
              <a:t>Cirkulární design budovy </a:t>
            </a:r>
          </a:p>
        </p:txBody>
      </p:sp>
      <p:sp>
        <p:nvSpPr>
          <p:cNvPr id="6" name="Zástupný symbol pro obsah 5">
            <a:extLst>
              <a:ext uri="{FF2B5EF4-FFF2-40B4-BE49-F238E27FC236}">
                <a16:creationId xmlns:a16="http://schemas.microsoft.com/office/drawing/2014/main" id="{AF42DA22-E508-4EEE-B1E3-CA35C252CEE5}"/>
              </a:ext>
            </a:extLst>
          </p:cNvPr>
          <p:cNvSpPr>
            <a:spLocks noGrp="1"/>
          </p:cNvSpPr>
          <p:nvPr>
            <p:ph idx="1"/>
          </p:nvPr>
        </p:nvSpPr>
        <p:spPr/>
        <p:txBody>
          <a:bodyPr/>
          <a:lstStyle/>
          <a:p>
            <a:r>
              <a:rPr lang="cs-CZ"/>
              <a:t>Strategie cirkulárního designu (design </a:t>
            </a:r>
            <a:r>
              <a:rPr lang="cs-CZ" err="1"/>
              <a:t>for</a:t>
            </a:r>
            <a:r>
              <a:rPr lang="cs-CZ"/>
              <a:t> </a:t>
            </a:r>
            <a:r>
              <a:rPr lang="cs-CZ" err="1"/>
              <a:t>dissassembly</a:t>
            </a:r>
            <a:r>
              <a:rPr lang="cs-CZ"/>
              <a:t>, reversibility, adaptability)</a:t>
            </a:r>
          </a:p>
          <a:p>
            <a:r>
              <a:rPr lang="cs-CZ"/>
              <a:t>Checklist pro cirkulární stavbu</a:t>
            </a:r>
          </a:p>
          <a:p>
            <a:r>
              <a:rPr lang="cs-CZ"/>
              <a:t>Příklady dobré praxe</a:t>
            </a:r>
          </a:p>
          <a:p>
            <a:r>
              <a:rPr lang="cs-CZ" err="1"/>
              <a:t>Cirkularita</a:t>
            </a:r>
            <a:r>
              <a:rPr lang="cs-CZ"/>
              <a:t> v certifikačních </a:t>
            </a:r>
            <a:r>
              <a:rPr lang="cs-CZ" err="1"/>
              <a:t>systémemech</a:t>
            </a:r>
            <a:endParaRPr lang="cs-CZ"/>
          </a:p>
          <a:p>
            <a:r>
              <a:rPr lang="cs-CZ"/>
              <a:t>Host např. Adam </a:t>
            </a:r>
            <a:r>
              <a:rPr lang="cs-CZ" err="1"/>
              <a:t>Rujbr</a:t>
            </a:r>
            <a:r>
              <a:rPr lang="cs-CZ"/>
              <a:t> nebo Karel Goláň</a:t>
            </a:r>
          </a:p>
        </p:txBody>
      </p:sp>
    </p:spTree>
    <p:extLst>
      <p:ext uri="{BB962C8B-B14F-4D97-AF65-F5344CB8AC3E}">
        <p14:creationId xmlns:p14="http://schemas.microsoft.com/office/powerpoint/2010/main" val="2316886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69ACB0-A28B-413E-8292-2A2CA558CEDF}"/>
              </a:ext>
            </a:extLst>
          </p:cNvPr>
          <p:cNvSpPr>
            <a:spLocks noGrp="1"/>
          </p:cNvSpPr>
          <p:nvPr>
            <p:ph type="title"/>
          </p:nvPr>
        </p:nvSpPr>
        <p:spPr/>
        <p:txBody>
          <a:bodyPr>
            <a:normAutofit/>
          </a:bodyPr>
          <a:lstStyle/>
          <a:p>
            <a:r>
              <a:rPr lang="cs-CZ"/>
              <a:t>Výrobky a materiály s obsahem druhotných surovin </a:t>
            </a:r>
          </a:p>
        </p:txBody>
      </p:sp>
      <p:sp>
        <p:nvSpPr>
          <p:cNvPr id="8" name="Zástupný symbol pro obsah 7">
            <a:extLst>
              <a:ext uri="{FF2B5EF4-FFF2-40B4-BE49-F238E27FC236}">
                <a16:creationId xmlns:a16="http://schemas.microsoft.com/office/drawing/2014/main" id="{E871355E-3AA0-48F3-9853-27FCFBB3B48A}"/>
              </a:ext>
            </a:extLst>
          </p:cNvPr>
          <p:cNvSpPr>
            <a:spLocks noGrp="1"/>
          </p:cNvSpPr>
          <p:nvPr>
            <p:ph idx="1"/>
          </p:nvPr>
        </p:nvSpPr>
        <p:spPr/>
        <p:txBody>
          <a:bodyPr/>
          <a:lstStyle/>
          <a:p>
            <a:r>
              <a:rPr lang="cs-CZ"/>
              <a:t>Co všechno se produkuje za SDO, co z toho jde recyklovat?</a:t>
            </a:r>
          </a:p>
          <a:p>
            <a:r>
              <a:rPr lang="cs-CZ"/>
              <a:t>Jak vyrobit recyklovaný výrobek</a:t>
            </a:r>
          </a:p>
          <a:p>
            <a:r>
              <a:rPr lang="cs-CZ"/>
              <a:t>Katalog výrobků a materiálů s obsahem recyklátu</a:t>
            </a:r>
          </a:p>
          <a:p>
            <a:pPr marL="0" indent="0">
              <a:buNone/>
            </a:pPr>
            <a:endParaRPr lang="cs-CZ"/>
          </a:p>
        </p:txBody>
      </p:sp>
    </p:spTree>
    <p:extLst>
      <p:ext uri="{BB962C8B-B14F-4D97-AF65-F5344CB8AC3E}">
        <p14:creationId xmlns:p14="http://schemas.microsoft.com/office/powerpoint/2010/main" val="3779686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EDE167-DE02-4BFD-AC93-8B7CBF3734E3}"/>
              </a:ext>
            </a:extLst>
          </p:cNvPr>
          <p:cNvSpPr>
            <a:spLocks noGrp="1"/>
          </p:cNvSpPr>
          <p:nvPr>
            <p:ph type="title"/>
          </p:nvPr>
        </p:nvSpPr>
        <p:spPr/>
        <p:txBody>
          <a:bodyPr>
            <a:normAutofit fontScale="90000"/>
          </a:bodyPr>
          <a:lstStyle/>
          <a:p>
            <a:r>
              <a:rPr lang="cs-CZ"/>
              <a:t>Legislativní kontext nakládání s odpady a související legislativy ve stavebnictví, environmentální rizika recyklace</a:t>
            </a:r>
          </a:p>
        </p:txBody>
      </p:sp>
      <p:sp>
        <p:nvSpPr>
          <p:cNvPr id="8" name="Zástupný symbol pro obsah 7">
            <a:extLst>
              <a:ext uri="{FF2B5EF4-FFF2-40B4-BE49-F238E27FC236}">
                <a16:creationId xmlns:a16="http://schemas.microsoft.com/office/drawing/2014/main" id="{1006055F-D650-4332-BDB8-1315C4604D3C}"/>
              </a:ext>
            </a:extLst>
          </p:cNvPr>
          <p:cNvSpPr>
            <a:spLocks noGrp="1"/>
          </p:cNvSpPr>
          <p:nvPr>
            <p:ph idx="1"/>
          </p:nvPr>
        </p:nvSpPr>
        <p:spPr/>
        <p:txBody>
          <a:bodyPr/>
          <a:lstStyle/>
          <a:p>
            <a:r>
              <a:rPr lang="cs-CZ"/>
              <a:t>Definice odpadu</a:t>
            </a:r>
          </a:p>
          <a:p>
            <a:r>
              <a:rPr lang="cs-CZ"/>
              <a:t>Budoucí legislativa dekonstrukce</a:t>
            </a:r>
          </a:p>
          <a:p>
            <a:r>
              <a:rPr lang="cs-CZ"/>
              <a:t>Vyhlášky odpad/</a:t>
            </a:r>
            <a:r>
              <a:rPr lang="cs-CZ" err="1"/>
              <a:t>neodpad</a:t>
            </a:r>
            <a:endParaRPr lang="cs-CZ"/>
          </a:p>
          <a:p>
            <a:r>
              <a:rPr lang="cs-CZ"/>
              <a:t>Politika druhotných surovin</a:t>
            </a:r>
          </a:p>
          <a:p>
            <a:r>
              <a:rPr lang="cs-CZ"/>
              <a:t>Environmentální rizika recyklace – </a:t>
            </a:r>
            <a:r>
              <a:rPr lang="cs-CZ" err="1"/>
              <a:t>ekotoxicita</a:t>
            </a:r>
            <a:endParaRPr lang="cs-CZ"/>
          </a:p>
          <a:p>
            <a:r>
              <a:rPr lang="cs-CZ"/>
              <a:t>Host např. Ondra Moflár</a:t>
            </a:r>
          </a:p>
          <a:p>
            <a:endParaRPr lang="cs-CZ"/>
          </a:p>
          <a:p>
            <a:endParaRPr lang="cs-CZ"/>
          </a:p>
        </p:txBody>
      </p:sp>
    </p:spTree>
    <p:extLst>
      <p:ext uri="{BB962C8B-B14F-4D97-AF65-F5344CB8AC3E}">
        <p14:creationId xmlns:p14="http://schemas.microsoft.com/office/powerpoint/2010/main" val="204376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EABF50-D26A-4B46-A071-5873E15E42D5}"/>
              </a:ext>
            </a:extLst>
          </p:cNvPr>
          <p:cNvSpPr>
            <a:spLocks noGrp="1"/>
          </p:cNvSpPr>
          <p:nvPr>
            <p:ph type="title"/>
          </p:nvPr>
        </p:nvSpPr>
        <p:spPr/>
        <p:txBody>
          <a:bodyPr>
            <a:normAutofit fontScale="90000"/>
          </a:bodyPr>
          <a:lstStyle/>
          <a:p>
            <a:r>
              <a:rPr lang="cs-CZ"/>
              <a:t>Cirkulární ekonomika jako nástroj dekarbonizace stavebnictví </a:t>
            </a:r>
            <a:br>
              <a:rPr lang="cs-CZ"/>
            </a:br>
            <a:endParaRPr lang="cs-CZ"/>
          </a:p>
        </p:txBody>
      </p:sp>
      <p:sp>
        <p:nvSpPr>
          <p:cNvPr id="8" name="Zástupný symbol pro obsah 7">
            <a:extLst>
              <a:ext uri="{FF2B5EF4-FFF2-40B4-BE49-F238E27FC236}">
                <a16:creationId xmlns:a16="http://schemas.microsoft.com/office/drawing/2014/main" id="{D6AF8E1A-C459-4955-921A-23D03316B025}"/>
              </a:ext>
            </a:extLst>
          </p:cNvPr>
          <p:cNvSpPr>
            <a:spLocks noGrp="1"/>
          </p:cNvSpPr>
          <p:nvPr>
            <p:ph idx="1"/>
          </p:nvPr>
        </p:nvSpPr>
        <p:spPr/>
        <p:txBody>
          <a:bodyPr/>
          <a:lstStyle/>
          <a:p>
            <a:r>
              <a:rPr lang="cs-CZ"/>
              <a:t>Cirkulární ekonomika jako strategie Zelené dohody</a:t>
            </a:r>
          </a:p>
          <a:p>
            <a:r>
              <a:rPr lang="cs-CZ"/>
              <a:t>Uhlíková stopa a LCA cirkulárních výrobků</a:t>
            </a:r>
          </a:p>
          <a:p>
            <a:r>
              <a:rPr lang="cs-CZ"/>
              <a:t>Cirkulární byznys modely</a:t>
            </a:r>
          </a:p>
          <a:p>
            <a:r>
              <a:rPr lang="cs-CZ"/>
              <a:t>Cirkulární Česko 2040 a související strategie</a:t>
            </a:r>
          </a:p>
          <a:p>
            <a:r>
              <a:rPr lang="cs-CZ"/>
              <a:t>INCIEN, Pavel Zedníček</a:t>
            </a:r>
          </a:p>
        </p:txBody>
      </p:sp>
    </p:spTree>
    <p:extLst>
      <p:ext uri="{BB962C8B-B14F-4D97-AF65-F5344CB8AC3E}">
        <p14:creationId xmlns:p14="http://schemas.microsoft.com/office/powerpoint/2010/main" val="294822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Trvalé zlepšování obrys">
            <a:extLst>
              <a:ext uri="{FF2B5EF4-FFF2-40B4-BE49-F238E27FC236}">
                <a16:creationId xmlns:a16="http://schemas.microsoft.com/office/drawing/2014/main" id="{4EA68FF4-5EAB-3C26-B214-AEEE90C6E46E}"/>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6556" y="685042"/>
            <a:ext cx="5487916" cy="5487916"/>
          </a:xfrm>
        </p:spPr>
      </p:pic>
      <p:sp>
        <p:nvSpPr>
          <p:cNvPr id="6" name="Ovál 5">
            <a:extLst>
              <a:ext uri="{FF2B5EF4-FFF2-40B4-BE49-F238E27FC236}">
                <a16:creationId xmlns:a16="http://schemas.microsoft.com/office/drawing/2014/main" id="{7BEB940D-66B8-BBED-A30B-54C85B01B393}"/>
              </a:ext>
            </a:extLst>
          </p:cNvPr>
          <p:cNvSpPr/>
          <p:nvPr/>
        </p:nvSpPr>
        <p:spPr>
          <a:xfrm>
            <a:off x="4836263" y="2199120"/>
            <a:ext cx="2309091" cy="22620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Nadpis 1">
            <a:extLst>
              <a:ext uri="{FF2B5EF4-FFF2-40B4-BE49-F238E27FC236}">
                <a16:creationId xmlns:a16="http://schemas.microsoft.com/office/drawing/2014/main" id="{2C0EA5F7-7E42-9481-C7AD-CA5CC353974C}"/>
              </a:ext>
            </a:extLst>
          </p:cNvPr>
          <p:cNvSpPr txBox="1">
            <a:spLocks/>
          </p:cNvSpPr>
          <p:nvPr/>
        </p:nvSpPr>
        <p:spPr>
          <a:xfrm>
            <a:off x="5714785" y="2550102"/>
            <a:ext cx="916925" cy="1165225"/>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3200" kern="2800" cap="all" baseline="0">
                <a:solidFill>
                  <a:schemeClr val="tx1"/>
                </a:solidFill>
                <a:latin typeface="+mj-lt"/>
                <a:ea typeface="+mj-ea"/>
                <a:cs typeface="Arial" panose="020B0604020202020204" pitchFamily="34" charset="0"/>
              </a:defRPr>
            </a:lvl1pPr>
          </a:lstStyle>
          <a:p>
            <a:endParaRPr lang="cs-CZ" sz="6600" dirty="0">
              <a:solidFill>
                <a:schemeClr val="accent1"/>
              </a:solidFill>
            </a:endParaRPr>
          </a:p>
        </p:txBody>
      </p:sp>
      <p:pic>
        <p:nvPicPr>
          <p:cNvPr id="10" name="Grafický objekt 9" descr="Domov se souvislou výplní">
            <a:extLst>
              <a:ext uri="{FF2B5EF4-FFF2-40B4-BE49-F238E27FC236}">
                <a16:creationId xmlns:a16="http://schemas.microsoft.com/office/drawing/2014/main" id="{C2574087-0DCA-54DD-EC6C-512A7FB801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9667" y="2398133"/>
            <a:ext cx="1689391" cy="1689391"/>
          </a:xfrm>
          <a:prstGeom prst="rect">
            <a:avLst/>
          </a:prstGeom>
        </p:spPr>
      </p:pic>
      <p:pic>
        <p:nvPicPr>
          <p:cNvPr id="12" name="Grafický objekt 11" descr="Továrna se souvislou výplní">
            <a:extLst>
              <a:ext uri="{FF2B5EF4-FFF2-40B4-BE49-F238E27FC236}">
                <a16:creationId xmlns:a16="http://schemas.microsoft.com/office/drawing/2014/main" id="{3CB0B2EE-D916-B79E-5653-8D54BA0338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29810" y="2872941"/>
            <a:ext cx="914400" cy="914400"/>
          </a:xfrm>
          <a:prstGeom prst="rect">
            <a:avLst/>
          </a:prstGeom>
        </p:spPr>
      </p:pic>
      <p:pic>
        <p:nvPicPr>
          <p:cNvPr id="14" name="Grafický objekt 13" descr="Architektura se souvislou výplní">
            <a:extLst>
              <a:ext uri="{FF2B5EF4-FFF2-40B4-BE49-F238E27FC236}">
                <a16:creationId xmlns:a16="http://schemas.microsoft.com/office/drawing/2014/main" id="{504B004C-33E3-5731-5038-6153A79EC5E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78543" y="4738254"/>
            <a:ext cx="905813" cy="914400"/>
          </a:xfrm>
          <a:prstGeom prst="rect">
            <a:avLst/>
          </a:prstGeom>
        </p:spPr>
      </p:pic>
      <p:pic>
        <p:nvPicPr>
          <p:cNvPr id="18" name="Grafický objekt 17" descr="Stavební pracovník muž se souvislou výplní">
            <a:extLst>
              <a:ext uri="{FF2B5EF4-FFF2-40B4-BE49-F238E27FC236}">
                <a16:creationId xmlns:a16="http://schemas.microsoft.com/office/drawing/2014/main" id="{DAAFDEAD-89C8-A2C8-C3A1-BC742B47BD3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65114" y="4895272"/>
            <a:ext cx="914400" cy="914400"/>
          </a:xfrm>
          <a:prstGeom prst="rect">
            <a:avLst/>
          </a:prstGeom>
        </p:spPr>
      </p:pic>
      <p:pic>
        <p:nvPicPr>
          <p:cNvPr id="20" name="Grafický objekt 19" descr="Dolar se souvislou výplní">
            <a:extLst>
              <a:ext uri="{FF2B5EF4-FFF2-40B4-BE49-F238E27FC236}">
                <a16:creationId xmlns:a16="http://schemas.microsoft.com/office/drawing/2014/main" id="{FB188976-D070-8555-CBC9-E39FFB3E803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69956" y="831453"/>
            <a:ext cx="914400" cy="914400"/>
          </a:xfrm>
          <a:prstGeom prst="rect">
            <a:avLst/>
          </a:prstGeom>
        </p:spPr>
      </p:pic>
      <p:pic>
        <p:nvPicPr>
          <p:cNvPr id="22" name="Grafický objekt 21" descr="Mapa s pokladem se souvislou výplní">
            <a:extLst>
              <a:ext uri="{FF2B5EF4-FFF2-40B4-BE49-F238E27FC236}">
                <a16:creationId xmlns:a16="http://schemas.microsoft.com/office/drawing/2014/main" id="{582C95A2-384F-F650-5917-6ED3FCA39DB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80365" y="2872941"/>
            <a:ext cx="914400" cy="914400"/>
          </a:xfrm>
          <a:prstGeom prst="rect">
            <a:avLst/>
          </a:prstGeom>
        </p:spPr>
      </p:pic>
      <p:pic>
        <p:nvPicPr>
          <p:cNvPr id="24" name="Grafický objekt 23" descr="Promoční čepice se souvislou výplní">
            <a:extLst>
              <a:ext uri="{FF2B5EF4-FFF2-40B4-BE49-F238E27FC236}">
                <a16:creationId xmlns:a16="http://schemas.microsoft.com/office/drawing/2014/main" id="{302A3C0E-9F13-BDBE-ADF1-579B2902B66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65114" y="685042"/>
            <a:ext cx="914400" cy="914400"/>
          </a:xfrm>
          <a:prstGeom prst="rect">
            <a:avLst/>
          </a:prstGeom>
        </p:spPr>
      </p:pic>
    </p:spTree>
    <p:extLst>
      <p:ext uri="{BB962C8B-B14F-4D97-AF65-F5344CB8AC3E}">
        <p14:creationId xmlns:p14="http://schemas.microsoft.com/office/powerpoint/2010/main" val="238780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FC0305-25D2-4771-9F69-3D952C1ADB40}"/>
              </a:ext>
            </a:extLst>
          </p:cNvPr>
          <p:cNvSpPr>
            <a:spLocks noGrp="1"/>
          </p:cNvSpPr>
          <p:nvPr>
            <p:ph type="title"/>
          </p:nvPr>
        </p:nvSpPr>
        <p:spPr/>
        <p:txBody>
          <a:bodyPr/>
          <a:lstStyle/>
          <a:p>
            <a:r>
              <a:rPr lang="cs-CZ" dirty="0"/>
              <a:t>TRH – změna – přechod z cirkulární na lineární</a:t>
            </a:r>
          </a:p>
        </p:txBody>
      </p:sp>
      <p:sp>
        <p:nvSpPr>
          <p:cNvPr id="3" name="Zástupný symbol pro obsah 2">
            <a:extLst>
              <a:ext uri="{FF2B5EF4-FFF2-40B4-BE49-F238E27FC236}">
                <a16:creationId xmlns:a16="http://schemas.microsoft.com/office/drawing/2014/main" id="{A51E1C61-443E-464D-B66A-349A8095F4CB}"/>
              </a:ext>
            </a:extLst>
          </p:cNvPr>
          <p:cNvSpPr>
            <a:spLocks noGrp="1"/>
          </p:cNvSpPr>
          <p:nvPr>
            <p:ph idx="1"/>
          </p:nvPr>
        </p:nvSpPr>
        <p:spPr/>
        <p:txBody>
          <a:bodyPr>
            <a:normAutofit/>
          </a:bodyPr>
          <a:lstStyle/>
          <a:p>
            <a:r>
              <a:rPr lang="cs-CZ" dirty="0"/>
              <a:t>mezi tvůrci politik je nedostatečné povědomí o možnostech snižování emisí skleníkových plynů a spotřeby zdrojů prostřednictvím cirkulárního stavebnictví.​</a:t>
            </a:r>
          </a:p>
          <a:p>
            <a:r>
              <a:rPr lang="cs-CZ" dirty="0"/>
              <a:t>investoři postrádají místní pokyny k cirkulárnímu zadávání veřejných zakázek.​</a:t>
            </a:r>
          </a:p>
          <a:p>
            <a:r>
              <a:rPr lang="cs-CZ" dirty="0"/>
              <a:t>architekti a orgány činné v územním plánování postrádají dobré příklady dobré praxe, podporu, a zajištění kvality při navrhování budov z recyklovaných materiálů. ​</a:t>
            </a:r>
          </a:p>
          <a:p>
            <a:r>
              <a:rPr lang="cs-CZ" dirty="0"/>
              <a:t>dodavatelé nemají dostatečné povědomí o skutečných postupech zpětného odběru a recyklace,​</a:t>
            </a:r>
          </a:p>
          <a:p>
            <a:r>
              <a:rPr lang="cs-CZ" dirty="0"/>
              <a:t>recyklačnímu průmyslu chybí robustní klíčové údaje, na jejichž základě by mohl zaručit bezpečnost dodávek druhotných surovin. </a:t>
            </a:r>
          </a:p>
        </p:txBody>
      </p:sp>
    </p:spTree>
    <p:extLst>
      <p:ext uri="{BB962C8B-B14F-4D97-AF65-F5344CB8AC3E}">
        <p14:creationId xmlns:p14="http://schemas.microsoft.com/office/powerpoint/2010/main" val="142318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8A3750-032A-4AF7-9419-2D9C0CD73DE3}"/>
              </a:ext>
            </a:extLst>
          </p:cNvPr>
          <p:cNvSpPr>
            <a:spLocks noGrp="1"/>
          </p:cNvSpPr>
          <p:nvPr>
            <p:ph type="title"/>
          </p:nvPr>
        </p:nvSpPr>
        <p:spPr/>
        <p:txBody>
          <a:bodyPr/>
          <a:lstStyle/>
          <a:p>
            <a:r>
              <a:rPr lang="cs-CZ" dirty="0"/>
              <a:t>EUKI Circon4Climate</a:t>
            </a:r>
          </a:p>
        </p:txBody>
      </p:sp>
      <p:sp>
        <p:nvSpPr>
          <p:cNvPr id="6" name="Zástupný symbol pro obsah 2">
            <a:extLst>
              <a:ext uri="{FF2B5EF4-FFF2-40B4-BE49-F238E27FC236}">
                <a16:creationId xmlns:a16="http://schemas.microsoft.com/office/drawing/2014/main" id="{F095D8A1-14EB-4CFF-B394-D08ED273E878}"/>
              </a:ext>
            </a:extLst>
          </p:cNvPr>
          <p:cNvSpPr>
            <a:spLocks noGrp="1"/>
          </p:cNvSpPr>
          <p:nvPr>
            <p:ph idx="1"/>
          </p:nvPr>
        </p:nvSpPr>
        <p:spPr>
          <a:xfrm>
            <a:off x="1595438" y="1420813"/>
            <a:ext cx="10377486" cy="5188345"/>
          </a:xfrm>
        </p:spPr>
        <p:txBody>
          <a:bodyPr>
            <a:normAutofit/>
          </a:bodyPr>
          <a:lstStyle/>
          <a:p>
            <a:r>
              <a:rPr lang="cs-CZ" dirty="0"/>
              <a:t>přispět ke zmírnění změny klimatu a bezpečnosti dodávek ve stavebnictví posílením cirkulární ekonomiky v České republice, Polsku a Slovinsku s využitím osvědčených postupů z Německa. </a:t>
            </a:r>
          </a:p>
          <a:p>
            <a:r>
              <a:rPr lang="cs-CZ" dirty="0">
                <a:hlinkClick r:id="rId3"/>
              </a:rPr>
              <a:t>https://buildingcircularity.eu/cs/</a:t>
            </a:r>
            <a:endParaRPr lang="cs-CZ" dirty="0"/>
          </a:p>
          <a:p>
            <a:endParaRPr lang="cs-CZ" dirty="0"/>
          </a:p>
          <a:p>
            <a:endParaRPr lang="cs-CZ" dirty="0"/>
          </a:p>
        </p:txBody>
      </p:sp>
      <p:sp>
        <p:nvSpPr>
          <p:cNvPr id="3" name="Obdélník 2">
            <a:extLst>
              <a:ext uri="{FF2B5EF4-FFF2-40B4-BE49-F238E27FC236}">
                <a16:creationId xmlns:a16="http://schemas.microsoft.com/office/drawing/2014/main" id="{D298C1A1-3A3B-818D-A7D4-4E7DB9B89DF4}"/>
              </a:ext>
            </a:extLst>
          </p:cNvPr>
          <p:cNvSpPr/>
          <p:nvPr/>
        </p:nvSpPr>
        <p:spPr>
          <a:xfrm>
            <a:off x="283029" y="4327836"/>
            <a:ext cx="3673928" cy="7511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s-CZ" dirty="0"/>
              <a:t>Cirkulární veřejné zadávání</a:t>
            </a:r>
          </a:p>
        </p:txBody>
      </p:sp>
      <p:sp>
        <p:nvSpPr>
          <p:cNvPr id="4" name="Obdélník 3">
            <a:extLst>
              <a:ext uri="{FF2B5EF4-FFF2-40B4-BE49-F238E27FC236}">
                <a16:creationId xmlns:a16="http://schemas.microsoft.com/office/drawing/2014/main" id="{96C4A9C8-2175-AE54-2256-C0AD33A41B19}"/>
              </a:ext>
            </a:extLst>
          </p:cNvPr>
          <p:cNvSpPr/>
          <p:nvPr/>
        </p:nvSpPr>
        <p:spPr>
          <a:xfrm>
            <a:off x="283029" y="5333010"/>
            <a:ext cx="3673928" cy="7511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s-CZ" dirty="0"/>
              <a:t>Cirkulární strategie pro  návrh budovy</a:t>
            </a:r>
          </a:p>
        </p:txBody>
      </p:sp>
      <p:sp>
        <p:nvSpPr>
          <p:cNvPr id="5" name="Obdélník 4">
            <a:extLst>
              <a:ext uri="{FF2B5EF4-FFF2-40B4-BE49-F238E27FC236}">
                <a16:creationId xmlns:a16="http://schemas.microsoft.com/office/drawing/2014/main" id="{2610D217-9C31-30C7-B455-D70164740A28}"/>
              </a:ext>
            </a:extLst>
          </p:cNvPr>
          <p:cNvSpPr/>
          <p:nvPr/>
        </p:nvSpPr>
        <p:spPr>
          <a:xfrm>
            <a:off x="8235045" y="5319747"/>
            <a:ext cx="3673928" cy="7511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s-CZ" dirty="0"/>
              <a:t>Vzdělávací materiály pro univerzity</a:t>
            </a:r>
          </a:p>
        </p:txBody>
      </p:sp>
      <p:sp>
        <p:nvSpPr>
          <p:cNvPr id="7" name="Obdélník 6">
            <a:extLst>
              <a:ext uri="{FF2B5EF4-FFF2-40B4-BE49-F238E27FC236}">
                <a16:creationId xmlns:a16="http://schemas.microsoft.com/office/drawing/2014/main" id="{400A23CA-D9EC-6610-A273-333A00749CBD}"/>
              </a:ext>
            </a:extLst>
          </p:cNvPr>
          <p:cNvSpPr/>
          <p:nvPr/>
        </p:nvSpPr>
        <p:spPr>
          <a:xfrm>
            <a:off x="8235045" y="4329920"/>
            <a:ext cx="3673928" cy="7511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s-CZ" dirty="0"/>
              <a:t>Regionální materiálové katastry</a:t>
            </a:r>
          </a:p>
          <a:p>
            <a:endParaRPr lang="cs-CZ" dirty="0"/>
          </a:p>
        </p:txBody>
      </p:sp>
      <p:sp>
        <p:nvSpPr>
          <p:cNvPr id="8" name="Obdélník 7">
            <a:extLst>
              <a:ext uri="{FF2B5EF4-FFF2-40B4-BE49-F238E27FC236}">
                <a16:creationId xmlns:a16="http://schemas.microsoft.com/office/drawing/2014/main" id="{8E41DA37-3EFB-C55D-3D4A-FB4AAAF4DF3A}"/>
              </a:ext>
            </a:extLst>
          </p:cNvPr>
          <p:cNvSpPr/>
          <p:nvPr/>
        </p:nvSpPr>
        <p:spPr>
          <a:xfrm>
            <a:off x="4291012" y="4327836"/>
            <a:ext cx="3673928" cy="7511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s-CZ" dirty="0"/>
              <a:t>Materiály pro oběhové a nízkouhlíkové stavebnictví</a:t>
            </a:r>
          </a:p>
        </p:txBody>
      </p:sp>
      <p:sp>
        <p:nvSpPr>
          <p:cNvPr id="9" name="Obdélník 8">
            <a:extLst>
              <a:ext uri="{FF2B5EF4-FFF2-40B4-BE49-F238E27FC236}">
                <a16:creationId xmlns:a16="http://schemas.microsoft.com/office/drawing/2014/main" id="{61D368BE-9F01-601F-EF76-6F67E88F9770}"/>
              </a:ext>
            </a:extLst>
          </p:cNvPr>
          <p:cNvSpPr/>
          <p:nvPr/>
        </p:nvSpPr>
        <p:spPr>
          <a:xfrm>
            <a:off x="4291012" y="5319747"/>
            <a:ext cx="3673928" cy="7511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s-CZ" dirty="0"/>
              <a:t>Bezpečné použití druhotných surovin ve stavbách</a:t>
            </a:r>
          </a:p>
        </p:txBody>
      </p:sp>
    </p:spTree>
    <p:extLst>
      <p:ext uri="{BB962C8B-B14F-4D97-AF65-F5344CB8AC3E}">
        <p14:creationId xmlns:p14="http://schemas.microsoft.com/office/powerpoint/2010/main" val="377511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A41C7C-F891-4275-979B-DE725306223C}"/>
              </a:ext>
            </a:extLst>
          </p:cNvPr>
          <p:cNvSpPr>
            <a:spLocks noGrp="1"/>
          </p:cNvSpPr>
          <p:nvPr>
            <p:ph type="title"/>
          </p:nvPr>
        </p:nvSpPr>
        <p:spPr/>
        <p:txBody>
          <a:bodyPr/>
          <a:lstStyle/>
          <a:p>
            <a:r>
              <a:rPr lang="cs-CZ" dirty="0"/>
              <a:t>Nové úkoly = nové kompetence</a:t>
            </a:r>
          </a:p>
        </p:txBody>
      </p:sp>
      <p:sp>
        <p:nvSpPr>
          <p:cNvPr id="3" name="Zástupný symbol pro obsah 2">
            <a:extLst>
              <a:ext uri="{FF2B5EF4-FFF2-40B4-BE49-F238E27FC236}">
                <a16:creationId xmlns:a16="http://schemas.microsoft.com/office/drawing/2014/main" id="{A61C77F0-AF60-4216-85DE-12587B031DFE}"/>
              </a:ext>
            </a:extLst>
          </p:cNvPr>
          <p:cNvSpPr>
            <a:spLocks noGrp="1"/>
          </p:cNvSpPr>
          <p:nvPr>
            <p:ph idx="1"/>
          </p:nvPr>
        </p:nvSpPr>
        <p:spPr>
          <a:xfrm>
            <a:off x="1577141" y="2519941"/>
            <a:ext cx="10377486" cy="5188345"/>
          </a:xfrm>
        </p:spPr>
        <p:txBody>
          <a:bodyPr/>
          <a:lstStyle/>
          <a:p>
            <a:r>
              <a:rPr lang="cs-CZ" dirty="0"/>
              <a:t>Představují souhrn vědomostí, dovedností, schopností, postojů a hodnot umožňující zvládat určitou funkci, činnost nebo situaci.</a:t>
            </a:r>
          </a:p>
          <a:p>
            <a:r>
              <a:rPr lang="cs-CZ" dirty="0"/>
              <a:t>Jak je popsat?</a:t>
            </a:r>
          </a:p>
          <a:p>
            <a:endParaRPr lang="cs-CZ" dirty="0"/>
          </a:p>
        </p:txBody>
      </p:sp>
      <p:pic>
        <p:nvPicPr>
          <p:cNvPr id="4" name="Grafický objekt 3" descr="Továrna se souvislou výplní">
            <a:extLst>
              <a:ext uri="{FF2B5EF4-FFF2-40B4-BE49-F238E27FC236}">
                <a16:creationId xmlns:a16="http://schemas.microsoft.com/office/drawing/2014/main" id="{7FCAD71B-5DEA-9EB6-3ADA-DE0237CB55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8531" y="1320981"/>
            <a:ext cx="914400" cy="914400"/>
          </a:xfrm>
          <a:prstGeom prst="rect">
            <a:avLst/>
          </a:prstGeom>
        </p:spPr>
      </p:pic>
      <p:pic>
        <p:nvPicPr>
          <p:cNvPr id="5" name="Grafický objekt 4" descr="Architektura se souvislou výplní">
            <a:extLst>
              <a:ext uri="{FF2B5EF4-FFF2-40B4-BE49-F238E27FC236}">
                <a16:creationId xmlns:a16="http://schemas.microsoft.com/office/drawing/2014/main" id="{918A0298-2C99-3DE2-D3FB-C510986B10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89432" y="1410787"/>
            <a:ext cx="905813" cy="914400"/>
          </a:xfrm>
          <a:prstGeom prst="rect">
            <a:avLst/>
          </a:prstGeom>
        </p:spPr>
      </p:pic>
      <p:pic>
        <p:nvPicPr>
          <p:cNvPr id="7" name="Grafický objekt 6" descr="Stavební pracovník muž se souvislou výplní">
            <a:extLst>
              <a:ext uri="{FF2B5EF4-FFF2-40B4-BE49-F238E27FC236}">
                <a16:creationId xmlns:a16="http://schemas.microsoft.com/office/drawing/2014/main" id="{C5214E19-734E-57CA-CC68-C4F2D52085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41070" y="1481734"/>
            <a:ext cx="914400" cy="914400"/>
          </a:xfrm>
          <a:prstGeom prst="rect">
            <a:avLst/>
          </a:prstGeom>
        </p:spPr>
      </p:pic>
      <p:pic>
        <p:nvPicPr>
          <p:cNvPr id="8" name="Grafický objekt 7" descr="Dolar se souvislou výplní">
            <a:extLst>
              <a:ext uri="{FF2B5EF4-FFF2-40B4-BE49-F238E27FC236}">
                <a16:creationId xmlns:a16="http://schemas.microsoft.com/office/drawing/2014/main" id="{2E03EB1D-4277-E2ED-0FA3-A7C483BAEC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1344" y="1410787"/>
            <a:ext cx="914400" cy="914400"/>
          </a:xfrm>
          <a:prstGeom prst="rect">
            <a:avLst/>
          </a:prstGeom>
        </p:spPr>
      </p:pic>
      <p:pic>
        <p:nvPicPr>
          <p:cNvPr id="9" name="Grafický objekt 8" descr="Mapa s pokladem se souvislou výplní">
            <a:extLst>
              <a:ext uri="{FF2B5EF4-FFF2-40B4-BE49-F238E27FC236}">
                <a16:creationId xmlns:a16="http://schemas.microsoft.com/office/drawing/2014/main" id="{A209FDC2-0E09-CB09-43CD-1854FAC0EC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66164" y="1412572"/>
            <a:ext cx="914400" cy="914400"/>
          </a:xfrm>
          <a:prstGeom prst="rect">
            <a:avLst/>
          </a:prstGeom>
        </p:spPr>
      </p:pic>
      <p:pic>
        <p:nvPicPr>
          <p:cNvPr id="10" name="Grafický objekt 9" descr="Promoční čepice se souvislou výplní">
            <a:extLst>
              <a:ext uri="{FF2B5EF4-FFF2-40B4-BE49-F238E27FC236}">
                <a16:creationId xmlns:a16="http://schemas.microsoft.com/office/drawing/2014/main" id="{D164D971-8B6C-3D75-2C4A-F879E731954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80022" y="1385997"/>
            <a:ext cx="914400" cy="914400"/>
          </a:xfrm>
          <a:prstGeom prst="rect">
            <a:avLst/>
          </a:prstGeom>
        </p:spPr>
      </p:pic>
    </p:spTree>
    <p:extLst>
      <p:ext uri="{BB962C8B-B14F-4D97-AF65-F5344CB8AC3E}">
        <p14:creationId xmlns:p14="http://schemas.microsoft.com/office/powerpoint/2010/main" val="321273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7C7757-9892-4812-AC83-061CBE3686FB}"/>
              </a:ext>
            </a:extLst>
          </p:cNvPr>
          <p:cNvSpPr>
            <a:spLocks noGrp="1"/>
          </p:cNvSpPr>
          <p:nvPr>
            <p:ph type="title"/>
          </p:nvPr>
        </p:nvSpPr>
        <p:spPr/>
        <p:txBody>
          <a:bodyPr/>
          <a:lstStyle/>
          <a:p>
            <a:r>
              <a:rPr lang="cs-CZ" dirty="0"/>
              <a:t>4C-id kompetence</a:t>
            </a:r>
          </a:p>
        </p:txBody>
      </p:sp>
      <p:sp>
        <p:nvSpPr>
          <p:cNvPr id="3" name="Zástupný symbol pro obsah 2">
            <a:extLst>
              <a:ext uri="{FF2B5EF4-FFF2-40B4-BE49-F238E27FC236}">
                <a16:creationId xmlns:a16="http://schemas.microsoft.com/office/drawing/2014/main" id="{7B713FAE-126E-4AE8-B762-256D57421232}"/>
              </a:ext>
            </a:extLst>
          </p:cNvPr>
          <p:cNvSpPr>
            <a:spLocks noGrp="1"/>
          </p:cNvSpPr>
          <p:nvPr>
            <p:ph idx="1"/>
          </p:nvPr>
        </p:nvSpPr>
        <p:spPr/>
        <p:txBody>
          <a:bodyPr>
            <a:normAutofit fontScale="70000" lnSpcReduction="20000"/>
          </a:bodyPr>
          <a:lstStyle/>
          <a:p>
            <a:r>
              <a:rPr lang="cs-CZ" dirty="0"/>
              <a:t>Čtyři složky vzdělávání založeného na </a:t>
            </a:r>
            <a:r>
              <a:rPr lang="cs-CZ" dirty="0" err="1"/>
              <a:t>kompetencíchSpolečně</a:t>
            </a:r>
            <a:r>
              <a:rPr lang="cs-CZ" dirty="0"/>
              <a:t> s dalšími třemi složkami vedou reálné úkoly pro vzdělávání odborníka v oboru kruhových demolic ke "Čtyřem složkám vzdělávání založeného na kompetencích" </a:t>
            </a:r>
          </a:p>
          <a:p>
            <a:r>
              <a:rPr lang="cs-CZ" dirty="0"/>
              <a:t>Složka 1: Učební úkoly - autentické úkoly, které jsou reprezentativní pro odbornou </a:t>
            </a:r>
            <a:r>
              <a:rPr lang="cs-CZ" dirty="0" err="1"/>
              <a:t>praxi.Učební</a:t>
            </a:r>
            <a:r>
              <a:rPr lang="cs-CZ" dirty="0"/>
              <a:t> úkoly mají integrační charakter (jako každodenní praxe) a jsou zaměřeny na předání všeho, co je potřeba k tomu, aby bylo možné tyto učební úkoly vykonávat. V našem případě pro jakýkoli úkol v kruhovém objezdu.</a:t>
            </a:r>
          </a:p>
          <a:p>
            <a:r>
              <a:rPr lang="cs-CZ" dirty="0"/>
              <a:t>Složka 2: Podpůrné informace - všechny informace, které jsou užitečné pro práci na učebních úlohách, zejména pro řešení problémů a procesy uvažování, které jsou pro ně důležité.</a:t>
            </a:r>
          </a:p>
          <a:p>
            <a:r>
              <a:rPr lang="cs-CZ" dirty="0"/>
              <a:t>Složka 3: Informace v pravý čas - všechny informace, které jsou užitečné při plnění rutinních aspektů vzdělávacích </a:t>
            </a:r>
            <a:r>
              <a:rPr lang="cs-CZ" dirty="0" err="1"/>
              <a:t>úkolů.Tyto</a:t>
            </a:r>
            <a:r>
              <a:rPr lang="cs-CZ" dirty="0"/>
              <a:t> informace jsou přednostně poskytovány po velmi malých částech během práce na učebních úkolech mentorem/vedoucím pracoviště, elektronickým systémem pro podporu na pracovišti </a:t>
            </a:r>
            <a:r>
              <a:rPr lang="cs-CZ" dirty="0" err="1"/>
              <a:t>atd.Mentor</a:t>
            </a:r>
            <a:r>
              <a:rPr lang="cs-CZ" dirty="0"/>
              <a:t> nebo vedoucí pracoviště podniku nebo organizace je důležitým hráčem/koučem během pracovní části učební dráhy. Je k dispozici na požádání a poskytuje drobné informace. Účastníci modulu nebo školení mohou během práce vždy konzultovat elektronické výukové prostředí s informacemi just-in-</a:t>
            </a:r>
            <a:r>
              <a:rPr lang="cs-CZ" dirty="0" err="1"/>
              <a:t>time</a:t>
            </a:r>
            <a:r>
              <a:rPr lang="cs-CZ" dirty="0"/>
              <a:t>. Na začátku školení je společně stanoveno, o jaké informace se jedná.</a:t>
            </a:r>
          </a:p>
          <a:p>
            <a:r>
              <a:rPr lang="cs-CZ" dirty="0"/>
              <a:t>Složka 4: Procvičování dílčích úkolů - jedná se o dodatečné procvičování těch aspektů kompetence, které je třeba hodně procvičovat (srovnej přehrávání stupnic nebo procvičování násobilky). Pomocí těchto dílčích úloh se znovu opakuje kognitivní kontext úlohy a informace Just-in-</a:t>
            </a:r>
            <a:r>
              <a:rPr lang="cs-CZ" dirty="0" err="1"/>
              <a:t>time</a:t>
            </a:r>
            <a:r>
              <a:rPr lang="cs-CZ" dirty="0"/>
              <a:t> se (opakovaně) procvičují ve správném kontextu.</a:t>
            </a:r>
          </a:p>
        </p:txBody>
      </p:sp>
    </p:spTree>
    <p:extLst>
      <p:ext uri="{BB962C8B-B14F-4D97-AF65-F5344CB8AC3E}">
        <p14:creationId xmlns:p14="http://schemas.microsoft.com/office/powerpoint/2010/main" val="419911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7C7757-9892-4812-AC83-061CBE3686FB}"/>
              </a:ext>
            </a:extLst>
          </p:cNvPr>
          <p:cNvSpPr>
            <a:spLocks noGrp="1"/>
          </p:cNvSpPr>
          <p:nvPr>
            <p:ph type="title"/>
          </p:nvPr>
        </p:nvSpPr>
        <p:spPr/>
        <p:txBody>
          <a:bodyPr/>
          <a:lstStyle/>
          <a:p>
            <a:r>
              <a:rPr lang="cs-CZ" dirty="0"/>
              <a:t>4C-id kompetence</a:t>
            </a:r>
          </a:p>
        </p:txBody>
      </p:sp>
      <p:sp>
        <p:nvSpPr>
          <p:cNvPr id="5" name="Zástupný obsah 4">
            <a:extLst>
              <a:ext uri="{FF2B5EF4-FFF2-40B4-BE49-F238E27FC236}">
                <a16:creationId xmlns:a16="http://schemas.microsoft.com/office/drawing/2014/main" id="{F2243038-2288-A327-3543-604FFA9F1FB9}"/>
              </a:ext>
            </a:extLst>
          </p:cNvPr>
          <p:cNvSpPr>
            <a:spLocks noGrp="1"/>
          </p:cNvSpPr>
          <p:nvPr>
            <p:ph idx="1"/>
          </p:nvPr>
        </p:nvSpPr>
        <p:spPr/>
        <p:txBody>
          <a:bodyPr/>
          <a:lstStyle/>
          <a:p>
            <a:endParaRPr lang="cs-CZ"/>
          </a:p>
        </p:txBody>
      </p:sp>
      <p:sp>
        <p:nvSpPr>
          <p:cNvPr id="7" name="Ovál 6">
            <a:extLst>
              <a:ext uri="{FF2B5EF4-FFF2-40B4-BE49-F238E27FC236}">
                <a16:creationId xmlns:a16="http://schemas.microsoft.com/office/drawing/2014/main" id="{3B1690FA-DE8C-60E6-FE06-BAD6A00394E7}"/>
              </a:ext>
            </a:extLst>
          </p:cNvPr>
          <p:cNvSpPr/>
          <p:nvPr/>
        </p:nvSpPr>
        <p:spPr>
          <a:xfrm>
            <a:off x="3408218" y="2191886"/>
            <a:ext cx="2687782" cy="21890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Autentické úkoly</a:t>
            </a:r>
          </a:p>
        </p:txBody>
      </p:sp>
      <p:sp>
        <p:nvSpPr>
          <p:cNvPr id="8" name="Ovál 7">
            <a:extLst>
              <a:ext uri="{FF2B5EF4-FFF2-40B4-BE49-F238E27FC236}">
                <a16:creationId xmlns:a16="http://schemas.microsoft.com/office/drawing/2014/main" id="{75184BB4-B1FC-A583-DADD-B8474C73D463}"/>
              </a:ext>
            </a:extLst>
          </p:cNvPr>
          <p:cNvSpPr/>
          <p:nvPr/>
        </p:nvSpPr>
        <p:spPr>
          <a:xfrm>
            <a:off x="3408218" y="3959008"/>
            <a:ext cx="2687782" cy="21890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Informace v pravý čas -  „just in </a:t>
            </a:r>
            <a:r>
              <a:rPr lang="cs-CZ" dirty="0" err="1"/>
              <a:t>time</a:t>
            </a:r>
            <a:r>
              <a:rPr lang="cs-CZ" dirty="0"/>
              <a:t>“</a:t>
            </a:r>
          </a:p>
        </p:txBody>
      </p:sp>
      <p:sp>
        <p:nvSpPr>
          <p:cNvPr id="9" name="Ovál 8">
            <a:extLst>
              <a:ext uri="{FF2B5EF4-FFF2-40B4-BE49-F238E27FC236}">
                <a16:creationId xmlns:a16="http://schemas.microsoft.com/office/drawing/2014/main" id="{7A88975E-6315-4CD6-5A16-E7FC7BBB073F}"/>
              </a:ext>
            </a:extLst>
          </p:cNvPr>
          <p:cNvSpPr/>
          <p:nvPr/>
        </p:nvSpPr>
        <p:spPr>
          <a:xfrm>
            <a:off x="5791200" y="4014985"/>
            <a:ext cx="2687782" cy="21890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Procvičování dílčích úkolů</a:t>
            </a:r>
          </a:p>
        </p:txBody>
      </p:sp>
      <p:sp>
        <p:nvSpPr>
          <p:cNvPr id="10" name="Ovál 9">
            <a:extLst>
              <a:ext uri="{FF2B5EF4-FFF2-40B4-BE49-F238E27FC236}">
                <a16:creationId xmlns:a16="http://schemas.microsoft.com/office/drawing/2014/main" id="{B2CFD118-BEA7-6E4E-5322-83A84CAFC7C9}"/>
              </a:ext>
            </a:extLst>
          </p:cNvPr>
          <p:cNvSpPr/>
          <p:nvPr/>
        </p:nvSpPr>
        <p:spPr>
          <a:xfrm>
            <a:off x="5791200" y="2142656"/>
            <a:ext cx="2687782" cy="21890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Podpůrné informace - teorie</a:t>
            </a:r>
          </a:p>
        </p:txBody>
      </p:sp>
    </p:spTree>
    <p:extLst>
      <p:ext uri="{BB962C8B-B14F-4D97-AF65-F5344CB8AC3E}">
        <p14:creationId xmlns:p14="http://schemas.microsoft.com/office/powerpoint/2010/main" val="418395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ADB11-F0CD-4330-A665-48B03906A5C3}"/>
              </a:ext>
            </a:extLst>
          </p:cNvPr>
          <p:cNvSpPr>
            <a:spLocks noGrp="1"/>
          </p:cNvSpPr>
          <p:nvPr>
            <p:ph type="title"/>
          </p:nvPr>
        </p:nvSpPr>
        <p:spPr/>
        <p:txBody>
          <a:bodyPr/>
          <a:lstStyle/>
          <a:p>
            <a:r>
              <a:rPr lang="cs-CZ" dirty="0"/>
              <a:t>Komplexní úkoly</a:t>
            </a:r>
          </a:p>
        </p:txBody>
      </p:sp>
      <p:sp>
        <p:nvSpPr>
          <p:cNvPr id="3" name="Zástupný symbol pro obsah 2">
            <a:extLst>
              <a:ext uri="{FF2B5EF4-FFF2-40B4-BE49-F238E27FC236}">
                <a16:creationId xmlns:a16="http://schemas.microsoft.com/office/drawing/2014/main" id="{4FD992B1-3617-43E0-9E56-876C1B91906E}"/>
              </a:ext>
            </a:extLst>
          </p:cNvPr>
          <p:cNvSpPr>
            <a:spLocks noGrp="1"/>
          </p:cNvSpPr>
          <p:nvPr>
            <p:ph idx="1"/>
          </p:nvPr>
        </p:nvSpPr>
        <p:spPr/>
        <p:txBody>
          <a:bodyPr>
            <a:normAutofit/>
          </a:bodyPr>
          <a:lstStyle/>
          <a:p>
            <a:r>
              <a:rPr lang="cs-CZ" dirty="0"/>
              <a:t>Vnímání smyslu úkolu/činnosti</a:t>
            </a:r>
          </a:p>
          <a:p>
            <a:r>
              <a:rPr lang="cs-CZ" dirty="0"/>
              <a:t>Pocit spokojenosti při dosažení úkolu/překonání překážky</a:t>
            </a:r>
          </a:p>
          <a:p>
            <a:r>
              <a:rPr lang="cs-CZ" dirty="0"/>
              <a:t>Postupné zvyšování složitosti a obtížnosti učebních úloh</a:t>
            </a:r>
          </a:p>
          <a:p>
            <a:r>
              <a:rPr lang="cs-CZ" dirty="0"/>
              <a:t>Snižující se vedení a podpora učebních úloh na stejné úrovni složitosti</a:t>
            </a:r>
          </a:p>
        </p:txBody>
      </p:sp>
    </p:spTree>
    <p:extLst>
      <p:ext uri="{BB962C8B-B14F-4D97-AF65-F5344CB8AC3E}">
        <p14:creationId xmlns:p14="http://schemas.microsoft.com/office/powerpoint/2010/main" val="1237347774"/>
      </p:ext>
    </p:extLst>
  </p:cSld>
  <p:clrMapOvr>
    <a:masterClrMapping/>
  </p:clrMapOvr>
</p:sld>
</file>

<file path=ppt/theme/theme1.xml><?xml version="1.0" encoding="utf-8"?>
<a:theme xmlns:a="http://schemas.openxmlformats.org/drawingml/2006/main" name="Motiv Office">
  <a:themeElements>
    <a:clrScheme name="ČVUT-UCEEB">
      <a:dk1>
        <a:sysClr val="windowText" lastClr="000000"/>
      </a:dk1>
      <a:lt1>
        <a:sysClr val="window" lastClr="FFFFFF"/>
      </a:lt1>
      <a:dk2>
        <a:srgbClr val="0065BD"/>
      </a:dk2>
      <a:lt2>
        <a:srgbClr val="9B9B9B"/>
      </a:lt2>
      <a:accent1>
        <a:srgbClr val="0065BD"/>
      </a:accent1>
      <a:accent2>
        <a:srgbClr val="84AD00"/>
      </a:accent2>
      <a:accent3>
        <a:srgbClr val="C60C30"/>
      </a:accent3>
      <a:accent4>
        <a:srgbClr val="E05206"/>
      </a:accent4>
      <a:accent5>
        <a:srgbClr val="00B2A9"/>
      </a:accent5>
      <a:accent6>
        <a:srgbClr val="F0AB00"/>
      </a:accent6>
      <a:hlink>
        <a:srgbClr val="0065BD"/>
      </a:hlink>
      <a:folHlink>
        <a:srgbClr val="0065BD"/>
      </a:folHlink>
    </a:clrScheme>
    <a:fontScheme name="Technika_CZ">
      <a:majorFont>
        <a:latin typeface="Technika-Bold"/>
        <a:ea typeface=""/>
        <a:cs typeface=""/>
      </a:majorFont>
      <a:minorFont>
        <a:latin typeface="Technika"/>
        <a:ea typeface=""/>
        <a:cs typeface=""/>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id="{B71AA5B8-C7FF-48E9-9DDE-A2C5C9558129}" vid="{D3855675-ED1A-4EE7-AB1F-F528BDA1156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B9AC69D67459F41962B4897677937D7" ma:contentTypeVersion="12" ma:contentTypeDescription="Vytvoří nový dokument" ma:contentTypeScope="" ma:versionID="21dce240183dbc0e0189d0a875bdd3eb">
  <xsd:schema xmlns:xsd="http://www.w3.org/2001/XMLSchema" xmlns:xs="http://www.w3.org/2001/XMLSchema" xmlns:p="http://schemas.microsoft.com/office/2006/metadata/properties" xmlns:ns2="bbb0ce87-0b8a-4b0e-a313-14aaf85cbdaa" xmlns:ns3="585bc15b-ac1e-446a-9b03-21790f1c5631" targetNamespace="http://schemas.microsoft.com/office/2006/metadata/properties" ma:root="true" ma:fieldsID="4bb11213e60581e9c57c86212d6e8e68" ns2:_="" ns3:_="">
    <xsd:import namespace="bbb0ce87-0b8a-4b0e-a313-14aaf85cbdaa"/>
    <xsd:import namespace="585bc15b-ac1e-446a-9b03-21790f1c56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0ce87-0b8a-4b0e-a313-14aaf85cb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bc15b-ac1e-446a-9b03-21790f1c5631"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BDBA10-C2B0-4E74-8192-3F8261469E5B}">
  <ds:schemaRefs>
    <ds:schemaRef ds:uri="bbb0ce87-0b8a-4b0e-a313-14aaf85cbdaa"/>
    <ds:schemaRef ds:uri="http://purl.org/dc/terms/"/>
    <ds:schemaRef ds:uri="585bc15b-ac1e-446a-9b03-21790f1c5631"/>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62615DF5-4C13-4DD5-88CA-6B0CCD1B4B84}">
  <ds:schemaRefs>
    <ds:schemaRef ds:uri="http://schemas.microsoft.com/sharepoint/v3/contenttype/forms"/>
  </ds:schemaRefs>
</ds:datastoreItem>
</file>

<file path=customXml/itemProps3.xml><?xml version="1.0" encoding="utf-8"?>
<ds:datastoreItem xmlns:ds="http://schemas.openxmlformats.org/officeDocument/2006/customXml" ds:itemID="{213F3A1B-3F98-49F3-B942-4CD8777F5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0ce87-0b8a-4b0e-a313-14aaf85cbdaa"/>
    <ds:schemaRef ds:uri="585bc15b-ac1e-446a-9b03-21790f1c56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TotalTime>
  <Words>2367</Words>
  <Application>Microsoft Office PowerPoint</Application>
  <PresentationFormat>Širokoúhlá obrazovka</PresentationFormat>
  <Paragraphs>183</Paragraphs>
  <Slides>25</Slides>
  <Notes>6</Notes>
  <HiddenSlides>11</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25</vt:i4>
      </vt:variant>
    </vt:vector>
  </HeadingPairs>
  <TitlesOfParts>
    <vt:vector size="32" baseType="lpstr">
      <vt:lpstr>Arial Black</vt:lpstr>
      <vt:lpstr>Wingdings</vt:lpstr>
      <vt:lpstr>Arial</vt:lpstr>
      <vt:lpstr>Calibri</vt:lpstr>
      <vt:lpstr>Technika-Bold</vt:lpstr>
      <vt:lpstr>Technika</vt:lpstr>
      <vt:lpstr>Motiv Office</vt:lpstr>
      <vt:lpstr>Prezentace aplikace PowerPoint</vt:lpstr>
      <vt:lpstr>9</vt:lpstr>
      <vt:lpstr>Prezentace aplikace PowerPoint</vt:lpstr>
      <vt:lpstr>TRH – změna – přechod z cirkulární na lineární</vt:lpstr>
      <vt:lpstr>EUKI Circon4Climate</vt:lpstr>
      <vt:lpstr>Nové úkoly = nové kompetence</vt:lpstr>
      <vt:lpstr>4C-id kompetence</vt:lpstr>
      <vt:lpstr>4C-id kompetence</vt:lpstr>
      <vt:lpstr>Komplexní úkoly</vt:lpstr>
      <vt:lpstr>anotace</vt:lpstr>
      <vt:lpstr>Cirkulární principy ve výstavbě budov</vt:lpstr>
      <vt:lpstr>sTUDENT</vt:lpstr>
      <vt:lpstr>Příklad 1 : Inventarizace materiálů v budově</vt:lpstr>
      <vt:lpstr>Příklad 2: Řízení demolovaného stavebního odpadu na staveništi</vt:lpstr>
      <vt:lpstr>Nové výzvy – jaké kompetence budou vyžadovat?</vt:lpstr>
      <vt:lpstr>Pozvánka na recyklační akademii</vt:lpstr>
      <vt:lpstr>Prezentace aplikace PowerPoint</vt:lpstr>
      <vt:lpstr>Prezentace aplikace PowerPoint</vt:lpstr>
      <vt:lpstr>Harmonogram</vt:lpstr>
      <vt:lpstr>Úvod do cirkulárního stavebnictví, cirkulární stavebnictví z pohledu investora </vt:lpstr>
      <vt:lpstr>Předdemoliční audit, plán dekonstrukce, ruční a strojová dekonstrukce </vt:lpstr>
      <vt:lpstr>Cirkulární design budovy </vt:lpstr>
      <vt:lpstr>Výrobky a materiály s obsahem druhotných surovin </vt:lpstr>
      <vt:lpstr>Legislativní kontext nakládání s odpady a související legislativy ve stavebnictví, environmentální rizika recyklace</vt:lpstr>
      <vt:lpstr>Cirkulární ekonomika jako nástroj dekarbonizace stavebnictví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Hejtmánek</dc:creator>
  <cp:lastModifiedBy>Pesta, Jan</cp:lastModifiedBy>
  <cp:revision>73</cp:revision>
  <dcterms:created xsi:type="dcterms:W3CDTF">2016-09-27T07:18:56Z</dcterms:created>
  <dcterms:modified xsi:type="dcterms:W3CDTF">2023-10-17T06:41:20Z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0x0101007B9AC69D67459F41962B4897677937D7</vt:lpwstr>
  </property>
</Properties>
</file>