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7"/>
  </p:notesMasterIdLst>
  <p:sldIdLst>
    <p:sldId id="256" r:id="rId6"/>
    <p:sldId id="275" r:id="rId7"/>
    <p:sldId id="278" r:id="rId8"/>
    <p:sldId id="276" r:id="rId9"/>
    <p:sldId id="279" r:id="rId10"/>
    <p:sldId id="284" r:id="rId11"/>
    <p:sldId id="282" r:id="rId12"/>
    <p:sldId id="283" r:id="rId13"/>
    <p:sldId id="285" r:id="rId14"/>
    <p:sldId id="281" r:id="rId15"/>
    <p:sldId id="267" r:id="rId16"/>
  </p:sldIdLst>
  <p:sldSz cx="18288000" cy="102870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8C90E-5F15-4C8E-B1ED-82BF15E831E5}" v="87" dt="2023-10-16T13:27:31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>
      <p:cViewPr varScale="1">
        <p:scale>
          <a:sx n="82" d="100"/>
          <a:sy n="8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valillo Roman, Alfonso" userId="b88fd270-e6e0-4d1c-9cb4-5298bfdc9798" providerId="ADAL" clId="{79B3D43D-7402-40CB-91DA-871B45F495AC}"/>
    <pc:docChg chg="undo custSel modSld">
      <pc:chgData name="Arevalillo Roman, Alfonso" userId="b88fd270-e6e0-4d1c-9cb4-5298bfdc9798" providerId="ADAL" clId="{79B3D43D-7402-40CB-91DA-871B45F495AC}" dt="2022-08-26T07:19:33.280" v="437" actId="1076"/>
      <pc:docMkLst>
        <pc:docMk/>
      </pc:docMkLst>
      <pc:sldChg chg="addSp modSp mod">
        <pc:chgData name="Arevalillo Roman, Alfonso" userId="b88fd270-e6e0-4d1c-9cb4-5298bfdc9798" providerId="ADAL" clId="{79B3D43D-7402-40CB-91DA-871B45F495AC}" dt="2022-08-26T07:19:33.280" v="437" actId="1076"/>
        <pc:sldMkLst>
          <pc:docMk/>
          <pc:sldMk cId="0" sldId="258"/>
        </pc:sldMkLst>
        <pc:spChg chg="mod">
          <ac:chgData name="Arevalillo Roman, Alfonso" userId="b88fd270-e6e0-4d1c-9cb4-5298bfdc9798" providerId="ADAL" clId="{79B3D43D-7402-40CB-91DA-871B45F495AC}" dt="2022-08-26T07:16:19.419" v="435" actId="207"/>
          <ac:spMkLst>
            <pc:docMk/>
            <pc:sldMk cId="0" sldId="258"/>
            <ac:spMk id="140" creationId="{00000000-0000-0000-0000-000000000000}"/>
          </ac:spMkLst>
        </pc:spChg>
        <pc:spChg chg="mod">
          <ac:chgData name="Arevalillo Roman, Alfonso" userId="b88fd270-e6e0-4d1c-9cb4-5298bfdc9798" providerId="ADAL" clId="{79B3D43D-7402-40CB-91DA-871B45F495AC}" dt="2022-08-26T07:15:41.798" v="426" actId="14100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Arevalillo Roman, Alfonso" userId="b88fd270-e6e0-4d1c-9cb4-5298bfdc9798" providerId="ADAL" clId="{79B3D43D-7402-40CB-91DA-871B45F495AC}" dt="2022-08-26T07:15:50.833" v="428" actId="404"/>
          <ac:spMkLst>
            <pc:docMk/>
            <pc:sldMk cId="0" sldId="258"/>
            <ac:spMk id="142" creationId="{00000000-0000-0000-0000-000000000000}"/>
          </ac:spMkLst>
        </pc:spChg>
        <pc:picChg chg="add mod">
          <ac:chgData name="Arevalillo Roman, Alfonso" userId="b88fd270-e6e0-4d1c-9cb4-5298bfdc9798" providerId="ADAL" clId="{79B3D43D-7402-40CB-91DA-871B45F495AC}" dt="2022-08-26T07:19:33.280" v="437" actId="1076"/>
          <ac:picMkLst>
            <pc:docMk/>
            <pc:sldMk cId="0" sldId="258"/>
            <ac:picMk id="3" creationId="{AA4FFC26-1A38-4E7C-99AF-4A1388079675}"/>
          </ac:picMkLst>
        </pc:picChg>
      </pc:sldChg>
    </pc:docChg>
  </pc:docChgLst>
  <pc:docChgLst>
    <pc:chgData name="georgia" userId="S::georgia_futureneeds.eu#ext#@campuscvut.onmicrosoft.com::6d30b45f-98c9-4436-868c-8a6772ba5102" providerId="AD" clId="Web-{21B053FF-8596-03A4-828F-B473D4DE937C}"/>
    <pc:docChg chg="modSld">
      <pc:chgData name="georgia" userId="S::georgia_futureneeds.eu#ext#@campuscvut.onmicrosoft.com::6d30b45f-98c9-4436-868c-8a6772ba5102" providerId="AD" clId="Web-{21B053FF-8596-03A4-828F-B473D4DE937C}" dt="2022-07-10T21:35:28.632" v="17"/>
      <pc:docMkLst>
        <pc:docMk/>
      </pc:docMkLst>
      <pc:sldChg chg="modSp">
        <pc:chgData name="georgia" userId="S::georgia_futureneeds.eu#ext#@campuscvut.onmicrosoft.com::6d30b45f-98c9-4436-868c-8a6772ba5102" providerId="AD" clId="Web-{21B053FF-8596-03A4-828F-B473D4DE937C}" dt="2022-07-10T21:27:10.727" v="5" actId="20577"/>
        <pc:sldMkLst>
          <pc:docMk/>
          <pc:sldMk cId="0" sldId="256"/>
        </pc:sldMkLst>
        <pc:spChg chg="mod">
          <ac:chgData name="georgia" userId="S::georgia_futureneeds.eu#ext#@campuscvut.onmicrosoft.com::6d30b45f-98c9-4436-868c-8a6772ba5102" providerId="AD" clId="Web-{21B053FF-8596-03A4-828F-B473D4DE937C}" dt="2022-07-10T21:27:10.727" v="5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">
        <pc:chgData name="georgia" userId="S::georgia_futureneeds.eu#ext#@campuscvut.onmicrosoft.com::6d30b45f-98c9-4436-868c-8a6772ba5102" providerId="AD" clId="Web-{21B053FF-8596-03A4-828F-B473D4DE937C}" dt="2022-07-10T21:35:28.632" v="17"/>
        <pc:sldMkLst>
          <pc:docMk/>
          <pc:sldMk cId="0" sldId="263"/>
        </pc:sldMkLst>
        <pc:spChg chg="add mod">
          <ac:chgData name="georgia" userId="S::georgia_futureneeds.eu#ext#@campuscvut.onmicrosoft.com::6d30b45f-98c9-4436-868c-8a6772ba5102" providerId="AD" clId="Web-{21B053FF-8596-03A4-828F-B473D4DE937C}" dt="2022-07-10T21:34:49.616" v="7"/>
          <ac:spMkLst>
            <pc:docMk/>
            <pc:sldMk cId="0" sldId="263"/>
            <ac:spMk id="2" creationId="{7FABAB53-BF6C-4A5B-2135-0C0A1EA949AC}"/>
          </ac:spMkLst>
        </pc:spChg>
        <pc:spChg chg="add del mod">
          <ac:chgData name="georgia" userId="S::georgia_futureneeds.eu#ext#@campuscvut.onmicrosoft.com::6d30b45f-98c9-4436-868c-8a6772ba5102" providerId="AD" clId="Web-{21B053FF-8596-03A4-828F-B473D4DE937C}" dt="2022-07-10T21:35:28.632" v="17"/>
          <ac:spMkLst>
            <pc:docMk/>
            <pc:sldMk cId="0" sldId="263"/>
            <ac:spMk id="3" creationId="{12FE6064-A100-C76F-DA8F-45E111E721B0}"/>
          </ac:spMkLst>
        </pc:spChg>
        <pc:spChg chg="add del mod">
          <ac:chgData name="georgia" userId="S::georgia_futureneeds.eu#ext#@campuscvut.onmicrosoft.com::6d30b45f-98c9-4436-868c-8a6772ba5102" providerId="AD" clId="Web-{21B053FF-8596-03A4-828F-B473D4DE937C}" dt="2022-07-10T21:35:24.038" v="15"/>
          <ac:spMkLst>
            <pc:docMk/>
            <pc:sldMk cId="0" sldId="263"/>
            <ac:spMk id="4" creationId="{6F8F0321-B322-C102-DAC7-26E68B4EC6A9}"/>
          </ac:spMkLst>
        </pc:spChg>
      </pc:sldChg>
    </pc:docChg>
  </pc:docChgLst>
  <pc:docChgLst>
    <pc:chgData name="Stanislav Bedrich" userId="6b8f26ae-618c-4188-a573-6b264864d874" providerId="ADAL" clId="{3488C90E-5F15-4C8E-B1ED-82BF15E831E5}"/>
    <pc:docChg chg="undo custSel addSld delSld modSld sldOrd">
      <pc:chgData name="Stanislav Bedrich" userId="6b8f26ae-618c-4188-a573-6b264864d874" providerId="ADAL" clId="{3488C90E-5F15-4C8E-B1ED-82BF15E831E5}" dt="2023-10-16T18:03:16.832" v="4185" actId="20577"/>
      <pc:docMkLst>
        <pc:docMk/>
      </pc:docMkLst>
      <pc:sldChg chg="addSp delSp modSp mod">
        <pc:chgData name="Stanislav Bedrich" userId="6b8f26ae-618c-4188-a573-6b264864d874" providerId="ADAL" clId="{3488C90E-5F15-4C8E-B1ED-82BF15E831E5}" dt="2023-10-16T12:36:38.569" v="3974" actId="1076"/>
        <pc:sldMkLst>
          <pc:docMk/>
          <pc:sldMk cId="0" sldId="256"/>
        </pc:sldMkLst>
        <pc:spChg chg="mod">
          <ac:chgData name="Stanislav Bedrich" userId="6b8f26ae-618c-4188-a573-6b264864d874" providerId="ADAL" clId="{3488C90E-5F15-4C8E-B1ED-82BF15E831E5}" dt="2023-10-13T10:11:02.654" v="204" actId="1076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Stanislav Bedrich" userId="6b8f26ae-618c-4188-a573-6b264864d874" providerId="ADAL" clId="{3488C90E-5F15-4C8E-B1ED-82BF15E831E5}" dt="2023-10-13T09:02:00.777" v="191" actId="313"/>
          <ac:spMkLst>
            <pc:docMk/>
            <pc:sldMk cId="0" sldId="256"/>
            <ac:spMk id="128" creationId="{00000000-0000-0000-0000-000000000000}"/>
          </ac:spMkLst>
        </pc:spChg>
        <pc:spChg chg="mod">
          <ac:chgData name="Stanislav Bedrich" userId="6b8f26ae-618c-4188-a573-6b264864d874" providerId="ADAL" clId="{3488C90E-5F15-4C8E-B1ED-82BF15E831E5}" dt="2023-10-13T10:12:14.868" v="211" actId="1076"/>
          <ac:spMkLst>
            <pc:docMk/>
            <pc:sldMk cId="0" sldId="256"/>
            <ac:spMk id="129" creationId="{00000000-0000-0000-0000-000000000000}"/>
          </ac:spMkLst>
        </pc:spChg>
        <pc:picChg chg="add del mod">
          <ac:chgData name="Stanislav Bedrich" userId="6b8f26ae-618c-4188-a573-6b264864d874" providerId="ADAL" clId="{3488C90E-5F15-4C8E-B1ED-82BF15E831E5}" dt="2023-10-13T10:11:58.199" v="209" actId="478"/>
          <ac:picMkLst>
            <pc:docMk/>
            <pc:sldMk cId="0" sldId="256"/>
            <ac:picMk id="2" creationId="{4DCA7722-E874-02A4-AAB1-E88D273D153C}"/>
          </ac:picMkLst>
        </pc:picChg>
        <pc:picChg chg="add mod">
          <ac:chgData name="Stanislav Bedrich" userId="6b8f26ae-618c-4188-a573-6b264864d874" providerId="ADAL" clId="{3488C90E-5F15-4C8E-B1ED-82BF15E831E5}" dt="2023-10-16T12:36:38.569" v="3974" actId="1076"/>
          <ac:picMkLst>
            <pc:docMk/>
            <pc:sldMk cId="0" sldId="256"/>
            <ac:picMk id="4" creationId="{26942D10-5F38-3F71-BB03-3224AB316420}"/>
          </ac:picMkLst>
        </pc:picChg>
        <pc:picChg chg="add del mod">
          <ac:chgData name="Stanislav Bedrich" userId="6b8f26ae-618c-4188-a573-6b264864d874" providerId="ADAL" clId="{3488C90E-5F15-4C8E-B1ED-82BF15E831E5}" dt="2023-10-13T10:11:03.284" v="205"/>
          <ac:picMkLst>
            <pc:docMk/>
            <pc:sldMk cId="0" sldId="256"/>
            <ac:picMk id="1026" creationId="{4CD81A25-6F61-7F29-FAC6-0165FF473088}"/>
          </ac:picMkLst>
        </pc:picChg>
        <pc:picChg chg="add del mod">
          <ac:chgData name="Stanislav Bedrich" userId="6b8f26ae-618c-4188-a573-6b264864d874" providerId="ADAL" clId="{3488C90E-5F15-4C8E-B1ED-82BF15E831E5}" dt="2023-10-13T10:11:29.826" v="208" actId="478"/>
          <ac:picMkLst>
            <pc:docMk/>
            <pc:sldMk cId="0" sldId="256"/>
            <ac:picMk id="1028" creationId="{6E952D7B-09A2-29F2-BFB2-B62DE43B4A9D}"/>
          </ac:picMkLst>
        </pc:picChg>
      </pc:sldChg>
      <pc:sldChg chg="add del">
        <pc:chgData name="Stanislav Bedrich" userId="6b8f26ae-618c-4188-a573-6b264864d874" providerId="ADAL" clId="{3488C90E-5F15-4C8E-B1ED-82BF15E831E5}" dt="2023-10-13T10:19:18.348" v="230" actId="47"/>
        <pc:sldMkLst>
          <pc:docMk/>
          <pc:sldMk cId="0" sldId="258"/>
        </pc:sldMkLst>
      </pc:sldChg>
      <pc:sldChg chg="modSp mod">
        <pc:chgData name="Stanislav Bedrich" userId="6b8f26ae-618c-4188-a573-6b264864d874" providerId="ADAL" clId="{3488C90E-5F15-4C8E-B1ED-82BF15E831E5}" dt="2023-10-13T11:40:30.829" v="1214" actId="20577"/>
        <pc:sldMkLst>
          <pc:docMk/>
          <pc:sldMk cId="0" sldId="267"/>
        </pc:sldMkLst>
        <pc:spChg chg="mod">
          <ac:chgData name="Stanislav Bedrich" userId="6b8f26ae-618c-4188-a573-6b264864d874" providerId="ADAL" clId="{3488C90E-5F15-4C8E-B1ED-82BF15E831E5}" dt="2023-10-13T11:40:30.829" v="1214" actId="20577"/>
          <ac:spMkLst>
            <pc:docMk/>
            <pc:sldMk cId="0" sldId="267"/>
            <ac:spMk id="209" creationId="{00000000-0000-0000-0000-000000000000}"/>
          </ac:spMkLst>
        </pc:spChg>
      </pc:sldChg>
      <pc:sldChg chg="addSp delSp modSp mod">
        <pc:chgData name="Stanislav Bedrich" userId="6b8f26ae-618c-4188-a573-6b264864d874" providerId="ADAL" clId="{3488C90E-5F15-4C8E-B1ED-82BF15E831E5}" dt="2023-10-16T13:27:37.645" v="4178" actId="1076"/>
        <pc:sldMkLst>
          <pc:docMk/>
          <pc:sldMk cId="3073236285" sldId="275"/>
        </pc:sldMkLst>
        <pc:spChg chg="del">
          <ac:chgData name="Stanislav Bedrich" userId="6b8f26ae-618c-4188-a573-6b264864d874" providerId="ADAL" clId="{3488C90E-5F15-4C8E-B1ED-82BF15E831E5}" dt="2023-10-13T10:44:07.285" v="728" actId="478"/>
          <ac:spMkLst>
            <pc:docMk/>
            <pc:sldMk cId="3073236285" sldId="275"/>
            <ac:spMk id="3" creationId="{62ED7F54-B5C7-8862-F798-1A81DB1E2942}"/>
          </ac:spMkLst>
        </pc:spChg>
        <pc:spChg chg="del mod">
          <ac:chgData name="Stanislav Bedrich" userId="6b8f26ae-618c-4188-a573-6b264864d874" providerId="ADAL" clId="{3488C90E-5F15-4C8E-B1ED-82BF15E831E5}" dt="2023-10-16T12:34:57.328" v="3970" actId="478"/>
          <ac:spMkLst>
            <pc:docMk/>
            <pc:sldMk cId="3073236285" sldId="275"/>
            <ac:spMk id="4" creationId="{AD07FF12-E334-8FA0-F5B4-0B291882266D}"/>
          </ac:spMkLst>
        </pc:spChg>
        <pc:spChg chg="mod">
          <ac:chgData name="Stanislav Bedrich" userId="6b8f26ae-618c-4188-a573-6b264864d874" providerId="ADAL" clId="{3488C90E-5F15-4C8E-B1ED-82BF15E831E5}" dt="2023-10-13T11:04:03.800" v="971" actId="14100"/>
          <ac:spMkLst>
            <pc:docMk/>
            <pc:sldMk cId="3073236285" sldId="275"/>
            <ac:spMk id="5" creationId="{437C5892-3F19-3508-2C9D-36C5E1C7E351}"/>
          </ac:spMkLst>
        </pc:spChg>
        <pc:spChg chg="add mod">
          <ac:chgData name="Stanislav Bedrich" userId="6b8f26ae-618c-4188-a573-6b264864d874" providerId="ADAL" clId="{3488C90E-5F15-4C8E-B1ED-82BF15E831E5}" dt="2023-10-13T10:18:24.471" v="228" actId="1076"/>
          <ac:spMkLst>
            <pc:docMk/>
            <pc:sldMk cId="3073236285" sldId="275"/>
            <ac:spMk id="6" creationId="{47B40586-B3F5-D313-29F5-51D01655819F}"/>
          </ac:spMkLst>
        </pc:spChg>
        <pc:picChg chg="del mod">
          <ac:chgData name="Stanislav Bedrich" userId="6b8f26ae-618c-4188-a573-6b264864d874" providerId="ADAL" clId="{3488C90E-5F15-4C8E-B1ED-82BF15E831E5}" dt="2023-10-13T10:43:27.321" v="707" actId="478"/>
          <ac:picMkLst>
            <pc:docMk/>
            <pc:sldMk cId="3073236285" sldId="275"/>
            <ac:picMk id="2" creationId="{5D0913C2-51F0-DDEB-9A6B-34AF6646941B}"/>
          </ac:picMkLst>
        </pc:picChg>
        <pc:picChg chg="add mod">
          <ac:chgData name="Stanislav Bedrich" userId="6b8f26ae-618c-4188-a573-6b264864d874" providerId="ADAL" clId="{3488C90E-5F15-4C8E-B1ED-82BF15E831E5}" dt="2023-10-16T13:27:37.645" v="4178" actId="1076"/>
          <ac:picMkLst>
            <pc:docMk/>
            <pc:sldMk cId="3073236285" sldId="275"/>
            <ac:picMk id="3" creationId="{E1E20870-C6A0-4174-A1A7-3834AC346478}"/>
          </ac:picMkLst>
        </pc:picChg>
        <pc:picChg chg="add del mod">
          <ac:chgData name="Stanislav Bedrich" userId="6b8f26ae-618c-4188-a573-6b264864d874" providerId="ADAL" clId="{3488C90E-5F15-4C8E-B1ED-82BF15E831E5}" dt="2023-10-13T10:43:27.321" v="707" actId="478"/>
          <ac:picMkLst>
            <pc:docMk/>
            <pc:sldMk cId="3073236285" sldId="275"/>
            <ac:picMk id="2050" creationId="{6133DF62-2626-9DB5-54B0-BFF60E8DD3F3}"/>
          </ac:picMkLst>
        </pc:picChg>
        <pc:picChg chg="add mod">
          <ac:chgData name="Stanislav Bedrich" userId="6b8f26ae-618c-4188-a573-6b264864d874" providerId="ADAL" clId="{3488C90E-5F15-4C8E-B1ED-82BF15E831E5}" dt="2023-10-16T13:27:31.374" v="4176" actId="14100"/>
          <ac:picMkLst>
            <pc:docMk/>
            <pc:sldMk cId="3073236285" sldId="275"/>
            <ac:picMk id="2052" creationId="{8FF5B70D-A825-3639-1BBE-3FA5CEE491DA}"/>
          </ac:picMkLst>
        </pc:picChg>
      </pc:sldChg>
      <pc:sldChg chg="addSp delSp modSp mod">
        <pc:chgData name="Stanislav Bedrich" userId="6b8f26ae-618c-4188-a573-6b264864d874" providerId="ADAL" clId="{3488C90E-5F15-4C8E-B1ED-82BF15E831E5}" dt="2023-10-13T11:42:03.929" v="1221" actId="20577"/>
        <pc:sldMkLst>
          <pc:docMk/>
          <pc:sldMk cId="1642039681" sldId="276"/>
        </pc:sldMkLst>
        <pc:spChg chg="mod">
          <ac:chgData name="Stanislav Bedrich" userId="6b8f26ae-618c-4188-a573-6b264864d874" providerId="ADAL" clId="{3488C90E-5F15-4C8E-B1ED-82BF15E831E5}" dt="2023-10-13T10:41:27.175" v="692" actId="20577"/>
          <ac:spMkLst>
            <pc:docMk/>
            <pc:sldMk cId="1642039681" sldId="276"/>
            <ac:spMk id="2" creationId="{9AABE860-5C45-6869-C049-890D360F580E}"/>
          </ac:spMkLst>
        </pc:spChg>
        <pc:spChg chg="del mod">
          <ac:chgData name="Stanislav Bedrich" userId="6b8f26ae-618c-4188-a573-6b264864d874" providerId="ADAL" clId="{3488C90E-5F15-4C8E-B1ED-82BF15E831E5}" dt="2023-10-13T10:19:32.906" v="232" actId="478"/>
          <ac:spMkLst>
            <pc:docMk/>
            <pc:sldMk cId="1642039681" sldId="276"/>
            <ac:spMk id="4" creationId="{70065BF6-7ACE-5FFC-2467-A39189157904}"/>
          </ac:spMkLst>
        </pc:spChg>
        <pc:spChg chg="mod">
          <ac:chgData name="Stanislav Bedrich" userId="6b8f26ae-618c-4188-a573-6b264864d874" providerId="ADAL" clId="{3488C90E-5F15-4C8E-B1ED-82BF15E831E5}" dt="2023-10-13T11:05:22.114" v="978" actId="6549"/>
          <ac:spMkLst>
            <pc:docMk/>
            <pc:sldMk cId="1642039681" sldId="276"/>
            <ac:spMk id="5" creationId="{5A10E3D0-EE75-B78E-2EE6-173A54B485F9}"/>
          </ac:spMkLst>
        </pc:spChg>
        <pc:spChg chg="add mod">
          <ac:chgData name="Stanislav Bedrich" userId="6b8f26ae-618c-4188-a573-6b264864d874" providerId="ADAL" clId="{3488C90E-5F15-4C8E-B1ED-82BF15E831E5}" dt="2023-10-13T11:42:03.929" v="1221" actId="20577"/>
          <ac:spMkLst>
            <pc:docMk/>
            <pc:sldMk cId="1642039681" sldId="276"/>
            <ac:spMk id="6" creationId="{2AB3FCEF-5BFB-E789-803D-38A47D49AE98}"/>
          </ac:spMkLst>
        </pc:spChg>
        <pc:picChg chg="add mod">
          <ac:chgData name="Stanislav Bedrich" userId="6b8f26ae-618c-4188-a573-6b264864d874" providerId="ADAL" clId="{3488C90E-5F15-4C8E-B1ED-82BF15E831E5}" dt="2023-10-13T10:27:02.704" v="620" actId="1076"/>
          <ac:picMkLst>
            <pc:docMk/>
            <pc:sldMk cId="1642039681" sldId="276"/>
            <ac:picMk id="7" creationId="{D139DD39-01E2-AF6A-FE44-2F9A419AFE53}"/>
          </ac:picMkLst>
        </pc:picChg>
      </pc:sldChg>
      <pc:sldChg chg="del ord">
        <pc:chgData name="Stanislav Bedrich" userId="6b8f26ae-618c-4188-a573-6b264864d874" providerId="ADAL" clId="{3488C90E-5F15-4C8E-B1ED-82BF15E831E5}" dt="2023-10-13T11:04:12.668" v="974" actId="47"/>
        <pc:sldMkLst>
          <pc:docMk/>
          <pc:sldMk cId="1220923467" sldId="277"/>
        </pc:sldMkLst>
      </pc:sldChg>
      <pc:sldChg chg="addSp modSp mod ord">
        <pc:chgData name="Stanislav Bedrich" userId="6b8f26ae-618c-4188-a573-6b264864d874" providerId="ADAL" clId="{3488C90E-5F15-4C8E-B1ED-82BF15E831E5}" dt="2023-10-16T13:28:43.594" v="4180" actId="115"/>
        <pc:sldMkLst>
          <pc:docMk/>
          <pc:sldMk cId="2152628304" sldId="278"/>
        </pc:sldMkLst>
        <pc:spChg chg="mod">
          <ac:chgData name="Stanislav Bedrich" userId="6b8f26ae-618c-4188-a573-6b264864d874" providerId="ADAL" clId="{3488C90E-5F15-4C8E-B1ED-82BF15E831E5}" dt="2023-10-13T11:36:39.312" v="1066" actId="14100"/>
          <ac:spMkLst>
            <pc:docMk/>
            <pc:sldMk cId="2152628304" sldId="278"/>
            <ac:spMk id="12" creationId="{589299F2-36F0-01E8-8952-210F7BA74B50}"/>
          </ac:spMkLst>
        </pc:spChg>
        <pc:spChg chg="mod">
          <ac:chgData name="Stanislav Bedrich" userId="6b8f26ae-618c-4188-a573-6b264864d874" providerId="ADAL" clId="{3488C90E-5F15-4C8E-B1ED-82BF15E831E5}" dt="2023-10-13T11:12:42.504" v="1017" actId="20577"/>
          <ac:spMkLst>
            <pc:docMk/>
            <pc:sldMk cId="2152628304" sldId="278"/>
            <ac:spMk id="13" creationId="{C950BE6C-C701-5C25-9720-B557E30BCF88}"/>
          </ac:spMkLst>
        </pc:spChg>
        <pc:spChg chg="mod">
          <ac:chgData name="Stanislav Bedrich" userId="6b8f26ae-618c-4188-a573-6b264864d874" providerId="ADAL" clId="{3488C90E-5F15-4C8E-B1ED-82BF15E831E5}" dt="2023-10-16T13:28:34.066" v="4179" actId="115"/>
          <ac:spMkLst>
            <pc:docMk/>
            <pc:sldMk cId="2152628304" sldId="278"/>
            <ac:spMk id="14" creationId="{79BA1B91-5E02-EF13-9997-78A33EEB68DA}"/>
          </ac:spMkLst>
        </pc:spChg>
        <pc:spChg chg="mod">
          <ac:chgData name="Stanislav Bedrich" userId="6b8f26ae-618c-4188-a573-6b264864d874" providerId="ADAL" clId="{3488C90E-5F15-4C8E-B1ED-82BF15E831E5}" dt="2023-10-16T13:28:43.594" v="4180" actId="115"/>
          <ac:spMkLst>
            <pc:docMk/>
            <pc:sldMk cId="2152628304" sldId="278"/>
            <ac:spMk id="15" creationId="{E2FC7F35-D273-095C-D489-902AA897A6E6}"/>
          </ac:spMkLst>
        </pc:spChg>
        <pc:spChg chg="mod">
          <ac:chgData name="Stanislav Bedrich" userId="6b8f26ae-618c-4188-a573-6b264864d874" providerId="ADAL" clId="{3488C90E-5F15-4C8E-B1ED-82BF15E831E5}" dt="2023-10-13T11:13:39.148" v="1038" actId="20577"/>
          <ac:spMkLst>
            <pc:docMk/>
            <pc:sldMk cId="2152628304" sldId="278"/>
            <ac:spMk id="16" creationId="{6BC8D42C-A157-0135-BB8C-37029A533379}"/>
          </ac:spMkLst>
        </pc:spChg>
        <pc:spChg chg="mod">
          <ac:chgData name="Stanislav Bedrich" userId="6b8f26ae-618c-4188-a573-6b264864d874" providerId="ADAL" clId="{3488C90E-5F15-4C8E-B1ED-82BF15E831E5}" dt="2023-10-13T11:03:41.484" v="958" actId="20577"/>
          <ac:spMkLst>
            <pc:docMk/>
            <pc:sldMk cId="2152628304" sldId="278"/>
            <ac:spMk id="17" creationId="{C257F0E5-E57C-0FA4-6132-5DDB95C321B2}"/>
          </ac:spMkLst>
        </pc:spChg>
        <pc:spChg chg="mod">
          <ac:chgData name="Stanislav Bedrich" userId="6b8f26ae-618c-4188-a573-6b264864d874" providerId="ADAL" clId="{3488C90E-5F15-4C8E-B1ED-82BF15E831E5}" dt="2023-10-13T11:13:12.282" v="1018" actId="790"/>
          <ac:spMkLst>
            <pc:docMk/>
            <pc:sldMk cId="2152628304" sldId="278"/>
            <ac:spMk id="18" creationId="{C63447AC-14D6-A2F8-7E96-D1765B23C19B}"/>
          </ac:spMkLst>
        </pc:spChg>
        <pc:picChg chg="add mod">
          <ac:chgData name="Stanislav Bedrich" userId="6b8f26ae-618c-4188-a573-6b264864d874" providerId="ADAL" clId="{3488C90E-5F15-4C8E-B1ED-82BF15E831E5}" dt="2023-10-13T10:59:57.475" v="920" actId="1076"/>
          <ac:picMkLst>
            <pc:docMk/>
            <pc:sldMk cId="2152628304" sldId="278"/>
            <ac:picMk id="2" creationId="{28763C82-D416-F42A-AB24-75047B79103C}"/>
          </ac:picMkLst>
        </pc:picChg>
        <pc:picChg chg="mod">
          <ac:chgData name="Stanislav Bedrich" userId="6b8f26ae-618c-4188-a573-6b264864d874" providerId="ADAL" clId="{3488C90E-5F15-4C8E-B1ED-82BF15E831E5}" dt="2023-10-13T11:36:43.611" v="1067" actId="1076"/>
          <ac:picMkLst>
            <pc:docMk/>
            <pc:sldMk cId="2152628304" sldId="278"/>
            <ac:picMk id="19" creationId="{76CD1D22-4841-1530-966C-BC40596BBB86}"/>
          </ac:picMkLst>
        </pc:picChg>
        <pc:picChg chg="mod">
          <ac:chgData name="Stanislav Bedrich" userId="6b8f26ae-618c-4188-a573-6b264864d874" providerId="ADAL" clId="{3488C90E-5F15-4C8E-B1ED-82BF15E831E5}" dt="2023-10-13T11:09:07.607" v="984" actId="1076"/>
          <ac:picMkLst>
            <pc:docMk/>
            <pc:sldMk cId="2152628304" sldId="278"/>
            <ac:picMk id="23" creationId="{A1D576B1-ACFB-5E21-7EE8-FF7048EA7BDA}"/>
          </ac:picMkLst>
        </pc:picChg>
      </pc:sldChg>
      <pc:sldChg chg="addSp delSp modSp mod">
        <pc:chgData name="Stanislav Bedrich" userId="6b8f26ae-618c-4188-a573-6b264864d874" providerId="ADAL" clId="{3488C90E-5F15-4C8E-B1ED-82BF15E831E5}" dt="2023-10-16T12:36:56.947" v="3976" actId="1076"/>
        <pc:sldMkLst>
          <pc:docMk/>
          <pc:sldMk cId="2819491889" sldId="279"/>
        </pc:sldMkLst>
        <pc:spChg chg="mod">
          <ac:chgData name="Stanislav Bedrich" userId="6b8f26ae-618c-4188-a573-6b264864d874" providerId="ADAL" clId="{3488C90E-5F15-4C8E-B1ED-82BF15E831E5}" dt="2023-10-16T10:43:48.091" v="3052" actId="20577"/>
          <ac:spMkLst>
            <pc:docMk/>
            <pc:sldMk cId="2819491889" sldId="279"/>
            <ac:spMk id="2" creationId="{F835C554-8920-802C-924E-5BC4DC33C8FA}"/>
          </ac:spMkLst>
        </pc:spChg>
        <pc:spChg chg="mod">
          <ac:chgData name="Stanislav Bedrich" userId="6b8f26ae-618c-4188-a573-6b264864d874" providerId="ADAL" clId="{3488C90E-5F15-4C8E-B1ED-82BF15E831E5}" dt="2023-10-13T11:44:01.978" v="1270" actId="20577"/>
          <ac:spMkLst>
            <pc:docMk/>
            <pc:sldMk cId="2819491889" sldId="279"/>
            <ac:spMk id="3" creationId="{4CBCDCFC-2273-DE0F-0BF5-9338D5D29BB1}"/>
          </ac:spMkLst>
        </pc:spChg>
        <pc:spChg chg="add del mod">
          <ac:chgData name="Stanislav Bedrich" userId="6b8f26ae-618c-4188-a573-6b264864d874" providerId="ADAL" clId="{3488C90E-5F15-4C8E-B1ED-82BF15E831E5}" dt="2023-10-16T10:49:00.896" v="3061" actId="478"/>
          <ac:spMkLst>
            <pc:docMk/>
            <pc:sldMk cId="2819491889" sldId="279"/>
            <ac:spMk id="13" creationId="{329F468D-A77C-3440-2BFB-3B39C2EA76F2}"/>
          </ac:spMkLst>
        </pc:spChg>
        <pc:picChg chg="del">
          <ac:chgData name="Stanislav Bedrich" userId="6b8f26ae-618c-4188-a573-6b264864d874" providerId="ADAL" clId="{3488C90E-5F15-4C8E-B1ED-82BF15E831E5}" dt="2023-10-13T14:45:38.308" v="1375" actId="478"/>
          <ac:picMkLst>
            <pc:docMk/>
            <pc:sldMk cId="2819491889" sldId="279"/>
            <ac:picMk id="4" creationId="{4FF65CDC-C126-5276-10C2-F718DC94F49D}"/>
          </ac:picMkLst>
        </pc:picChg>
        <pc:picChg chg="add mod">
          <ac:chgData name="Stanislav Bedrich" userId="6b8f26ae-618c-4188-a573-6b264864d874" providerId="ADAL" clId="{3488C90E-5F15-4C8E-B1ED-82BF15E831E5}" dt="2023-10-13T14:41:37.198" v="1368"/>
          <ac:picMkLst>
            <pc:docMk/>
            <pc:sldMk cId="2819491889" sldId="279"/>
            <ac:picMk id="5" creationId="{8B5FC8A7-D939-B392-2A50-52B4550A0859}"/>
          </ac:picMkLst>
        </pc:picChg>
        <pc:picChg chg="add del mod">
          <ac:chgData name="Stanislav Bedrich" userId="6b8f26ae-618c-4188-a573-6b264864d874" providerId="ADAL" clId="{3488C90E-5F15-4C8E-B1ED-82BF15E831E5}" dt="2023-10-16T07:22:20.374" v="1395" actId="478"/>
          <ac:picMkLst>
            <pc:docMk/>
            <pc:sldMk cId="2819491889" sldId="279"/>
            <ac:picMk id="6" creationId="{0F8C71C9-6FA5-A8B9-8B14-1EFE76168C0F}"/>
          </ac:picMkLst>
        </pc:picChg>
        <pc:picChg chg="add del mod">
          <ac:chgData name="Stanislav Bedrich" userId="6b8f26ae-618c-4188-a573-6b264864d874" providerId="ADAL" clId="{3488C90E-5F15-4C8E-B1ED-82BF15E831E5}" dt="2023-10-16T07:22:18.540" v="1394" actId="478"/>
          <ac:picMkLst>
            <pc:docMk/>
            <pc:sldMk cId="2819491889" sldId="279"/>
            <ac:picMk id="7" creationId="{2F575B2C-24C8-7C0C-C639-93FBCAD01AE8}"/>
          </ac:picMkLst>
        </pc:picChg>
        <pc:picChg chg="add del mod">
          <ac:chgData name="Stanislav Bedrich" userId="6b8f26ae-618c-4188-a573-6b264864d874" providerId="ADAL" clId="{3488C90E-5F15-4C8E-B1ED-82BF15E831E5}" dt="2023-10-16T10:44:34.964" v="3053" actId="478"/>
          <ac:picMkLst>
            <pc:docMk/>
            <pc:sldMk cId="2819491889" sldId="279"/>
            <ac:picMk id="8" creationId="{17CBEE6F-D614-F81D-EC39-EE9A9637E6E3}"/>
          </ac:picMkLst>
        </pc:picChg>
        <pc:picChg chg="add del mod">
          <ac:chgData name="Stanislav Bedrich" userId="6b8f26ae-618c-4188-a573-6b264864d874" providerId="ADAL" clId="{3488C90E-5F15-4C8E-B1ED-82BF15E831E5}" dt="2023-10-16T10:44:37.324" v="3054" actId="478"/>
          <ac:picMkLst>
            <pc:docMk/>
            <pc:sldMk cId="2819491889" sldId="279"/>
            <ac:picMk id="10" creationId="{04555387-B4C1-83EE-81D4-2A6EA3180298}"/>
          </ac:picMkLst>
        </pc:picChg>
        <pc:picChg chg="add mod">
          <ac:chgData name="Stanislav Bedrich" userId="6b8f26ae-618c-4188-a573-6b264864d874" providerId="ADAL" clId="{3488C90E-5F15-4C8E-B1ED-82BF15E831E5}" dt="2023-10-16T10:49:15.671" v="3066" actId="1076"/>
          <ac:picMkLst>
            <pc:docMk/>
            <pc:sldMk cId="2819491889" sldId="279"/>
            <ac:picMk id="11" creationId="{EF0B150C-9205-BF3A-56A8-88490C1A6766}"/>
          </ac:picMkLst>
        </pc:picChg>
        <pc:picChg chg="add mod">
          <ac:chgData name="Stanislav Bedrich" userId="6b8f26ae-618c-4188-a573-6b264864d874" providerId="ADAL" clId="{3488C90E-5F15-4C8E-B1ED-82BF15E831E5}" dt="2023-10-16T11:17:57.974" v="3202" actId="1076"/>
          <ac:picMkLst>
            <pc:docMk/>
            <pc:sldMk cId="2819491889" sldId="279"/>
            <ac:picMk id="14" creationId="{EA214561-78AD-DC49-D452-603117FE7127}"/>
          </ac:picMkLst>
        </pc:picChg>
        <pc:picChg chg="add mod">
          <ac:chgData name="Stanislav Bedrich" userId="6b8f26ae-618c-4188-a573-6b264864d874" providerId="ADAL" clId="{3488C90E-5F15-4C8E-B1ED-82BF15E831E5}" dt="2023-10-16T12:36:56.947" v="3976" actId="1076"/>
          <ac:picMkLst>
            <pc:docMk/>
            <pc:sldMk cId="2819491889" sldId="279"/>
            <ac:picMk id="15" creationId="{31666A89-6EAF-3D6A-7A4E-31754C164C50}"/>
          </ac:picMkLst>
        </pc:picChg>
        <pc:picChg chg="add del mod">
          <ac:chgData name="Stanislav Bedrich" userId="6b8f26ae-618c-4188-a573-6b264864d874" providerId="ADAL" clId="{3488C90E-5F15-4C8E-B1ED-82BF15E831E5}" dt="2023-10-16T10:57:28.723" v="3078" actId="21"/>
          <ac:picMkLst>
            <pc:docMk/>
            <pc:sldMk cId="2819491889" sldId="279"/>
            <ac:picMk id="2050" creationId="{9C17C472-2E7A-ACE7-A4E8-BEE3C3FECE0C}"/>
          </ac:picMkLst>
        </pc:picChg>
        <pc:picChg chg="add mod">
          <ac:chgData name="Stanislav Bedrich" userId="6b8f26ae-618c-4188-a573-6b264864d874" providerId="ADAL" clId="{3488C90E-5F15-4C8E-B1ED-82BF15E831E5}" dt="2023-10-16T11:17:49.312" v="3200" actId="1076"/>
          <ac:picMkLst>
            <pc:docMk/>
            <pc:sldMk cId="2819491889" sldId="279"/>
            <ac:picMk id="2051" creationId="{13E8C435-4F2A-404F-EBFC-98A4C64F59D0}"/>
          </ac:picMkLst>
        </pc:picChg>
      </pc:sldChg>
      <pc:sldChg chg="del">
        <pc:chgData name="Stanislav Bedrich" userId="6b8f26ae-618c-4188-a573-6b264864d874" providerId="ADAL" clId="{3488C90E-5F15-4C8E-B1ED-82BF15E831E5}" dt="2023-10-16T10:34:02.282" v="2684" actId="47"/>
        <pc:sldMkLst>
          <pc:docMk/>
          <pc:sldMk cId="1039248976" sldId="280"/>
        </pc:sldMkLst>
      </pc:sldChg>
      <pc:sldChg chg="addSp delSp modSp add mod">
        <pc:chgData name="Stanislav Bedrich" userId="6b8f26ae-618c-4188-a573-6b264864d874" providerId="ADAL" clId="{3488C90E-5F15-4C8E-B1ED-82BF15E831E5}" dt="2023-10-16T18:03:16.832" v="4185" actId="20577"/>
        <pc:sldMkLst>
          <pc:docMk/>
          <pc:sldMk cId="4143106267" sldId="282"/>
        </pc:sldMkLst>
        <pc:spChg chg="mod">
          <ac:chgData name="Stanislav Bedrich" userId="6b8f26ae-618c-4188-a573-6b264864d874" providerId="ADAL" clId="{3488C90E-5F15-4C8E-B1ED-82BF15E831E5}" dt="2023-10-16T18:03:16.832" v="4185" actId="20577"/>
          <ac:spMkLst>
            <pc:docMk/>
            <pc:sldMk cId="4143106267" sldId="282"/>
            <ac:spMk id="2" creationId="{F835C554-8920-802C-924E-5BC4DC33C8FA}"/>
          </ac:spMkLst>
        </pc:spChg>
        <pc:picChg chg="add del mod">
          <ac:chgData name="Stanislav Bedrich" userId="6b8f26ae-618c-4188-a573-6b264864d874" providerId="ADAL" clId="{3488C90E-5F15-4C8E-B1ED-82BF15E831E5}" dt="2023-10-16T11:21:27.514" v="3203" actId="478"/>
          <ac:picMkLst>
            <pc:docMk/>
            <pc:sldMk cId="4143106267" sldId="282"/>
            <ac:picMk id="4" creationId="{C15194C1-557F-D046-E6AA-C8B3C4A11EFE}"/>
          </ac:picMkLst>
        </pc:picChg>
        <pc:picChg chg="mod">
          <ac:chgData name="Stanislav Bedrich" userId="6b8f26ae-618c-4188-a573-6b264864d874" providerId="ADAL" clId="{3488C90E-5F15-4C8E-B1ED-82BF15E831E5}" dt="2023-10-16T12:37:16.042" v="3981" actId="14100"/>
          <ac:picMkLst>
            <pc:docMk/>
            <pc:sldMk cId="4143106267" sldId="282"/>
            <ac:picMk id="6" creationId="{0F8C71C9-6FA5-A8B9-8B14-1EFE76168C0F}"/>
          </ac:picMkLst>
        </pc:picChg>
        <pc:picChg chg="del">
          <ac:chgData name="Stanislav Bedrich" userId="6b8f26ae-618c-4188-a573-6b264864d874" providerId="ADAL" clId="{3488C90E-5F15-4C8E-B1ED-82BF15E831E5}" dt="2023-10-16T07:37:08.992" v="1560" actId="478"/>
          <ac:picMkLst>
            <pc:docMk/>
            <pc:sldMk cId="4143106267" sldId="282"/>
            <ac:picMk id="7" creationId="{2F575B2C-24C8-7C0C-C639-93FBCAD01AE8}"/>
          </ac:picMkLst>
        </pc:picChg>
        <pc:picChg chg="add mod">
          <ac:chgData name="Stanislav Bedrich" userId="6b8f26ae-618c-4188-a573-6b264864d874" providerId="ADAL" clId="{3488C90E-5F15-4C8E-B1ED-82BF15E831E5}" dt="2023-10-16T12:37:13.737" v="3980" actId="1076"/>
          <ac:picMkLst>
            <pc:docMk/>
            <pc:sldMk cId="4143106267" sldId="282"/>
            <ac:picMk id="8" creationId="{E8F979E6-5093-394A-CE68-2502849B8F3E}"/>
          </ac:picMkLst>
        </pc:picChg>
        <pc:picChg chg="add mod">
          <ac:chgData name="Stanislav Bedrich" userId="6b8f26ae-618c-4188-a573-6b264864d874" providerId="ADAL" clId="{3488C90E-5F15-4C8E-B1ED-82BF15E831E5}" dt="2023-10-16T12:37:23.451" v="3982" actId="1076"/>
          <ac:picMkLst>
            <pc:docMk/>
            <pc:sldMk cId="4143106267" sldId="282"/>
            <ac:picMk id="9" creationId="{48070BFC-DC9B-E282-519B-99E4E0CBF89A}"/>
          </ac:picMkLst>
        </pc:picChg>
      </pc:sldChg>
      <pc:sldChg chg="addSp delSp modSp add mod modAnim">
        <pc:chgData name="Stanislav Bedrich" userId="6b8f26ae-618c-4188-a573-6b264864d874" providerId="ADAL" clId="{3488C90E-5F15-4C8E-B1ED-82BF15E831E5}" dt="2023-10-16T13:19:27.201" v="4173" actId="20577"/>
        <pc:sldMkLst>
          <pc:docMk/>
          <pc:sldMk cId="419102884" sldId="283"/>
        </pc:sldMkLst>
        <pc:spChg chg="mod">
          <ac:chgData name="Stanislav Bedrich" userId="6b8f26ae-618c-4188-a573-6b264864d874" providerId="ADAL" clId="{3488C90E-5F15-4C8E-B1ED-82BF15E831E5}" dt="2023-10-16T13:19:27.201" v="4173" actId="20577"/>
          <ac:spMkLst>
            <pc:docMk/>
            <pc:sldMk cId="419102884" sldId="283"/>
            <ac:spMk id="2" creationId="{F835C554-8920-802C-924E-5BC4DC33C8FA}"/>
          </ac:spMkLst>
        </pc:spChg>
        <pc:spChg chg="mod">
          <ac:chgData name="Stanislav Bedrich" userId="6b8f26ae-618c-4188-a573-6b264864d874" providerId="ADAL" clId="{3488C90E-5F15-4C8E-B1ED-82BF15E831E5}" dt="2023-10-16T10:11:52.882" v="1937" actId="20577"/>
          <ac:spMkLst>
            <pc:docMk/>
            <pc:sldMk cId="419102884" sldId="283"/>
            <ac:spMk id="3" creationId="{4CBCDCFC-2273-DE0F-0BF5-9338D5D29BB1}"/>
          </ac:spMkLst>
        </pc:spChg>
        <pc:spChg chg="mod">
          <ac:chgData name="Stanislav Bedrich" userId="6b8f26ae-618c-4188-a573-6b264864d874" providerId="ADAL" clId="{3488C90E-5F15-4C8E-B1ED-82BF15E831E5}" dt="2023-10-16T11:03:03.958" v="3086"/>
          <ac:spMkLst>
            <pc:docMk/>
            <pc:sldMk cId="419102884" sldId="283"/>
            <ac:spMk id="8" creationId="{8DD02EF2-DDC2-79A5-9B36-03E3BA9A56CC}"/>
          </ac:spMkLst>
        </pc:spChg>
        <pc:spChg chg="mod">
          <ac:chgData name="Stanislav Bedrich" userId="6b8f26ae-618c-4188-a573-6b264864d874" providerId="ADAL" clId="{3488C90E-5F15-4C8E-B1ED-82BF15E831E5}" dt="2023-10-16T11:03:03.958" v="3086"/>
          <ac:spMkLst>
            <pc:docMk/>
            <pc:sldMk cId="419102884" sldId="283"/>
            <ac:spMk id="9" creationId="{D6131C9A-CE35-B9F9-324D-C3DCDC12CB3B}"/>
          </ac:spMkLst>
        </pc:spChg>
        <pc:spChg chg="mod">
          <ac:chgData name="Stanislav Bedrich" userId="6b8f26ae-618c-4188-a573-6b264864d874" providerId="ADAL" clId="{3488C90E-5F15-4C8E-B1ED-82BF15E831E5}" dt="2023-10-16T11:03:36.326" v="3089" actId="6549"/>
          <ac:spMkLst>
            <pc:docMk/>
            <pc:sldMk cId="419102884" sldId="283"/>
            <ac:spMk id="11" creationId="{B77201ED-5881-1865-3FCC-836B884BFF74}"/>
          </ac:spMkLst>
        </pc:spChg>
        <pc:spChg chg="mod">
          <ac:chgData name="Stanislav Bedrich" userId="6b8f26ae-618c-4188-a573-6b264864d874" providerId="ADAL" clId="{3488C90E-5F15-4C8E-B1ED-82BF15E831E5}" dt="2023-10-16T11:03:16.986" v="3088" actId="6549"/>
          <ac:spMkLst>
            <pc:docMk/>
            <pc:sldMk cId="419102884" sldId="283"/>
            <ac:spMk id="12" creationId="{61AE1EB9-9A4F-B032-0E6C-BA9A3CA0EB12}"/>
          </ac:spMkLst>
        </pc:spChg>
        <pc:grpChg chg="add mod">
          <ac:chgData name="Stanislav Bedrich" userId="6b8f26ae-618c-4188-a573-6b264864d874" providerId="ADAL" clId="{3488C90E-5F15-4C8E-B1ED-82BF15E831E5}" dt="2023-10-16T11:04:58.600" v="3094" actId="1076"/>
          <ac:grpSpMkLst>
            <pc:docMk/>
            <pc:sldMk cId="419102884" sldId="283"/>
            <ac:grpSpMk id="7" creationId="{E5D84E37-719B-E257-AF00-3DDC4E420F61}"/>
          </ac:grpSpMkLst>
        </pc:grpChg>
        <pc:graphicFrameChg chg="mod">
          <ac:chgData name="Stanislav Bedrich" userId="6b8f26ae-618c-4188-a573-6b264864d874" providerId="ADAL" clId="{3488C90E-5F15-4C8E-B1ED-82BF15E831E5}" dt="2023-10-16T11:03:03.958" v="3086"/>
          <ac:graphicFrameMkLst>
            <pc:docMk/>
            <pc:sldMk cId="419102884" sldId="283"/>
            <ac:graphicFrameMk id="10" creationId="{DAF22BAC-78E6-9E68-7732-C1BAA35F43E9}"/>
          </ac:graphicFrameMkLst>
        </pc:graphicFrameChg>
        <pc:picChg chg="del">
          <ac:chgData name="Stanislav Bedrich" userId="6b8f26ae-618c-4188-a573-6b264864d874" providerId="ADAL" clId="{3488C90E-5F15-4C8E-B1ED-82BF15E831E5}" dt="2023-10-16T10:30:02.692" v="2616" actId="478"/>
          <ac:picMkLst>
            <pc:docMk/>
            <pc:sldMk cId="419102884" sldId="283"/>
            <ac:picMk id="4" creationId="{C15194C1-557F-D046-E6AA-C8B3C4A11EFE}"/>
          </ac:picMkLst>
        </pc:picChg>
        <pc:picChg chg="del">
          <ac:chgData name="Stanislav Bedrich" userId="6b8f26ae-618c-4188-a573-6b264864d874" providerId="ADAL" clId="{3488C90E-5F15-4C8E-B1ED-82BF15E831E5}" dt="2023-10-16T10:30:00.453" v="2615" actId="478"/>
          <ac:picMkLst>
            <pc:docMk/>
            <pc:sldMk cId="419102884" sldId="283"/>
            <ac:picMk id="6" creationId="{0F8C71C9-6FA5-A8B9-8B14-1EFE76168C0F}"/>
          </ac:picMkLst>
        </pc:picChg>
        <pc:picChg chg="add mod">
          <ac:chgData name="Stanislav Bedrich" userId="6b8f26ae-618c-4188-a573-6b264864d874" providerId="ADAL" clId="{3488C90E-5F15-4C8E-B1ED-82BF15E831E5}" dt="2023-10-16T12:37:54.458" v="3988" actId="14100"/>
          <ac:picMkLst>
            <pc:docMk/>
            <pc:sldMk cId="419102884" sldId="283"/>
            <ac:picMk id="13" creationId="{A2E1DFF2-D11E-D8D2-77CB-4D0D1E828BF5}"/>
          </ac:picMkLst>
        </pc:picChg>
        <pc:picChg chg="add mod">
          <ac:chgData name="Stanislav Bedrich" userId="6b8f26ae-618c-4188-a573-6b264864d874" providerId="ADAL" clId="{3488C90E-5F15-4C8E-B1ED-82BF15E831E5}" dt="2023-10-16T12:38:10.442" v="3990" actId="1076"/>
          <ac:picMkLst>
            <pc:docMk/>
            <pc:sldMk cId="419102884" sldId="283"/>
            <ac:picMk id="14" creationId="{6EBD8EB9-52E9-608C-E81E-8BF0FB6FCE7C}"/>
          </ac:picMkLst>
        </pc:picChg>
        <pc:picChg chg="add del mod">
          <ac:chgData name="Stanislav Bedrich" userId="6b8f26ae-618c-4188-a573-6b264864d874" providerId="ADAL" clId="{3488C90E-5F15-4C8E-B1ED-82BF15E831E5}" dt="2023-10-16T11:03:46.559" v="3091" actId="478"/>
          <ac:picMkLst>
            <pc:docMk/>
            <pc:sldMk cId="419102884" sldId="283"/>
            <ac:picMk id="1026" creationId="{DCFB5D0D-4744-44E2-CDEB-D407DBF648CF}"/>
          </ac:picMkLst>
        </pc:picChg>
        <pc:picChg chg="add mod">
          <ac:chgData name="Stanislav Bedrich" userId="6b8f26ae-618c-4188-a573-6b264864d874" providerId="ADAL" clId="{3488C90E-5F15-4C8E-B1ED-82BF15E831E5}" dt="2023-10-16T11:04:57.263" v="3093" actId="1076"/>
          <ac:picMkLst>
            <pc:docMk/>
            <pc:sldMk cId="419102884" sldId="283"/>
            <ac:picMk id="1028" creationId="{D79F4604-C45A-B11B-27F1-4FC38CC64AF0}"/>
          </ac:picMkLst>
        </pc:picChg>
      </pc:sldChg>
      <pc:sldChg chg="addSp delSp modSp add mod">
        <pc:chgData name="Stanislav Bedrich" userId="6b8f26ae-618c-4188-a573-6b264864d874" providerId="ADAL" clId="{3488C90E-5F15-4C8E-B1ED-82BF15E831E5}" dt="2023-10-16T11:56:59.940" v="3233" actId="404"/>
        <pc:sldMkLst>
          <pc:docMk/>
          <pc:sldMk cId="4156612208" sldId="284"/>
        </pc:sldMkLst>
        <pc:spChg chg="mod">
          <ac:chgData name="Stanislav Bedrich" userId="6b8f26ae-618c-4188-a573-6b264864d874" providerId="ADAL" clId="{3488C90E-5F15-4C8E-B1ED-82BF15E831E5}" dt="2023-10-16T11:56:59.940" v="3233" actId="404"/>
          <ac:spMkLst>
            <pc:docMk/>
            <pc:sldMk cId="4156612208" sldId="284"/>
            <ac:spMk id="2" creationId="{F835C554-8920-802C-924E-5BC4DC33C8FA}"/>
          </ac:spMkLst>
        </pc:spChg>
        <pc:picChg chg="add mod">
          <ac:chgData name="Stanislav Bedrich" userId="6b8f26ae-618c-4188-a573-6b264864d874" providerId="ADAL" clId="{3488C90E-5F15-4C8E-B1ED-82BF15E831E5}" dt="2023-10-16T10:57:43.982" v="3083" actId="1076"/>
          <ac:picMkLst>
            <pc:docMk/>
            <pc:sldMk cId="4156612208" sldId="284"/>
            <ac:picMk id="4" creationId="{783F6A0C-DD5F-DA6C-C02C-3F44489017F3}"/>
          </ac:picMkLst>
        </pc:picChg>
        <pc:picChg chg="add mod">
          <ac:chgData name="Stanislav Bedrich" userId="6b8f26ae-618c-4188-a573-6b264864d874" providerId="ADAL" clId="{3488C90E-5F15-4C8E-B1ED-82BF15E831E5}" dt="2023-10-16T11:56:13.967" v="3225" actId="1076"/>
          <ac:picMkLst>
            <pc:docMk/>
            <pc:sldMk cId="4156612208" sldId="284"/>
            <ac:picMk id="7" creationId="{2C83FBCD-34A4-5B6C-E62F-A60C985D143E}"/>
          </ac:picMkLst>
        </pc:picChg>
        <pc:picChg chg="mod">
          <ac:chgData name="Stanislav Bedrich" userId="6b8f26ae-618c-4188-a573-6b264864d874" providerId="ADAL" clId="{3488C90E-5F15-4C8E-B1ED-82BF15E831E5}" dt="2023-10-16T10:52:42.777" v="3076" actId="1076"/>
          <ac:picMkLst>
            <pc:docMk/>
            <pc:sldMk cId="4156612208" sldId="284"/>
            <ac:picMk id="8" creationId="{17CBEE6F-D614-F81D-EC39-EE9A9637E6E3}"/>
          </ac:picMkLst>
        </pc:picChg>
        <pc:picChg chg="del">
          <ac:chgData name="Stanislav Bedrich" userId="6b8f26ae-618c-4188-a573-6b264864d874" providerId="ADAL" clId="{3488C90E-5F15-4C8E-B1ED-82BF15E831E5}" dt="2023-10-16T10:52:32.019" v="3075" actId="478"/>
          <ac:picMkLst>
            <pc:docMk/>
            <pc:sldMk cId="4156612208" sldId="284"/>
            <ac:picMk id="10" creationId="{04555387-B4C1-83EE-81D4-2A6EA3180298}"/>
          </ac:picMkLst>
        </pc:picChg>
      </pc:sldChg>
      <pc:sldChg chg="addSp delSp modSp add mod delAnim">
        <pc:chgData name="Stanislav Bedrich" userId="6b8f26ae-618c-4188-a573-6b264864d874" providerId="ADAL" clId="{3488C90E-5F15-4C8E-B1ED-82BF15E831E5}" dt="2023-10-16T13:36:54.666" v="4184" actId="20577"/>
        <pc:sldMkLst>
          <pc:docMk/>
          <pc:sldMk cId="220445956" sldId="285"/>
        </pc:sldMkLst>
        <pc:spChg chg="mod">
          <ac:chgData name="Stanislav Bedrich" userId="6b8f26ae-618c-4188-a573-6b264864d874" providerId="ADAL" clId="{3488C90E-5F15-4C8E-B1ED-82BF15E831E5}" dt="2023-10-16T13:36:54.666" v="4184" actId="20577"/>
          <ac:spMkLst>
            <pc:docMk/>
            <pc:sldMk cId="220445956" sldId="285"/>
            <ac:spMk id="2" creationId="{F835C554-8920-802C-924E-5BC4DC33C8FA}"/>
          </ac:spMkLst>
        </pc:spChg>
        <pc:spChg chg="mod">
          <ac:chgData name="Stanislav Bedrich" userId="6b8f26ae-618c-4188-a573-6b264864d874" providerId="ADAL" clId="{3488C90E-5F15-4C8E-B1ED-82BF15E831E5}" dt="2023-10-16T12:05:23.951" v="3254" actId="20577"/>
          <ac:spMkLst>
            <pc:docMk/>
            <pc:sldMk cId="220445956" sldId="285"/>
            <ac:spMk id="3" creationId="{4CBCDCFC-2273-DE0F-0BF5-9338D5D29BB1}"/>
          </ac:spMkLst>
        </pc:spChg>
        <pc:grpChg chg="del mod">
          <ac:chgData name="Stanislav Bedrich" userId="6b8f26ae-618c-4188-a573-6b264864d874" providerId="ADAL" clId="{3488C90E-5F15-4C8E-B1ED-82BF15E831E5}" dt="2023-10-16T12:08:10.904" v="3261" actId="478"/>
          <ac:grpSpMkLst>
            <pc:docMk/>
            <pc:sldMk cId="220445956" sldId="285"/>
            <ac:grpSpMk id="7" creationId="{E5D84E37-719B-E257-AF00-3DDC4E420F61}"/>
          </ac:grpSpMkLst>
        </pc:grpChg>
        <pc:picChg chg="add mod">
          <ac:chgData name="Stanislav Bedrich" userId="6b8f26ae-618c-4188-a573-6b264864d874" providerId="ADAL" clId="{3488C90E-5F15-4C8E-B1ED-82BF15E831E5}" dt="2023-10-16T13:12:49.514" v="4135" actId="1076"/>
          <ac:picMkLst>
            <pc:docMk/>
            <pc:sldMk cId="220445956" sldId="285"/>
            <ac:picMk id="6" creationId="{56ABDC54-8683-5CC4-0B88-310C1A1D84AC}"/>
          </ac:picMkLst>
        </pc:picChg>
        <pc:picChg chg="del">
          <ac:chgData name="Stanislav Bedrich" userId="6b8f26ae-618c-4188-a573-6b264864d874" providerId="ADAL" clId="{3488C90E-5F15-4C8E-B1ED-82BF15E831E5}" dt="2023-10-16T12:08:08.228" v="3259" actId="478"/>
          <ac:picMkLst>
            <pc:docMk/>
            <pc:sldMk cId="220445956" sldId="285"/>
            <ac:picMk id="13" creationId="{A2E1DFF2-D11E-D8D2-77CB-4D0D1E828BF5}"/>
          </ac:picMkLst>
        </pc:picChg>
        <pc:picChg chg="del">
          <ac:chgData name="Stanislav Bedrich" userId="6b8f26ae-618c-4188-a573-6b264864d874" providerId="ADAL" clId="{3488C90E-5F15-4C8E-B1ED-82BF15E831E5}" dt="2023-10-16T12:07:29.274" v="3255" actId="478"/>
          <ac:picMkLst>
            <pc:docMk/>
            <pc:sldMk cId="220445956" sldId="285"/>
            <ac:picMk id="1028" creationId="{D79F4604-C45A-B11B-27F1-4FC38CC64AF0}"/>
          </ac:picMkLst>
        </pc:picChg>
        <pc:picChg chg="add mod">
          <ac:chgData name="Stanislav Bedrich" userId="6b8f26ae-618c-4188-a573-6b264864d874" providerId="ADAL" clId="{3488C90E-5F15-4C8E-B1ED-82BF15E831E5}" dt="2023-10-16T13:12:54.957" v="4136" actId="1076"/>
          <ac:picMkLst>
            <pc:docMk/>
            <pc:sldMk cId="220445956" sldId="285"/>
            <ac:picMk id="3074" creationId="{90939593-9E32-F833-E429-2EF374931F4F}"/>
          </ac:picMkLst>
        </pc:picChg>
      </pc:sldChg>
      <pc:sldChg chg="modSp add del mod">
        <pc:chgData name="Stanislav Bedrich" userId="6b8f26ae-618c-4188-a573-6b264864d874" providerId="ADAL" clId="{3488C90E-5F15-4C8E-B1ED-82BF15E831E5}" dt="2023-10-16T11:07:40.291" v="3192" actId="47"/>
        <pc:sldMkLst>
          <pc:docMk/>
          <pc:sldMk cId="392643637" sldId="332"/>
        </pc:sldMkLst>
        <pc:grpChg chg="mod">
          <ac:chgData name="Stanislav Bedrich" userId="6b8f26ae-618c-4188-a573-6b264864d874" providerId="ADAL" clId="{3488C90E-5F15-4C8E-B1ED-82BF15E831E5}" dt="2023-10-16T11:02:49.792" v="3085" actId="14100"/>
          <ac:grpSpMkLst>
            <pc:docMk/>
            <pc:sldMk cId="392643637" sldId="332"/>
            <ac:grpSpMk id="3" creationId="{9156F15D-9957-4C2B-9C18-255A50E81CB0}"/>
          </ac:grpSpMkLst>
        </pc:grpChg>
      </pc:sldChg>
      <pc:sldMasterChg chg="delSldLayout">
        <pc:chgData name="Stanislav Bedrich" userId="6b8f26ae-618c-4188-a573-6b264864d874" providerId="ADAL" clId="{3488C90E-5F15-4C8E-B1ED-82BF15E831E5}" dt="2023-10-13T10:19:18.348" v="230" actId="47"/>
        <pc:sldMasterMkLst>
          <pc:docMk/>
          <pc:sldMasterMk cId="0" sldId="2147483661"/>
        </pc:sldMasterMkLst>
        <pc:sldLayoutChg chg="del">
          <pc:chgData name="Stanislav Bedrich" userId="6b8f26ae-618c-4188-a573-6b264864d874" providerId="ADAL" clId="{3488C90E-5F15-4C8E-B1ED-82BF15E831E5}" dt="2023-10-13T10:19:18.348" v="230" actId="47"/>
          <pc:sldLayoutMkLst>
            <pc:docMk/>
            <pc:sldMasterMk cId="0" sldId="2147483661"/>
            <pc:sldLayoutMk cId="3626296177" sldId="214748369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1E054-9D20-42E9-9C7D-4574295FDBEE}" type="doc">
      <dgm:prSet loTypeId="urn:microsoft.com/office/officeart/2005/8/layout/h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769234D-28A5-4E20-98E7-7C9F581034DB}">
      <dgm:prSet phldrT="[Text]" custT="1"/>
      <dgm:spPr/>
      <dgm:t>
        <a:bodyPr/>
        <a:lstStyle/>
        <a:p>
          <a:r>
            <a:rPr lang="en-GB" sz="1400" b="1" dirty="0"/>
            <a:t>Step 1: Digitization of drawing</a:t>
          </a:r>
        </a:p>
        <a:p>
          <a:endParaRPr lang="en-GB" sz="600" b="1" dirty="0"/>
        </a:p>
      </dgm:t>
    </dgm:pt>
    <dgm:pt modelId="{43FCA803-1914-4F44-960C-73B369346988}" type="parTrans" cxnId="{BF69F7D5-A57E-452B-A52E-47DA00F27AAD}">
      <dgm:prSet/>
      <dgm:spPr/>
      <dgm:t>
        <a:bodyPr/>
        <a:lstStyle/>
        <a:p>
          <a:endParaRPr lang="en-GB"/>
        </a:p>
      </dgm:t>
    </dgm:pt>
    <dgm:pt modelId="{E959AF84-B626-430C-8468-BAB17280CE5E}" type="sibTrans" cxnId="{BF69F7D5-A57E-452B-A52E-47DA00F27AAD}">
      <dgm:prSet/>
      <dgm:spPr/>
      <dgm:t>
        <a:bodyPr/>
        <a:lstStyle/>
        <a:p>
          <a:endParaRPr lang="en-GB"/>
        </a:p>
      </dgm:t>
    </dgm:pt>
    <dgm:pt modelId="{3FA89B97-3903-4E7C-99CA-96F4475C4BBE}">
      <dgm:prSet phldrT="[Text]" custT="1"/>
      <dgm:spPr/>
      <dgm:t>
        <a:bodyPr/>
        <a:lstStyle/>
        <a:p>
          <a:r>
            <a:rPr lang="en-GB" sz="1400" b="1" dirty="0"/>
            <a:t>Step 2: Digital drawing to CAD</a:t>
          </a:r>
        </a:p>
        <a:p>
          <a:endParaRPr lang="en-GB" sz="600" b="1" dirty="0"/>
        </a:p>
      </dgm:t>
    </dgm:pt>
    <dgm:pt modelId="{750DF610-48F1-44BE-B2EF-529EF5084D8F}" type="parTrans" cxnId="{2A8EBF97-2FAE-4684-99FE-3DB1D820BEF8}">
      <dgm:prSet/>
      <dgm:spPr/>
      <dgm:t>
        <a:bodyPr/>
        <a:lstStyle/>
        <a:p>
          <a:endParaRPr lang="en-GB"/>
        </a:p>
      </dgm:t>
    </dgm:pt>
    <dgm:pt modelId="{05A4D3D6-65B6-4BBE-A040-29DFBF77F2FC}" type="sibTrans" cxnId="{2A8EBF97-2FAE-4684-99FE-3DB1D820BEF8}">
      <dgm:prSet/>
      <dgm:spPr/>
      <dgm:t>
        <a:bodyPr/>
        <a:lstStyle/>
        <a:p>
          <a:endParaRPr lang="en-GB"/>
        </a:p>
      </dgm:t>
    </dgm:pt>
    <dgm:pt modelId="{80928FFC-8E30-4B91-ACEA-6604716993D4}">
      <dgm:prSet phldrT="[Text]" custT="1"/>
      <dgm:spPr/>
      <dgm:t>
        <a:bodyPr/>
        <a:lstStyle/>
        <a:p>
          <a:r>
            <a:rPr lang="en-GB" sz="1400" b="1" dirty="0"/>
            <a:t>Step 3: BIM based on CAD</a:t>
          </a:r>
        </a:p>
        <a:p>
          <a:endParaRPr lang="en-GB" sz="600" b="1" dirty="0"/>
        </a:p>
      </dgm:t>
    </dgm:pt>
    <dgm:pt modelId="{AF859D5C-8707-426E-A416-74447CD8FC1F}" type="parTrans" cxnId="{66FD90D3-3A68-4744-B2F8-7FA8F27DE396}">
      <dgm:prSet/>
      <dgm:spPr/>
      <dgm:t>
        <a:bodyPr/>
        <a:lstStyle/>
        <a:p>
          <a:endParaRPr lang="en-GB"/>
        </a:p>
      </dgm:t>
    </dgm:pt>
    <dgm:pt modelId="{9068BBB4-D60A-4828-8984-2502360B8A2F}" type="sibTrans" cxnId="{66FD90D3-3A68-4744-B2F8-7FA8F27DE396}">
      <dgm:prSet/>
      <dgm:spPr/>
      <dgm:t>
        <a:bodyPr/>
        <a:lstStyle/>
        <a:p>
          <a:endParaRPr lang="en-GB"/>
        </a:p>
      </dgm:t>
    </dgm:pt>
    <dgm:pt modelId="{FB724DBB-25CD-41E7-83FC-2A52B18888CD}">
      <dgm:prSet phldrT="[Text]" custT="1"/>
      <dgm:spPr/>
      <dgm:t>
        <a:bodyPr/>
        <a:lstStyle/>
        <a:p>
          <a:r>
            <a:rPr lang="en-GB" sz="1400" dirty="0"/>
            <a:t>Step 4: Correction of BIM</a:t>
          </a:r>
        </a:p>
        <a:p>
          <a:endParaRPr lang="en-GB" sz="600" dirty="0"/>
        </a:p>
      </dgm:t>
    </dgm:pt>
    <dgm:pt modelId="{99C62DF7-16B7-4ED4-BE8B-474D3F0DCFE5}" type="parTrans" cxnId="{B8BA73A2-9CE6-4806-9C14-E9C2C62D48A5}">
      <dgm:prSet/>
      <dgm:spPr/>
      <dgm:t>
        <a:bodyPr/>
        <a:lstStyle/>
        <a:p>
          <a:endParaRPr lang="en-GB"/>
        </a:p>
      </dgm:t>
    </dgm:pt>
    <dgm:pt modelId="{B90F3A82-856A-4A49-8B69-F36F2D00B552}" type="sibTrans" cxnId="{B8BA73A2-9CE6-4806-9C14-E9C2C62D48A5}">
      <dgm:prSet/>
      <dgm:spPr/>
      <dgm:t>
        <a:bodyPr/>
        <a:lstStyle/>
        <a:p>
          <a:endParaRPr lang="en-GB"/>
        </a:p>
      </dgm:t>
    </dgm:pt>
    <dgm:pt modelId="{10F67000-A4BF-495D-83A3-FBC85FCF7266}">
      <dgm:prSet phldrT="[Text]" custT="1"/>
      <dgm:spPr/>
      <dgm:t>
        <a:bodyPr/>
        <a:lstStyle/>
        <a:p>
          <a:r>
            <a:rPr lang="en-GB" sz="1300" dirty="0"/>
            <a:t>Step 5: Incorporation of database (WP 5.2) and output for waste audit (WP 5.3)</a:t>
          </a:r>
        </a:p>
        <a:p>
          <a:endParaRPr lang="en-GB" sz="600" dirty="0"/>
        </a:p>
      </dgm:t>
    </dgm:pt>
    <dgm:pt modelId="{829BAE04-BBA1-424F-9ACC-4BE406300BCA}" type="parTrans" cxnId="{0EA209C1-05CB-4A80-BD51-2FB6E46125EB}">
      <dgm:prSet/>
      <dgm:spPr/>
      <dgm:t>
        <a:bodyPr/>
        <a:lstStyle/>
        <a:p>
          <a:endParaRPr lang="en-GB"/>
        </a:p>
      </dgm:t>
    </dgm:pt>
    <dgm:pt modelId="{DB5A42A6-5A0F-4B98-8090-C7128304464A}" type="sibTrans" cxnId="{0EA209C1-05CB-4A80-BD51-2FB6E46125EB}">
      <dgm:prSet/>
      <dgm:spPr/>
      <dgm:t>
        <a:bodyPr/>
        <a:lstStyle/>
        <a:p>
          <a:endParaRPr lang="en-GB"/>
        </a:p>
      </dgm:t>
    </dgm:pt>
    <dgm:pt modelId="{D2352E33-DE6A-4C7E-A6B5-4C84F6585056}" type="pres">
      <dgm:prSet presAssocID="{F9E1E054-9D20-42E9-9C7D-4574295FDBEE}" presName="Name0" presStyleCnt="0">
        <dgm:presLayoutVars>
          <dgm:dir/>
          <dgm:resizeHandles val="exact"/>
        </dgm:presLayoutVars>
      </dgm:prSet>
      <dgm:spPr/>
    </dgm:pt>
    <dgm:pt modelId="{03E452DB-E4FB-44A3-8345-7485BE105A87}" type="pres">
      <dgm:prSet presAssocID="{9769234D-28A5-4E20-98E7-7C9F581034DB}" presName="node" presStyleLbl="node1" presStyleIdx="0" presStyleCnt="5">
        <dgm:presLayoutVars>
          <dgm:bulletEnabled val="1"/>
        </dgm:presLayoutVars>
      </dgm:prSet>
      <dgm:spPr/>
    </dgm:pt>
    <dgm:pt modelId="{BF8B4564-93C4-4A59-BA9D-9550B3DC2C68}" type="pres">
      <dgm:prSet presAssocID="{E959AF84-B626-430C-8468-BAB17280CE5E}" presName="sibTrans" presStyleCnt="0"/>
      <dgm:spPr/>
    </dgm:pt>
    <dgm:pt modelId="{F5B31422-CF52-4DC0-925B-A60AC4E7F169}" type="pres">
      <dgm:prSet presAssocID="{3FA89B97-3903-4E7C-99CA-96F4475C4BBE}" presName="node" presStyleLbl="node1" presStyleIdx="1" presStyleCnt="5">
        <dgm:presLayoutVars>
          <dgm:bulletEnabled val="1"/>
        </dgm:presLayoutVars>
      </dgm:prSet>
      <dgm:spPr/>
    </dgm:pt>
    <dgm:pt modelId="{E9A4038E-803C-4FE2-8371-F6D3DC2DBE99}" type="pres">
      <dgm:prSet presAssocID="{05A4D3D6-65B6-4BBE-A040-29DFBF77F2FC}" presName="sibTrans" presStyleCnt="0"/>
      <dgm:spPr/>
    </dgm:pt>
    <dgm:pt modelId="{78D5625E-DA27-42F6-B151-96C659A3E84E}" type="pres">
      <dgm:prSet presAssocID="{80928FFC-8E30-4B91-ACEA-6604716993D4}" presName="node" presStyleLbl="node1" presStyleIdx="2" presStyleCnt="5">
        <dgm:presLayoutVars>
          <dgm:bulletEnabled val="1"/>
        </dgm:presLayoutVars>
      </dgm:prSet>
      <dgm:spPr/>
    </dgm:pt>
    <dgm:pt modelId="{5480020D-B4C1-4B55-83FF-3B879BD073F4}" type="pres">
      <dgm:prSet presAssocID="{9068BBB4-D60A-4828-8984-2502360B8A2F}" presName="sibTrans" presStyleCnt="0"/>
      <dgm:spPr/>
    </dgm:pt>
    <dgm:pt modelId="{35B58A3B-C356-4AC5-BD64-E707B462F074}" type="pres">
      <dgm:prSet presAssocID="{FB724DBB-25CD-41E7-83FC-2A52B18888CD}" presName="node" presStyleLbl="node1" presStyleIdx="3" presStyleCnt="5">
        <dgm:presLayoutVars>
          <dgm:bulletEnabled val="1"/>
        </dgm:presLayoutVars>
      </dgm:prSet>
      <dgm:spPr/>
    </dgm:pt>
    <dgm:pt modelId="{F78E721B-BD0D-454C-BB99-D1EED4EB5AD4}" type="pres">
      <dgm:prSet presAssocID="{B90F3A82-856A-4A49-8B69-F36F2D00B552}" presName="sibTrans" presStyleCnt="0"/>
      <dgm:spPr/>
    </dgm:pt>
    <dgm:pt modelId="{2CD2AE97-EF37-4BA2-BCF1-5D42B6C96E3D}" type="pres">
      <dgm:prSet presAssocID="{10F67000-A4BF-495D-83A3-FBC85FCF7266}" presName="node" presStyleLbl="node1" presStyleIdx="4" presStyleCnt="5">
        <dgm:presLayoutVars>
          <dgm:bulletEnabled val="1"/>
        </dgm:presLayoutVars>
      </dgm:prSet>
      <dgm:spPr/>
    </dgm:pt>
  </dgm:ptLst>
  <dgm:cxnLst>
    <dgm:cxn modelId="{7C2D4D21-1C35-4B69-B029-7589F3392167}" type="presOf" srcId="{10F67000-A4BF-495D-83A3-FBC85FCF7266}" destId="{2CD2AE97-EF37-4BA2-BCF1-5D42B6C96E3D}" srcOrd="0" destOrd="0" presId="urn:microsoft.com/office/officeart/2005/8/layout/hList6"/>
    <dgm:cxn modelId="{7AA2333C-C7C5-4A07-861E-90CC85E9DB1D}" type="presOf" srcId="{F9E1E054-9D20-42E9-9C7D-4574295FDBEE}" destId="{D2352E33-DE6A-4C7E-A6B5-4C84F6585056}" srcOrd="0" destOrd="0" presId="urn:microsoft.com/office/officeart/2005/8/layout/hList6"/>
    <dgm:cxn modelId="{8BA6F78D-5533-4561-A37B-7E122E64200B}" type="presOf" srcId="{9769234D-28A5-4E20-98E7-7C9F581034DB}" destId="{03E452DB-E4FB-44A3-8345-7485BE105A87}" srcOrd="0" destOrd="0" presId="urn:microsoft.com/office/officeart/2005/8/layout/hList6"/>
    <dgm:cxn modelId="{2A8EBF97-2FAE-4684-99FE-3DB1D820BEF8}" srcId="{F9E1E054-9D20-42E9-9C7D-4574295FDBEE}" destId="{3FA89B97-3903-4E7C-99CA-96F4475C4BBE}" srcOrd="1" destOrd="0" parTransId="{750DF610-48F1-44BE-B2EF-529EF5084D8F}" sibTransId="{05A4D3D6-65B6-4BBE-A040-29DFBF77F2FC}"/>
    <dgm:cxn modelId="{B8BA73A2-9CE6-4806-9C14-E9C2C62D48A5}" srcId="{F9E1E054-9D20-42E9-9C7D-4574295FDBEE}" destId="{FB724DBB-25CD-41E7-83FC-2A52B18888CD}" srcOrd="3" destOrd="0" parTransId="{99C62DF7-16B7-4ED4-BE8B-474D3F0DCFE5}" sibTransId="{B90F3A82-856A-4A49-8B69-F36F2D00B552}"/>
    <dgm:cxn modelId="{FB62E5B2-DE7E-4E19-8415-0CD029A8BEEE}" type="presOf" srcId="{FB724DBB-25CD-41E7-83FC-2A52B18888CD}" destId="{35B58A3B-C356-4AC5-BD64-E707B462F074}" srcOrd="0" destOrd="0" presId="urn:microsoft.com/office/officeart/2005/8/layout/hList6"/>
    <dgm:cxn modelId="{0A5EDEB6-E48A-4B34-90A8-1EC2AE70640D}" type="presOf" srcId="{3FA89B97-3903-4E7C-99CA-96F4475C4BBE}" destId="{F5B31422-CF52-4DC0-925B-A60AC4E7F169}" srcOrd="0" destOrd="0" presId="urn:microsoft.com/office/officeart/2005/8/layout/hList6"/>
    <dgm:cxn modelId="{0EA209C1-05CB-4A80-BD51-2FB6E46125EB}" srcId="{F9E1E054-9D20-42E9-9C7D-4574295FDBEE}" destId="{10F67000-A4BF-495D-83A3-FBC85FCF7266}" srcOrd="4" destOrd="0" parTransId="{829BAE04-BBA1-424F-9ACC-4BE406300BCA}" sibTransId="{DB5A42A6-5A0F-4B98-8090-C7128304464A}"/>
    <dgm:cxn modelId="{66FD90D3-3A68-4744-B2F8-7FA8F27DE396}" srcId="{F9E1E054-9D20-42E9-9C7D-4574295FDBEE}" destId="{80928FFC-8E30-4B91-ACEA-6604716993D4}" srcOrd="2" destOrd="0" parTransId="{AF859D5C-8707-426E-A416-74447CD8FC1F}" sibTransId="{9068BBB4-D60A-4828-8984-2502360B8A2F}"/>
    <dgm:cxn modelId="{BF69F7D5-A57E-452B-A52E-47DA00F27AAD}" srcId="{F9E1E054-9D20-42E9-9C7D-4574295FDBEE}" destId="{9769234D-28A5-4E20-98E7-7C9F581034DB}" srcOrd="0" destOrd="0" parTransId="{43FCA803-1914-4F44-960C-73B369346988}" sibTransId="{E959AF84-B626-430C-8468-BAB17280CE5E}"/>
    <dgm:cxn modelId="{E379A8F2-B9A4-45D4-93BC-C05665C98C1D}" type="presOf" srcId="{80928FFC-8E30-4B91-ACEA-6604716993D4}" destId="{78D5625E-DA27-42F6-B151-96C659A3E84E}" srcOrd="0" destOrd="0" presId="urn:microsoft.com/office/officeart/2005/8/layout/hList6"/>
    <dgm:cxn modelId="{5117020A-08BA-4541-BB0C-F124543D6EA2}" type="presParOf" srcId="{D2352E33-DE6A-4C7E-A6B5-4C84F6585056}" destId="{03E452DB-E4FB-44A3-8345-7485BE105A87}" srcOrd="0" destOrd="0" presId="urn:microsoft.com/office/officeart/2005/8/layout/hList6"/>
    <dgm:cxn modelId="{80F177C2-1FB1-4AF3-8D62-C442EBF29C02}" type="presParOf" srcId="{D2352E33-DE6A-4C7E-A6B5-4C84F6585056}" destId="{BF8B4564-93C4-4A59-BA9D-9550B3DC2C68}" srcOrd="1" destOrd="0" presId="urn:microsoft.com/office/officeart/2005/8/layout/hList6"/>
    <dgm:cxn modelId="{AA34DD1D-D189-4D54-A96C-72E1FD3D7E99}" type="presParOf" srcId="{D2352E33-DE6A-4C7E-A6B5-4C84F6585056}" destId="{F5B31422-CF52-4DC0-925B-A60AC4E7F169}" srcOrd="2" destOrd="0" presId="urn:microsoft.com/office/officeart/2005/8/layout/hList6"/>
    <dgm:cxn modelId="{729E79F8-7E90-4BA6-B0F9-FEEFCBFF0006}" type="presParOf" srcId="{D2352E33-DE6A-4C7E-A6B5-4C84F6585056}" destId="{E9A4038E-803C-4FE2-8371-F6D3DC2DBE99}" srcOrd="3" destOrd="0" presId="urn:microsoft.com/office/officeart/2005/8/layout/hList6"/>
    <dgm:cxn modelId="{C9427672-0FA5-4063-A16C-6B4CAF64D06F}" type="presParOf" srcId="{D2352E33-DE6A-4C7E-A6B5-4C84F6585056}" destId="{78D5625E-DA27-42F6-B151-96C659A3E84E}" srcOrd="4" destOrd="0" presId="urn:microsoft.com/office/officeart/2005/8/layout/hList6"/>
    <dgm:cxn modelId="{6B2D9D9F-734F-483C-A18E-3F44C174654A}" type="presParOf" srcId="{D2352E33-DE6A-4C7E-A6B5-4C84F6585056}" destId="{5480020D-B4C1-4B55-83FF-3B879BD073F4}" srcOrd="5" destOrd="0" presId="urn:microsoft.com/office/officeart/2005/8/layout/hList6"/>
    <dgm:cxn modelId="{B7B1552F-8005-4643-B486-F6E7B7C5DCB8}" type="presParOf" srcId="{D2352E33-DE6A-4C7E-A6B5-4C84F6585056}" destId="{35B58A3B-C356-4AC5-BD64-E707B462F074}" srcOrd="6" destOrd="0" presId="urn:microsoft.com/office/officeart/2005/8/layout/hList6"/>
    <dgm:cxn modelId="{E03C2EAB-EE09-4E8B-AF65-31D56001C6DC}" type="presParOf" srcId="{D2352E33-DE6A-4C7E-A6B5-4C84F6585056}" destId="{F78E721B-BD0D-454C-BB99-D1EED4EB5AD4}" srcOrd="7" destOrd="0" presId="urn:microsoft.com/office/officeart/2005/8/layout/hList6"/>
    <dgm:cxn modelId="{EB75B4FD-EADA-4554-A420-D33A79C3A801}" type="presParOf" srcId="{D2352E33-DE6A-4C7E-A6B5-4C84F6585056}" destId="{2CD2AE97-EF37-4BA2-BCF1-5D42B6C96E3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452DB-E4FB-44A3-8345-7485BE105A87}">
      <dsp:nvSpPr>
        <dsp:cNvPr id="0" name=""/>
        <dsp:cNvSpPr/>
      </dsp:nvSpPr>
      <dsp:spPr>
        <a:xfrm rot="16200000">
          <a:off x="-498782" y="502431"/>
          <a:ext cx="2285400" cy="128053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Step 1: Digitization of drawing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b="1" kern="1200" dirty="0"/>
        </a:p>
      </dsp:txBody>
      <dsp:txXfrm rot="5400000">
        <a:off x="3650" y="457079"/>
        <a:ext cx="1280536" cy="1371240"/>
      </dsp:txXfrm>
    </dsp:sp>
    <dsp:sp modelId="{F5B31422-CF52-4DC0-925B-A60AC4E7F169}">
      <dsp:nvSpPr>
        <dsp:cNvPr id="0" name=""/>
        <dsp:cNvSpPr/>
      </dsp:nvSpPr>
      <dsp:spPr>
        <a:xfrm rot="16200000">
          <a:off x="877794" y="502431"/>
          <a:ext cx="2285400" cy="1280536"/>
        </a:xfrm>
        <a:prstGeom prst="flowChartManualOperation">
          <a:avLst/>
        </a:prstGeom>
        <a:solidFill>
          <a:schemeClr val="accent4">
            <a:hueOff val="2005466"/>
            <a:satOff val="15753"/>
            <a:lumOff val="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Step 2: Digital drawing to CAD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b="1" kern="1200" dirty="0"/>
        </a:p>
      </dsp:txBody>
      <dsp:txXfrm rot="5400000">
        <a:off x="1380226" y="457079"/>
        <a:ext cx="1280536" cy="1371240"/>
      </dsp:txXfrm>
    </dsp:sp>
    <dsp:sp modelId="{78D5625E-DA27-42F6-B151-96C659A3E84E}">
      <dsp:nvSpPr>
        <dsp:cNvPr id="0" name=""/>
        <dsp:cNvSpPr/>
      </dsp:nvSpPr>
      <dsp:spPr>
        <a:xfrm rot="16200000">
          <a:off x="2254371" y="502431"/>
          <a:ext cx="2285400" cy="1280536"/>
        </a:xfrm>
        <a:prstGeom prst="flowChartManualOperation">
          <a:avLst/>
        </a:prstGeom>
        <a:solidFill>
          <a:schemeClr val="accent4">
            <a:hueOff val="4010933"/>
            <a:satOff val="31506"/>
            <a:lumOff val="1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Step 3: BIM based on CAD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b="1" kern="1200" dirty="0"/>
        </a:p>
      </dsp:txBody>
      <dsp:txXfrm rot="5400000">
        <a:off x="2756803" y="457079"/>
        <a:ext cx="1280536" cy="1371240"/>
      </dsp:txXfrm>
    </dsp:sp>
    <dsp:sp modelId="{35B58A3B-C356-4AC5-BD64-E707B462F074}">
      <dsp:nvSpPr>
        <dsp:cNvPr id="0" name=""/>
        <dsp:cNvSpPr/>
      </dsp:nvSpPr>
      <dsp:spPr>
        <a:xfrm rot="16200000">
          <a:off x="3630948" y="502431"/>
          <a:ext cx="2285400" cy="1280536"/>
        </a:xfrm>
        <a:prstGeom prst="flowChartManualOperation">
          <a:avLst/>
        </a:prstGeom>
        <a:solidFill>
          <a:schemeClr val="accent4">
            <a:hueOff val="6016399"/>
            <a:satOff val="47260"/>
            <a:lumOff val="176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Step 4: Correction of BIM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</dsp:txBody>
      <dsp:txXfrm rot="5400000">
        <a:off x="4133380" y="457079"/>
        <a:ext cx="1280536" cy="1371240"/>
      </dsp:txXfrm>
    </dsp:sp>
    <dsp:sp modelId="{2CD2AE97-EF37-4BA2-BCF1-5D42B6C96E3D}">
      <dsp:nvSpPr>
        <dsp:cNvPr id="0" name=""/>
        <dsp:cNvSpPr/>
      </dsp:nvSpPr>
      <dsp:spPr>
        <a:xfrm rot="16200000">
          <a:off x="5007525" y="502431"/>
          <a:ext cx="2285400" cy="1280536"/>
        </a:xfrm>
        <a:prstGeom prst="flowChartManualOperation">
          <a:avLst/>
        </a:prstGeom>
        <a:solidFill>
          <a:schemeClr val="accent4">
            <a:hueOff val="8021865"/>
            <a:satOff val="63013"/>
            <a:lumOff val="23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Step 5: Incorporation of database (WP 5.2) and output for waste audit (WP 5.3)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</dsp:txBody>
      <dsp:txXfrm rot="5400000">
        <a:off x="5509957" y="457079"/>
        <a:ext cx="1280536" cy="1371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06DB206-5623-45B0-BB9B-7DD18DC277BE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06DB206-5623-45B0-BB9B-7DD18DC277BE}" type="slidenum">
              <a:rPr lang="en-GB" sz="1400" b="0" strike="noStrike" spc="-1" smtClean="0">
                <a:latin typeface="Times New Roman"/>
              </a:rPr>
              <a:t>8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315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06DB206-5623-45B0-BB9B-7DD18DC277BE}" type="slidenum">
              <a:rPr lang="en-GB" sz="1400" b="0" strike="noStrike" spc="-1" smtClean="0">
                <a:latin typeface="Times New Roman"/>
              </a:rPr>
              <a:t>9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19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name@company.ac.uk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p15">
            <a:extLst>
              <a:ext uri="{FF2B5EF4-FFF2-40B4-BE49-F238E27FC236}">
                <a16:creationId xmlns:a16="http://schemas.microsoft.com/office/drawing/2014/main" id="{2A12FBE7-BC4A-5C68-527E-D1826B6BEF64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850320" y="1401840"/>
            <a:ext cx="6982200" cy="6920640"/>
          </a:xfrm>
          <a:prstGeom prst="rect">
            <a:avLst/>
          </a:prstGeom>
          <a:ln w="0">
            <a:noFill/>
          </a:ln>
        </p:spPr>
      </p:pic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C94929FC-DCEA-6D6F-604A-D012DCA9E174}"/>
              </a:ext>
            </a:extLst>
          </p:cNvPr>
          <p:cNvSpPr/>
          <p:nvPr userDrawn="1"/>
        </p:nvSpPr>
        <p:spPr>
          <a:xfrm>
            <a:off x="1108440" y="8448120"/>
            <a:ext cx="7561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LOREM IPSUM DOLOR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4" name="Google Shape;88;p15">
            <a:extLst>
              <a:ext uri="{FF2B5EF4-FFF2-40B4-BE49-F238E27FC236}">
                <a16:creationId xmlns:a16="http://schemas.microsoft.com/office/drawing/2014/main" id="{63A816CE-16A8-2D36-5910-8BDE82822A3E}"/>
              </a:ext>
            </a:extLst>
          </p:cNvPr>
          <p:cNvSpPr/>
          <p:nvPr userDrawn="1"/>
        </p:nvSpPr>
        <p:spPr>
          <a:xfrm>
            <a:off x="8866800" y="1370160"/>
            <a:ext cx="7756200" cy="6370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LOREM IPSUM </a:t>
            </a:r>
            <a:endParaRPr lang="en-GB" sz="2000" b="0" strike="noStrike" spc="-1" dirty="0">
              <a:latin typeface="Arial"/>
            </a:endParaRP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285840" marR="0" lvl="0" indent="-29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•"/>
              <a:tabLst/>
              <a:defRPr/>
            </a:pP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LOREM IPSUM </a:t>
            </a:r>
            <a:endParaRPr lang="en-GB" sz="2000" b="0" strike="noStrike" spc="-1" dirty="0">
              <a:latin typeface="Arial"/>
            </a:endParaRP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LOREM IPSUM </a:t>
            </a: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Trebuchet MS"/>
            </a:endParaRPr>
          </a:p>
          <a:p>
            <a:pPr marL="285840" marR="0" lvl="0" indent="-29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•"/>
              <a:tabLst/>
              <a:defRPr/>
            </a:pP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LOREM IPSUM </a:t>
            </a:r>
            <a:endParaRPr lang="en-GB" sz="2000" b="0" strike="noStrike" spc="-1" dirty="0">
              <a:latin typeface="Arial"/>
            </a:endParaRP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Trebuchet MS"/>
            </a:endParaRPr>
          </a:p>
          <a:p>
            <a:pPr marL="285840" marR="0" lvl="0" indent="-29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•"/>
              <a:tabLst/>
              <a:defRPr/>
            </a:pP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LOREM IPSUM :</a:t>
            </a:r>
            <a:endParaRPr lang="en-GB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-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lang="en-GB" sz="2000" b="0" strike="noStrike" spc="-1" dirty="0">
              <a:latin typeface="Arial"/>
            </a:endParaRPr>
          </a:p>
          <a:p>
            <a:pPr marL="446040" lvl="1" indent="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None/>
              <a:tabLst>
                <a:tab pos="0" algn="l"/>
              </a:tabLs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446040" lvl="1" indent="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Tx/>
              <a:buNone/>
              <a:tabLst>
                <a:tab pos="0" algn="l"/>
              </a:tabLs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lang="en-GB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88940" lvl="1" indent="-3429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AIM:</a:t>
            </a:r>
            <a:endParaRPr lang="en-GB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5" name="Google Shape;89;p15">
            <a:extLst>
              <a:ext uri="{FF2B5EF4-FFF2-40B4-BE49-F238E27FC236}">
                <a16:creationId xmlns:a16="http://schemas.microsoft.com/office/drawing/2014/main" id="{55E82143-1E7C-EE5E-720F-9D724110B2A1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 Introduction</a:t>
            </a:r>
            <a:endParaRPr lang="en-GB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26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B2C43429-E6C7-AAC4-5D16-C90476F27A54}"/>
              </a:ext>
            </a:extLst>
          </p:cNvPr>
          <p:cNvSpPr/>
          <p:nvPr userDrawn="1"/>
        </p:nvSpPr>
        <p:spPr>
          <a:xfrm>
            <a:off x="9144000" y="2154420"/>
            <a:ext cx="8034120" cy="6254643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 w="9525">
            <a:solidFill>
              <a:srgbClr val="15F3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0" tIns="540000" rIns="540000" bIns="0">
            <a:noAutofit/>
          </a:bodyPr>
          <a:lstStyle/>
          <a:p>
            <a:pPr algn="l"/>
            <a:r>
              <a:rPr lang="en-US" b="1" dirty="0">
                <a:latin typeface="+mj-lt"/>
              </a:rPr>
              <a:t>LOREM</a:t>
            </a:r>
          </a:p>
          <a:p>
            <a:pPr algn="l"/>
            <a:endParaRPr lang="en-US" dirty="0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pc="-1" dirty="0">
              <a:solidFill>
                <a:schemeClr val="tx1"/>
              </a:solidFill>
              <a:latin typeface="+mj-lt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US" spc="-1" dirty="0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pc="-1" dirty="0">
              <a:latin typeface="+mj-lt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US" spc="-1" dirty="0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pc="-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Google Shape;99;p16">
            <a:extLst>
              <a:ext uri="{FF2B5EF4-FFF2-40B4-BE49-F238E27FC236}">
                <a16:creationId xmlns:a16="http://schemas.microsoft.com/office/drawing/2014/main" id="{1962D2EB-1EBD-F13A-F158-D428422179E4}"/>
              </a:ext>
            </a:extLst>
          </p:cNvPr>
          <p:cNvSpPr/>
          <p:nvPr userDrawn="1"/>
        </p:nvSpPr>
        <p:spPr>
          <a:xfrm rot="10800000">
            <a:off x="619432" y="2154419"/>
            <a:ext cx="8247368" cy="6254643"/>
          </a:xfrm>
          <a:prstGeom prst="round1Rect">
            <a:avLst>
              <a:gd name="adj" fmla="val 16667"/>
            </a:avLst>
          </a:prstGeom>
          <a:solidFill>
            <a:schemeClr val="dk1"/>
          </a:solidFill>
          <a:ln w="9525">
            <a:solidFill>
              <a:srgbClr val="15F3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100;p16">
            <a:extLst>
              <a:ext uri="{FF2B5EF4-FFF2-40B4-BE49-F238E27FC236}">
                <a16:creationId xmlns:a16="http://schemas.microsoft.com/office/drawing/2014/main" id="{F7C65EDC-8926-87FE-8925-3D8825FC957D}"/>
              </a:ext>
            </a:extLst>
          </p:cNvPr>
          <p:cNvSpPr/>
          <p:nvPr userDrawn="1"/>
        </p:nvSpPr>
        <p:spPr>
          <a:xfrm>
            <a:off x="383702" y="1844708"/>
            <a:ext cx="8638560" cy="62955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40000" tIns="540000" rIns="540000" bIns="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tabLst>
                <a:tab pos="0" algn="l"/>
              </a:tabLst>
            </a:pPr>
            <a:r>
              <a:rPr lang="en-US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LOREM &amp; IPSUM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tabLst>
                <a:tab pos="0" algn="l"/>
              </a:tabLst>
            </a:pPr>
            <a:endParaRPr lang="en-US" sz="600" b="0" i="0" u="none" strike="noStrike" baseline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1313" indent="-341313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798513" marR="0" lvl="2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b="0" strike="noStrike" spc="-1" dirty="0">
              <a:solidFill>
                <a:srgbClr val="F2F2F2"/>
              </a:solidFill>
              <a:latin typeface="+mj-lt"/>
              <a:ea typeface="Trebuchet MS"/>
            </a:endParaRPr>
          </a:p>
          <a:p>
            <a:pPr marL="798513" marR="0" lvl="2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GB" b="0" strike="noStrike" spc="-1" dirty="0">
              <a:solidFill>
                <a:srgbClr val="F2F2F2"/>
              </a:solidFill>
              <a:latin typeface="+mj-lt"/>
              <a:ea typeface="Trebuchet MS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US" sz="800" b="0" strike="noStrike" spc="-1" dirty="0">
              <a:solidFill>
                <a:srgbClr val="F2F2F2"/>
              </a:solidFill>
              <a:latin typeface="+mj-lt"/>
              <a:ea typeface="Trebuchet M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b="0" strike="noStrike" spc="-1" dirty="0">
              <a:solidFill>
                <a:srgbClr val="F2F2F2"/>
              </a:solidFill>
              <a:latin typeface="+mj-lt"/>
              <a:ea typeface="Trebuchet MS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US" sz="800" b="0" strike="noStrike" spc="-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z="1800" b="0" strike="noStrike" spc="-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0" indent="0">
              <a:spcBef>
                <a:spcPts val="1001"/>
              </a:spcBef>
              <a:buClr>
                <a:srgbClr val="F2F2F2"/>
              </a:buClr>
              <a:buFont typeface="Trebuchet MS"/>
              <a:buNone/>
              <a:tabLst>
                <a:tab pos="0" algn="l"/>
              </a:tabLst>
            </a:pPr>
            <a:endParaRPr lang="en-US" sz="800" b="0" strike="noStrike" spc="-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GB" sz="1800" b="0" strike="noStrike" spc="-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5" name="Google Shape;101;p16">
            <a:extLst>
              <a:ext uri="{FF2B5EF4-FFF2-40B4-BE49-F238E27FC236}">
                <a16:creationId xmlns:a16="http://schemas.microsoft.com/office/drawing/2014/main" id="{BABB5A31-C97A-FBA3-6C16-A5E879907D94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 Challenges</a:t>
            </a:r>
            <a:endParaRPr lang="en-GB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299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7">
            <a:extLst>
              <a:ext uri="{FF2B5EF4-FFF2-40B4-BE49-F238E27FC236}">
                <a16:creationId xmlns:a16="http://schemas.microsoft.com/office/drawing/2014/main" id="{16FCD2B5-D032-1583-7A4B-151C542F9395}"/>
              </a:ext>
            </a:extLst>
          </p:cNvPr>
          <p:cNvSpPr/>
          <p:nvPr userDrawn="1"/>
        </p:nvSpPr>
        <p:spPr>
          <a:xfrm>
            <a:off x="1143000" y="2005560"/>
            <a:ext cx="7722720" cy="44114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At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vero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eos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et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accusamus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et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iusto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odio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dignissimos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ducimus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qui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blanditiis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praesentium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voluptatum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deleniti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atque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corrupti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quos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dolores</a:t>
            </a:r>
            <a:r>
              <a:rPr lang="en-GB" sz="20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et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quas</a:t>
            </a:r>
            <a:endParaRPr lang="en-GB" sz="2000" b="1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 dirty="0">
              <a:latin typeface="Arial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 dirty="0">
              <a:latin typeface="Arial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 dirty="0">
              <a:latin typeface="Arial"/>
            </a:endParaRPr>
          </a:p>
          <a:p>
            <a:pPr marL="457200" marR="0" lvl="0" indent="-35424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 dirty="0">
              <a:latin typeface="Arial"/>
            </a:endParaRPr>
          </a:p>
          <a:p>
            <a:pPr marL="457200" marR="0" lvl="0" indent="-35424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 dirty="0">
              <a:latin typeface="Arial"/>
            </a:endParaRPr>
          </a:p>
          <a:p>
            <a:pPr marL="457200" marR="0" lvl="0" indent="-35424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 dirty="0">
              <a:latin typeface="Arial"/>
            </a:endParaRPr>
          </a:p>
          <a:p>
            <a:pPr marL="457200" marR="0" lvl="0" indent="-35424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 dirty="0">
              <a:latin typeface="Arial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Etc.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3" name="Google Shape;107;p17">
            <a:extLst>
              <a:ext uri="{FF2B5EF4-FFF2-40B4-BE49-F238E27FC236}">
                <a16:creationId xmlns:a16="http://schemas.microsoft.com/office/drawing/2014/main" id="{271A21CF-AD42-5B59-A8F8-DC62D7C5D537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TITLE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Vision and objectives</a:t>
            </a:r>
            <a:endParaRPr lang="en-GB" sz="2600" b="0" strike="noStrike" spc="-1" dirty="0">
              <a:latin typeface="Arial"/>
            </a:endParaRPr>
          </a:p>
        </p:txBody>
      </p:sp>
      <p:pic>
        <p:nvPicPr>
          <p:cNvPr id="4" name="Imagen 2" descr="Una persona con casco y un celular&#10;&#10;Descripción generada automáticamente">
            <a:extLst>
              <a:ext uri="{FF2B5EF4-FFF2-40B4-BE49-F238E27FC236}">
                <a16:creationId xmlns:a16="http://schemas.microsoft.com/office/drawing/2014/main" id="{F4E359BD-0D6E-D7EF-5C81-F5A61E210FDF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9421919" y="2743213"/>
            <a:ext cx="7722719" cy="5856827"/>
          </a:xfrm>
          <a:prstGeom prst="rect">
            <a:avLst/>
          </a:prstGeom>
          <a:ln w="0">
            <a:noFill/>
          </a:ln>
        </p:spPr>
      </p:pic>
      <p:sp>
        <p:nvSpPr>
          <p:cNvPr id="6" name="Textové pole 4">
            <a:extLst>
              <a:ext uri="{FF2B5EF4-FFF2-40B4-BE49-F238E27FC236}">
                <a16:creationId xmlns:a16="http://schemas.microsoft.com/office/drawing/2014/main" id="{FE870DD8-A43B-AF5E-629E-0C676FBF6193}"/>
              </a:ext>
            </a:extLst>
          </p:cNvPr>
          <p:cNvSpPr/>
          <p:nvPr userDrawn="1"/>
        </p:nvSpPr>
        <p:spPr>
          <a:xfrm>
            <a:off x="9421920" y="8600040"/>
            <a:ext cx="7765560" cy="2566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Image Caption</a:t>
            </a:r>
            <a:endParaRPr lang="en-GB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610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2;p18">
            <a:extLst>
              <a:ext uri="{FF2B5EF4-FFF2-40B4-BE49-F238E27FC236}">
                <a16:creationId xmlns:a16="http://schemas.microsoft.com/office/drawing/2014/main" id="{674A58EB-2ECD-3963-7F74-A1CD4DC197C1}"/>
              </a:ext>
            </a:extLst>
          </p:cNvPr>
          <p:cNvSpPr/>
          <p:nvPr userDrawn="1"/>
        </p:nvSpPr>
        <p:spPr>
          <a:xfrm>
            <a:off x="12143880" y="521892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#3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6" name="Google Shape;113;p18">
            <a:extLst>
              <a:ext uri="{FF2B5EF4-FFF2-40B4-BE49-F238E27FC236}">
                <a16:creationId xmlns:a16="http://schemas.microsoft.com/office/drawing/2014/main" id="{45EC7CD0-3B00-8AE8-3212-6C454A8140FC}"/>
              </a:ext>
            </a:extLst>
          </p:cNvPr>
          <p:cNvSpPr/>
          <p:nvPr userDrawn="1"/>
        </p:nvSpPr>
        <p:spPr>
          <a:xfrm>
            <a:off x="6444000" y="521892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#5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7" name="Google Shape;114;p18">
            <a:extLst>
              <a:ext uri="{FF2B5EF4-FFF2-40B4-BE49-F238E27FC236}">
                <a16:creationId xmlns:a16="http://schemas.microsoft.com/office/drawing/2014/main" id="{B17AB1F0-DF4E-8222-2FD6-FB1ACB0D46D1}"/>
              </a:ext>
            </a:extLst>
          </p:cNvPr>
          <p:cNvSpPr/>
          <p:nvPr userDrawn="1"/>
        </p:nvSpPr>
        <p:spPr>
          <a:xfrm>
            <a:off x="1108440" y="5218920"/>
            <a:ext cx="467820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#4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8" name="Google Shape;115;p18">
            <a:extLst>
              <a:ext uri="{FF2B5EF4-FFF2-40B4-BE49-F238E27FC236}">
                <a16:creationId xmlns:a16="http://schemas.microsoft.com/office/drawing/2014/main" id="{8CB56813-C410-46CA-3D86-27DCBA635C37}"/>
              </a:ext>
            </a:extLst>
          </p:cNvPr>
          <p:cNvSpPr/>
          <p:nvPr userDrawn="1"/>
        </p:nvSpPr>
        <p:spPr>
          <a:xfrm>
            <a:off x="12148200" y="195948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#3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9" name="Google Shape;116;p18">
            <a:extLst>
              <a:ext uri="{FF2B5EF4-FFF2-40B4-BE49-F238E27FC236}">
                <a16:creationId xmlns:a16="http://schemas.microsoft.com/office/drawing/2014/main" id="{220004EB-730B-01B4-AF28-2B0A11858DC3}"/>
              </a:ext>
            </a:extLst>
          </p:cNvPr>
          <p:cNvSpPr/>
          <p:nvPr userDrawn="1"/>
        </p:nvSpPr>
        <p:spPr>
          <a:xfrm>
            <a:off x="6450480" y="195948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#2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20" name="Google Shape;117;p18">
            <a:extLst>
              <a:ext uri="{FF2B5EF4-FFF2-40B4-BE49-F238E27FC236}">
                <a16:creationId xmlns:a16="http://schemas.microsoft.com/office/drawing/2014/main" id="{EC3E9F92-5A70-EA04-B63B-5EE8C63D0BBA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Vision and objectives</a:t>
            </a:r>
            <a:endParaRPr lang="en-GB" sz="2600" b="0" strike="noStrike" spc="-1" dirty="0">
              <a:latin typeface="Arial"/>
            </a:endParaRPr>
          </a:p>
        </p:txBody>
      </p:sp>
      <p:sp>
        <p:nvSpPr>
          <p:cNvPr id="21" name="Google Shape;118;p18">
            <a:extLst>
              <a:ext uri="{FF2B5EF4-FFF2-40B4-BE49-F238E27FC236}">
                <a16:creationId xmlns:a16="http://schemas.microsoft.com/office/drawing/2014/main" id="{3C128675-4DF3-24AA-3F62-4C9CD23B7AA6}"/>
              </a:ext>
            </a:extLst>
          </p:cNvPr>
          <p:cNvSpPr/>
          <p:nvPr userDrawn="1"/>
        </p:nvSpPr>
        <p:spPr>
          <a:xfrm>
            <a:off x="1112760" y="1959480"/>
            <a:ext cx="467820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#1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pic>
        <p:nvPicPr>
          <p:cNvPr id="22" name="Google Shape;119;p18">
            <a:extLst>
              <a:ext uri="{FF2B5EF4-FFF2-40B4-BE49-F238E27FC236}">
                <a16:creationId xmlns:a16="http://schemas.microsoft.com/office/drawing/2014/main" id="{B82C1D93-B72B-6BDB-7921-C314F9299E4A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6266600" y="7054560"/>
            <a:ext cx="716400" cy="717840"/>
          </a:xfrm>
          <a:prstGeom prst="rect">
            <a:avLst/>
          </a:prstGeom>
          <a:ln w="0">
            <a:noFill/>
          </a:ln>
        </p:spPr>
      </p:pic>
      <p:pic>
        <p:nvPicPr>
          <p:cNvPr id="23" name="Google Shape;120;p18">
            <a:extLst>
              <a:ext uri="{FF2B5EF4-FFF2-40B4-BE49-F238E27FC236}">
                <a16:creationId xmlns:a16="http://schemas.microsoft.com/office/drawing/2014/main" id="{4952D9CA-6F27-EB23-54C7-D0893F3F8BBD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16238160" y="3830040"/>
            <a:ext cx="716400" cy="672120"/>
          </a:xfrm>
          <a:prstGeom prst="rect">
            <a:avLst/>
          </a:prstGeom>
          <a:ln w="0">
            <a:noFill/>
          </a:ln>
        </p:spPr>
      </p:pic>
      <p:pic>
        <p:nvPicPr>
          <p:cNvPr id="24" name="Google Shape;121;p18">
            <a:extLst>
              <a:ext uri="{FF2B5EF4-FFF2-40B4-BE49-F238E27FC236}">
                <a16:creationId xmlns:a16="http://schemas.microsoft.com/office/drawing/2014/main" id="{3B68B9A4-4ED3-4479-54C0-C9C7CB7FC1FC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4937040" y="7044480"/>
            <a:ext cx="624960" cy="738000"/>
          </a:xfrm>
          <a:prstGeom prst="rect">
            <a:avLst/>
          </a:prstGeom>
          <a:ln w="0">
            <a:noFill/>
          </a:ln>
        </p:spPr>
      </p:pic>
      <p:pic>
        <p:nvPicPr>
          <p:cNvPr id="25" name="Google Shape;122;p18">
            <a:extLst>
              <a:ext uri="{FF2B5EF4-FFF2-40B4-BE49-F238E27FC236}">
                <a16:creationId xmlns:a16="http://schemas.microsoft.com/office/drawing/2014/main" id="{FB22C627-4C7D-5C62-35BE-FE719AEC07BE}"/>
              </a:ext>
            </a:extLst>
          </p:cNvPr>
          <p:cNvPicPr/>
          <p:nvPr userDrawn="1"/>
        </p:nvPicPr>
        <p:blipFill>
          <a:blip r:embed="rId5"/>
          <a:stretch/>
        </p:blipFill>
        <p:spPr>
          <a:xfrm>
            <a:off x="4937040" y="3802680"/>
            <a:ext cx="624960" cy="737640"/>
          </a:xfrm>
          <a:prstGeom prst="rect">
            <a:avLst/>
          </a:prstGeom>
          <a:ln w="0">
            <a:noFill/>
          </a:ln>
        </p:spPr>
      </p:pic>
      <p:pic>
        <p:nvPicPr>
          <p:cNvPr id="26" name="Google Shape;123;p18">
            <a:extLst>
              <a:ext uri="{FF2B5EF4-FFF2-40B4-BE49-F238E27FC236}">
                <a16:creationId xmlns:a16="http://schemas.microsoft.com/office/drawing/2014/main" id="{F5AF1568-8B55-63E0-6F62-2411FCDEC9DB}"/>
              </a:ext>
            </a:extLst>
          </p:cNvPr>
          <p:cNvPicPr/>
          <p:nvPr userDrawn="1"/>
        </p:nvPicPr>
        <p:blipFill>
          <a:blip r:embed="rId6"/>
          <a:stretch/>
        </p:blipFill>
        <p:spPr>
          <a:xfrm>
            <a:off x="10556280" y="7033680"/>
            <a:ext cx="716400" cy="759240"/>
          </a:xfrm>
          <a:prstGeom prst="rect">
            <a:avLst/>
          </a:prstGeom>
          <a:ln w="0">
            <a:noFill/>
          </a:ln>
        </p:spPr>
      </p:pic>
      <p:pic>
        <p:nvPicPr>
          <p:cNvPr id="27" name="Google Shape;124;p18">
            <a:extLst>
              <a:ext uri="{FF2B5EF4-FFF2-40B4-BE49-F238E27FC236}">
                <a16:creationId xmlns:a16="http://schemas.microsoft.com/office/drawing/2014/main" id="{1B870C03-2D62-93DF-D3BE-0BC991DE4E88}"/>
              </a:ext>
            </a:extLst>
          </p:cNvPr>
          <p:cNvPicPr/>
          <p:nvPr userDrawn="1"/>
        </p:nvPicPr>
        <p:blipFill>
          <a:blip r:embed="rId7"/>
          <a:stretch/>
        </p:blipFill>
        <p:spPr>
          <a:xfrm>
            <a:off x="10610280" y="3850560"/>
            <a:ext cx="716400" cy="738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8814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4_0">
            <a:extLst>
              <a:ext uri="{FF2B5EF4-FFF2-40B4-BE49-F238E27FC236}">
                <a16:creationId xmlns:a16="http://schemas.microsoft.com/office/drawing/2014/main" id="{EAAB259D-C974-1C09-09B3-BC4B09041C62}"/>
              </a:ext>
            </a:extLst>
          </p:cNvPr>
          <p:cNvSpPr/>
          <p:nvPr userDrawn="1"/>
        </p:nvSpPr>
        <p:spPr>
          <a:xfrm>
            <a:off x="1108440" y="1412280"/>
            <a:ext cx="9941040" cy="393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7600" b="0" strike="noStrike" spc="-1" dirty="0">
                <a:solidFill>
                  <a:srgbClr val="F2F2F2"/>
                </a:solidFill>
                <a:latin typeface="Ubuntu"/>
                <a:ea typeface="Ubuntu"/>
              </a:rPr>
              <a:t>Lorem Ipsum </a:t>
            </a: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7600" b="0" strike="noStrike" spc="-1" dirty="0" err="1">
                <a:solidFill>
                  <a:srgbClr val="F2F2F2"/>
                </a:solidFill>
                <a:latin typeface="Ubuntu"/>
                <a:ea typeface="Ubuntu"/>
              </a:rPr>
              <a:t>Dolor</a:t>
            </a:r>
            <a:r>
              <a:rPr lang="en-GB" sz="7600" spc="-1" dirty="0">
                <a:solidFill>
                  <a:srgbClr val="F2F2F2"/>
                </a:solidFill>
                <a:latin typeface="Ubuntu"/>
                <a:ea typeface="Ubuntu"/>
              </a:rPr>
              <a:t> </a:t>
            </a:r>
            <a:r>
              <a:rPr lang="en-GB" sz="7600" b="1" strike="noStrike" spc="-1" dirty="0">
                <a:solidFill>
                  <a:srgbClr val="15F347"/>
                </a:solidFill>
                <a:latin typeface="Ubuntu"/>
                <a:ea typeface="Ubuntu"/>
              </a:rPr>
              <a:t>Lorem Ipsum</a:t>
            </a:r>
            <a:endParaRPr lang="en-GB" sz="7600" b="0" strike="noStrike" spc="-1" dirty="0">
              <a:latin typeface="Arial"/>
            </a:endParaRPr>
          </a:p>
        </p:txBody>
      </p:sp>
      <p:sp>
        <p:nvSpPr>
          <p:cNvPr id="3" name="Google Shape;80;p14_0">
            <a:extLst>
              <a:ext uri="{FF2B5EF4-FFF2-40B4-BE49-F238E27FC236}">
                <a16:creationId xmlns:a16="http://schemas.microsoft.com/office/drawing/2014/main" id="{C04B2E6E-89F1-1B6B-4879-6D073E29B51D}"/>
              </a:ext>
            </a:extLst>
          </p:cNvPr>
          <p:cNvSpPr/>
          <p:nvPr userDrawn="1"/>
        </p:nvSpPr>
        <p:spPr>
          <a:xfrm>
            <a:off x="1179360" y="6051960"/>
            <a:ext cx="4062600" cy="553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3000" spc="-1" dirty="0">
                <a:solidFill>
                  <a:srgbClr val="73FB79"/>
                </a:solidFill>
                <a:latin typeface="Ubuntu"/>
                <a:ea typeface="Ubuntu"/>
              </a:rPr>
              <a:t>Lorem 2022,</a:t>
            </a:r>
            <a:r>
              <a:rPr lang="en-GB" sz="3000" b="0" strike="noStrike" spc="-1" dirty="0">
                <a:solidFill>
                  <a:srgbClr val="73FB79"/>
                </a:solidFill>
                <a:latin typeface="Ubuntu"/>
                <a:ea typeface="Ubuntu"/>
              </a:rPr>
              <a:t> Prague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4" name="Google Shape;81;p14_0">
            <a:extLst>
              <a:ext uri="{FF2B5EF4-FFF2-40B4-BE49-F238E27FC236}">
                <a16:creationId xmlns:a16="http://schemas.microsoft.com/office/drawing/2014/main" id="{1650BE63-8776-CFCC-A0BA-18B61EFBFF8D}"/>
              </a:ext>
            </a:extLst>
          </p:cNvPr>
          <p:cNvSpPr/>
          <p:nvPr userDrawn="1"/>
        </p:nvSpPr>
        <p:spPr>
          <a:xfrm>
            <a:off x="11796840" y="6507720"/>
            <a:ext cx="5713560" cy="3323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pc="-1" dirty="0">
                <a:solidFill>
                  <a:srgbClr val="41BAFB"/>
                </a:solidFill>
                <a:latin typeface="Ubuntu"/>
              </a:rPr>
              <a:t>Name Surname</a:t>
            </a:r>
            <a:br>
              <a:rPr dirty="0"/>
            </a:br>
            <a:r>
              <a:rPr lang="en-GB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University of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Ubuntu"/>
                <a:ea typeface="Ubuntu"/>
              </a:rPr>
              <a:t>xxxxx</a:t>
            </a:r>
            <a:r>
              <a:rPr lang="en-GB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, Prague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pc="-1" dirty="0">
              <a:solidFill>
                <a:srgbClr val="FFFFFF"/>
              </a:solidFill>
              <a:latin typeface="Ubuntu"/>
            </a:endParaRPr>
          </a:p>
          <a:p>
            <a:pPr>
              <a:tabLst>
                <a:tab pos="0" algn="l"/>
              </a:tabLst>
            </a:pPr>
            <a:r>
              <a:rPr lang="en-US" spc="-1" dirty="0">
                <a:solidFill>
                  <a:srgbClr val="41BAFB"/>
                </a:solidFill>
                <a:latin typeface="Ubuntu"/>
              </a:rPr>
              <a:t>Name Surname</a:t>
            </a:r>
            <a:br>
              <a:rPr lang="en-US" dirty="0"/>
            </a:br>
            <a:r>
              <a:rPr lang="en-US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University of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Ubuntu"/>
                <a:ea typeface="Ubuntu"/>
              </a:rPr>
              <a:t>xxxxx</a:t>
            </a:r>
            <a:r>
              <a:rPr lang="en-US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, Prague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pc="-1" dirty="0">
                <a:solidFill>
                  <a:srgbClr val="41BAFB"/>
                </a:solidFill>
                <a:latin typeface="Ubuntu"/>
              </a:rPr>
              <a:t>Name Surname</a:t>
            </a:r>
            <a:br>
              <a:rPr lang="en-US" dirty="0"/>
            </a:br>
            <a:r>
              <a:rPr lang="en-US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University of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Ubuntu"/>
                <a:ea typeface="Ubuntu"/>
              </a:rPr>
              <a:t>xxxxx</a:t>
            </a:r>
            <a:r>
              <a:rPr lang="en-US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, Prague</a:t>
            </a:r>
            <a:endParaRPr lang="en-GB" sz="1800" b="0" strike="noStrike" spc="-1" dirty="0">
              <a:solidFill>
                <a:srgbClr val="41BAFB"/>
              </a:solidFill>
              <a:latin typeface="Ubuntu"/>
              <a:ea typeface="Ubuntu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pc="-1" dirty="0">
              <a:solidFill>
                <a:srgbClr val="41BAFB"/>
              </a:solidFill>
              <a:latin typeface="Ubuntu"/>
            </a:endParaRPr>
          </a:p>
          <a:p>
            <a:pPr>
              <a:tabLst>
                <a:tab pos="0" algn="l"/>
              </a:tabLst>
            </a:pPr>
            <a:r>
              <a:rPr lang="en-US" spc="-1" dirty="0">
                <a:solidFill>
                  <a:srgbClr val="41BAFB"/>
                </a:solidFill>
                <a:latin typeface="Ubuntu"/>
              </a:rPr>
              <a:t>Name Surname</a:t>
            </a:r>
            <a:br>
              <a:rPr lang="en-US" dirty="0"/>
            </a:br>
            <a:r>
              <a:rPr lang="en-US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University of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Ubuntu"/>
                <a:ea typeface="Ubuntu"/>
              </a:rPr>
              <a:t>xxxxx</a:t>
            </a:r>
            <a:r>
              <a:rPr lang="en-US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, Prague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857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BC791BD1-F3DF-D94F-ABC9-032936DAC0FE}"/>
              </a:ext>
            </a:extLst>
          </p:cNvPr>
          <p:cNvSpPr/>
          <p:nvPr userDrawn="1"/>
        </p:nvSpPr>
        <p:spPr>
          <a:xfrm>
            <a:off x="1108440" y="2077200"/>
            <a:ext cx="7722720" cy="58118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AutoNum type="arabicPeriod"/>
            </a:pP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1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AutoNum type="arabicPeriod"/>
            </a:pP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1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: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3" name="Google Shape;130;p19">
            <a:extLst>
              <a:ext uri="{FF2B5EF4-FFF2-40B4-BE49-F238E27FC236}">
                <a16:creationId xmlns:a16="http://schemas.microsoft.com/office/drawing/2014/main" id="{9E690173-68AB-30D8-F967-62D08A88FB22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Vision and objectives</a:t>
            </a:r>
            <a:endParaRPr lang="en-GB" sz="2600" b="0" strike="noStrike" spc="-1" dirty="0">
              <a:latin typeface="Arial"/>
            </a:endParaRPr>
          </a:p>
        </p:txBody>
      </p:sp>
      <p:pic>
        <p:nvPicPr>
          <p:cNvPr id="4" name="Google Shape;179;p25">
            <a:extLst>
              <a:ext uri="{FF2B5EF4-FFF2-40B4-BE49-F238E27FC236}">
                <a16:creationId xmlns:a16="http://schemas.microsoft.com/office/drawing/2014/main" id="{AE963804-BCCA-A005-88BD-CEBAE4E95DF5}"/>
              </a:ext>
            </a:extLst>
          </p:cNvPr>
          <p:cNvPicPr/>
          <p:nvPr userDrawn="1"/>
        </p:nvPicPr>
        <p:blipFill>
          <a:blip r:embed="rId2"/>
          <a:srcRect t="8971"/>
          <a:stretch/>
        </p:blipFill>
        <p:spPr>
          <a:xfrm>
            <a:off x="10667880" y="3516300"/>
            <a:ext cx="5679000" cy="3254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0812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1">
            <a:extLst>
              <a:ext uri="{FF2B5EF4-FFF2-40B4-BE49-F238E27FC236}">
                <a16:creationId xmlns:a16="http://schemas.microsoft.com/office/drawing/2014/main" id="{7210FC0A-07AC-F558-B4C9-D0A26F6596F5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Outline of implementation</a:t>
            </a:r>
            <a:endParaRPr lang="en-GB" sz="2600" b="0" strike="noStrike" spc="-1" dirty="0">
              <a:latin typeface="Arial"/>
            </a:endParaRPr>
          </a:p>
        </p:txBody>
      </p:sp>
      <p:graphicFrame>
        <p:nvGraphicFramePr>
          <p:cNvPr id="3" name="Google Shape;144;p21">
            <a:extLst>
              <a:ext uri="{FF2B5EF4-FFF2-40B4-BE49-F238E27FC236}">
                <a16:creationId xmlns:a16="http://schemas.microsoft.com/office/drawing/2014/main" id="{75D9BE74-6528-6339-6AB9-7A28D18A7E3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70681140"/>
              </p:ext>
            </p:extLst>
          </p:nvPr>
        </p:nvGraphicFramePr>
        <p:xfrm>
          <a:off x="1108440" y="7610824"/>
          <a:ext cx="16070400" cy="1442720"/>
        </p:xfrm>
        <a:graphic>
          <a:graphicData uri="http://schemas.openxmlformats.org/drawingml/2006/table">
            <a:tbl>
              <a:tblPr/>
              <a:tblGrid>
                <a:gridCol w="535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5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  <a:tabLst>
                          <a:tab pos="0" algn="l"/>
                        </a:tabLst>
                      </a:pPr>
                      <a:r>
                        <a:rPr lang="en-GB" sz="2000" b="1" strike="noStrike" spc="-1" dirty="0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Finibus</a:t>
                      </a:r>
                      <a:r>
                        <a:rPr lang="en-GB" sz="2000" b="1" strike="noStrike" spc="-1" dirty="0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 </a:t>
                      </a:r>
                      <a:r>
                        <a:rPr lang="en-GB" sz="2000" b="1" strike="noStrike" spc="-1" dirty="0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Bonorum</a:t>
                      </a:r>
                      <a:r>
                        <a:rPr lang="en-GB" sz="2000" b="1" strike="noStrike" spc="-1" dirty="0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 et </a:t>
                      </a:r>
                      <a:r>
                        <a:rPr lang="en-GB" sz="2000" b="1" strike="noStrike" spc="-1" dirty="0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Malorum</a:t>
                      </a:r>
                      <a:endParaRPr lang="en-GB" sz="2000" b="1" strike="noStrike" spc="-1" dirty="0">
                        <a:solidFill>
                          <a:srgbClr val="3ADE5F"/>
                        </a:solidFill>
                        <a:latin typeface="Trebuchet MS"/>
                        <a:ea typeface="Trebuchet MS"/>
                      </a:endParaRPr>
                    </a:p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</a:t>
                      </a:r>
                    </a:p>
                    <a:p>
                      <a:pPr marL="29880">
                        <a:lnSpc>
                          <a:spcPct val="100000"/>
                        </a:lnSpc>
                        <a:spcBef>
                          <a:spcPts val="1001"/>
                        </a:spcBef>
                        <a:tabLst>
                          <a:tab pos="0" algn="l"/>
                        </a:tabLst>
                      </a:pPr>
                      <a:endParaRPr lang="en-GB" sz="18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exercitationem</a:t>
                      </a:r>
                      <a:endParaRPr lang="en-GB" sz="1800" b="0" strike="noStrike" spc="-1" dirty="0">
                        <a:solidFill>
                          <a:schemeClr val="tx1"/>
                        </a:solidFill>
                        <a:latin typeface="Trebuchet MS"/>
                        <a:ea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endParaRPr lang="en-GB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endParaRPr lang="en-GB" sz="18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exercitationem</a:t>
                      </a:r>
                      <a:endParaRPr lang="en-GB" sz="1800" b="0" strike="noStrike" spc="-1" dirty="0">
                        <a:solidFill>
                          <a:schemeClr val="tx1"/>
                        </a:solidFill>
                        <a:latin typeface="Trebuchet MS"/>
                        <a:ea typeface="Trebuchet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oogle Shape;145;p21">
            <a:extLst>
              <a:ext uri="{FF2B5EF4-FFF2-40B4-BE49-F238E27FC236}">
                <a16:creationId xmlns:a16="http://schemas.microsoft.com/office/drawing/2014/main" id="{7CBFA89C-F32A-9733-E8E9-DCB8BAF151A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12184655"/>
              </p:ext>
            </p:extLst>
          </p:nvPr>
        </p:nvGraphicFramePr>
        <p:xfrm>
          <a:off x="1108440" y="1714320"/>
          <a:ext cx="16071120" cy="797560"/>
        </p:xfrm>
        <a:graphic>
          <a:graphicData uri="http://schemas.openxmlformats.org/drawingml/2006/table">
            <a:tbl>
              <a:tblPr/>
              <a:tblGrid>
                <a:gridCol w="803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  <a:tabLst>
                          <a:tab pos="0" algn="l"/>
                        </a:tabLst>
                      </a:pPr>
                      <a:r>
                        <a:rPr lang="en-GB" sz="2000" b="1" strike="noStrike" spc="-1" dirty="0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Finibus</a:t>
                      </a:r>
                      <a:r>
                        <a:rPr lang="en-GB" sz="2000" b="1" strike="noStrike" spc="-1" dirty="0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 </a:t>
                      </a:r>
                      <a:r>
                        <a:rPr lang="en-GB" sz="2000" b="1" strike="noStrike" spc="-1" dirty="0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Bonorum</a:t>
                      </a:r>
                      <a:r>
                        <a:rPr lang="en-GB" sz="2000" b="1" strike="noStrike" spc="-1" dirty="0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 et </a:t>
                      </a:r>
                      <a:r>
                        <a:rPr lang="en-GB" sz="2000" b="1" strike="noStrike" spc="-1" dirty="0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Malorum</a:t>
                      </a:r>
                      <a:endParaRPr lang="en-GB" sz="2000" b="1" strike="noStrike" spc="-1" dirty="0">
                        <a:solidFill>
                          <a:srgbClr val="3ADE5F"/>
                        </a:solidFill>
                        <a:latin typeface="Trebuchet MS"/>
                        <a:ea typeface="Trebuchet MS"/>
                      </a:endParaRPr>
                    </a:p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exercitationem</a:t>
                      </a:r>
                      <a:endParaRPr lang="en-GB" sz="1800" b="0" strike="noStrike" spc="-1" dirty="0">
                        <a:solidFill>
                          <a:schemeClr val="tx1"/>
                        </a:solidFill>
                        <a:latin typeface="Trebuchet MS"/>
                        <a:ea typeface="Trebuchet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endParaRPr lang="en-GB" sz="1800" b="0" strike="noStrike" spc="-1" dirty="0">
                        <a:latin typeface="Arial"/>
                      </a:endParaRPr>
                    </a:p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 </a:t>
                      </a:r>
                      <a:r>
                        <a:rPr lang="en-GB" sz="1800" b="0" strike="noStrike" spc="-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exercitationem</a:t>
                      </a:r>
                      <a:endParaRPr lang="en-GB" sz="1800" b="0" strike="noStrike" spc="-1" dirty="0">
                        <a:solidFill>
                          <a:schemeClr val="tx1"/>
                        </a:solidFill>
                        <a:latin typeface="Trebuchet MS"/>
                        <a:ea typeface="Trebuchet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Google Shape;146;p21">
            <a:extLst>
              <a:ext uri="{FF2B5EF4-FFF2-40B4-BE49-F238E27FC236}">
                <a16:creationId xmlns:a16="http://schemas.microsoft.com/office/drawing/2014/main" id="{97FE4C4B-CCE4-E196-330D-32117C55E987}"/>
              </a:ext>
            </a:extLst>
          </p:cNvPr>
          <p:cNvSpPr/>
          <p:nvPr userDrawn="1"/>
        </p:nvSpPr>
        <p:spPr>
          <a:xfrm>
            <a:off x="13520880" y="2814516"/>
            <a:ext cx="3664440" cy="453348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 err="1">
                <a:solidFill>
                  <a:srgbClr val="3ADE5F"/>
                </a:solidFill>
                <a:latin typeface="Trebuchet MS"/>
                <a:ea typeface="Trebuchet MS"/>
              </a:rPr>
              <a:t>Finibus</a:t>
            </a:r>
            <a:r>
              <a:rPr lang="en-GB" sz="2000" b="1" strike="noStrike" spc="-1" dirty="0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3ADE5F"/>
                </a:solidFill>
                <a:latin typeface="Trebuchet MS"/>
                <a:ea typeface="Trebuchet MS"/>
              </a:rPr>
              <a:t>Bonorum</a:t>
            </a:r>
            <a:r>
              <a:rPr lang="en-GB" sz="2000" b="1" strike="noStrike" spc="-1" dirty="0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6" name="Google Shape;147;p21">
            <a:extLst>
              <a:ext uri="{FF2B5EF4-FFF2-40B4-BE49-F238E27FC236}">
                <a16:creationId xmlns:a16="http://schemas.microsoft.com/office/drawing/2014/main" id="{5BF5E081-96D0-159C-7ABF-A0763342EC64}"/>
              </a:ext>
            </a:extLst>
          </p:cNvPr>
          <p:cNvSpPr/>
          <p:nvPr userDrawn="1"/>
        </p:nvSpPr>
        <p:spPr>
          <a:xfrm>
            <a:off x="9397080" y="2814516"/>
            <a:ext cx="3664440" cy="453348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 err="1">
                <a:solidFill>
                  <a:srgbClr val="3ADE5F"/>
                </a:solidFill>
                <a:latin typeface="Trebuchet MS"/>
                <a:ea typeface="Trebuchet MS"/>
              </a:rPr>
              <a:t>Finibus</a:t>
            </a:r>
            <a:r>
              <a:rPr lang="en-GB" sz="2000" b="1" strike="noStrike" spc="-1" dirty="0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3ADE5F"/>
                </a:solidFill>
                <a:latin typeface="Trebuchet MS"/>
                <a:ea typeface="Trebuchet MS"/>
              </a:rPr>
              <a:t>Bonorum</a:t>
            </a:r>
            <a:r>
              <a:rPr lang="en-GB" sz="2000" b="1" strike="noStrike" spc="-1" dirty="0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7" name="Google Shape;148;p21">
            <a:extLst>
              <a:ext uri="{FF2B5EF4-FFF2-40B4-BE49-F238E27FC236}">
                <a16:creationId xmlns:a16="http://schemas.microsoft.com/office/drawing/2014/main" id="{471A69BE-2D35-5932-8639-7C78C924BD1F}"/>
              </a:ext>
            </a:extLst>
          </p:cNvPr>
          <p:cNvSpPr/>
          <p:nvPr userDrawn="1"/>
        </p:nvSpPr>
        <p:spPr>
          <a:xfrm>
            <a:off x="5273280" y="2814516"/>
            <a:ext cx="3664440" cy="453348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 err="1">
                <a:solidFill>
                  <a:srgbClr val="3ADE5F"/>
                </a:solidFill>
                <a:latin typeface="Trebuchet MS"/>
                <a:ea typeface="Trebuchet MS"/>
              </a:rPr>
              <a:t>Finibus</a:t>
            </a:r>
            <a:r>
              <a:rPr lang="en-GB" sz="2000" b="1" strike="noStrike" spc="-1" dirty="0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3ADE5F"/>
                </a:solidFill>
                <a:latin typeface="Trebuchet MS"/>
                <a:ea typeface="Trebuchet MS"/>
              </a:rPr>
              <a:t>Bonorum</a:t>
            </a:r>
            <a:r>
              <a:rPr lang="en-GB" sz="2000" b="1" strike="noStrike" spc="-1" dirty="0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8" name="Google Shape;149;p21">
            <a:extLst>
              <a:ext uri="{FF2B5EF4-FFF2-40B4-BE49-F238E27FC236}">
                <a16:creationId xmlns:a16="http://schemas.microsoft.com/office/drawing/2014/main" id="{6C5C6325-2533-CE86-0853-61A5EEE9E1C7}"/>
              </a:ext>
            </a:extLst>
          </p:cNvPr>
          <p:cNvSpPr/>
          <p:nvPr userDrawn="1"/>
        </p:nvSpPr>
        <p:spPr>
          <a:xfrm>
            <a:off x="1114560" y="2814516"/>
            <a:ext cx="3664440" cy="453348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 err="1">
                <a:solidFill>
                  <a:srgbClr val="3ADE5F"/>
                </a:solidFill>
                <a:latin typeface="Trebuchet MS"/>
                <a:ea typeface="Trebuchet MS"/>
              </a:rPr>
              <a:t>Finibus</a:t>
            </a:r>
            <a:r>
              <a:rPr lang="en-GB" sz="2000" b="1" strike="noStrike" spc="-1" dirty="0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err="1">
                <a:solidFill>
                  <a:srgbClr val="3ADE5F"/>
                </a:solidFill>
                <a:latin typeface="Trebuchet MS"/>
                <a:ea typeface="Trebuchet MS"/>
              </a:rPr>
              <a:t>Bonorum</a:t>
            </a:r>
            <a:r>
              <a:rPr lang="en-GB" sz="2000" b="1" strike="noStrike" spc="-1" dirty="0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 dirty="0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 dirty="0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93120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26_0">
            <a:extLst>
              <a:ext uri="{FF2B5EF4-FFF2-40B4-BE49-F238E27FC236}">
                <a16:creationId xmlns:a16="http://schemas.microsoft.com/office/drawing/2014/main" id="{0B9FF005-971A-A7C4-E491-9106292B8BDA}"/>
              </a:ext>
            </a:extLst>
          </p:cNvPr>
          <p:cNvSpPr/>
          <p:nvPr userDrawn="1"/>
        </p:nvSpPr>
        <p:spPr>
          <a:xfrm>
            <a:off x="8424360" y="4008240"/>
            <a:ext cx="702000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226800" bIns="0">
            <a:sp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231F20"/>
                </a:solidFill>
                <a:latin typeface="Trebuchet MS"/>
                <a:ea typeface="Trebuchet MS"/>
              </a:rPr>
              <a:t>The </a:t>
            </a:r>
            <a:r>
              <a:rPr lang="en-GB" sz="1800" b="1" strike="noStrike" spc="-1" dirty="0" err="1">
                <a:solidFill>
                  <a:srgbClr val="41BAFB"/>
                </a:solidFill>
                <a:latin typeface="Trebuchet MS"/>
                <a:ea typeface="Trebuchet MS"/>
              </a:rPr>
              <a:t>Reconmatic</a:t>
            </a:r>
            <a:r>
              <a:rPr lang="en-GB" sz="1800" b="1" strike="noStrike" spc="-1" dirty="0">
                <a:solidFill>
                  <a:srgbClr val="41BAFB"/>
                </a:solidFill>
                <a:latin typeface="Trebuchet MS"/>
                <a:ea typeface="Trebuchet MS"/>
              </a:rPr>
              <a:t> project</a:t>
            </a:r>
            <a:r>
              <a:rPr lang="en-GB" sz="1800" b="0" strike="noStrike" spc="-1" dirty="0">
                <a:solidFill>
                  <a:srgbClr val="231F20"/>
                </a:solidFill>
                <a:latin typeface="Trebuchet MS"/>
                <a:ea typeface="Trebuchet MS"/>
              </a:rPr>
              <a:t> has been funded by the European Union under Grant Agreement No 101058580.​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231F20"/>
                </a:solidFill>
                <a:latin typeface="Trebuchet MS"/>
                <a:ea typeface="Trebuchet MS"/>
              </a:rPr>
              <a:t>Views and opinions expressed are however those of the author(s) only and do not necessarily reflect those of the HORIZON-RIA. Neither the European Union nor the granting authority can be held responsible for them.​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" name="Google Shape;194;p26">
            <a:extLst>
              <a:ext uri="{FF2B5EF4-FFF2-40B4-BE49-F238E27FC236}">
                <a16:creationId xmlns:a16="http://schemas.microsoft.com/office/drawing/2014/main" id="{1809EDB6-2700-E094-5F53-16762C1E80C6}"/>
              </a:ext>
            </a:extLst>
          </p:cNvPr>
          <p:cNvSpPr/>
          <p:nvPr userDrawn="1"/>
        </p:nvSpPr>
        <p:spPr>
          <a:xfrm>
            <a:off x="8460360" y="7932240"/>
            <a:ext cx="3100320" cy="504720"/>
          </a:xfrm>
          <a:prstGeom prst="roundRect">
            <a:avLst>
              <a:gd name="adj" fmla="val 16667"/>
            </a:avLst>
          </a:prstGeom>
          <a:solidFill>
            <a:srgbClr val="41BAFB"/>
          </a:solidFill>
          <a:ln w="0">
            <a:noFill/>
          </a:ln>
          <a:effectLst>
            <a:outerShdw blurRad="885960" dist="19080" dir="5400000" algn="bl" rotWithShape="0">
              <a:schemeClr val="accent4">
                <a:alpha val="3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000" b="1" u="sng" strike="noStrike" spc="-1" dirty="0">
                <a:solidFill>
                  <a:srgbClr val="F2F2F2"/>
                </a:solidFill>
                <a:uFillTx/>
                <a:latin typeface="Ubuntu"/>
                <a:ea typeface="Ubuntu"/>
              </a:rPr>
              <a:t>Go Back To Beginning</a:t>
            </a:r>
            <a:endParaRPr lang="en-GB" sz="2000" b="0" strike="noStrike" spc="-1" dirty="0">
              <a:latin typeface="Arial"/>
            </a:endParaRPr>
          </a:p>
        </p:txBody>
      </p:sp>
      <p:pic>
        <p:nvPicPr>
          <p:cNvPr id="4" name="Google Shape;196;p26">
            <a:extLst>
              <a:ext uri="{FF2B5EF4-FFF2-40B4-BE49-F238E27FC236}">
                <a16:creationId xmlns:a16="http://schemas.microsoft.com/office/drawing/2014/main" id="{640ADF69-B96C-78E5-7830-0E8B4B1E1A45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256400" y="1956240"/>
            <a:ext cx="4431960" cy="109404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197;p26">
            <a:extLst>
              <a:ext uri="{FF2B5EF4-FFF2-40B4-BE49-F238E27FC236}">
                <a16:creationId xmlns:a16="http://schemas.microsoft.com/office/drawing/2014/main" id="{AD79EE53-0A30-D5F3-09FA-4B74DC0387CA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8429400" y="2136240"/>
            <a:ext cx="4494960" cy="98604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74;p13" descr="Logotipo, Icono&#10;&#10;Descripción generada automáticamente con confianza media">
            <a:extLst>
              <a:ext uri="{FF2B5EF4-FFF2-40B4-BE49-F238E27FC236}">
                <a16:creationId xmlns:a16="http://schemas.microsoft.com/office/drawing/2014/main" id="{1CB9912C-8CA4-3F2E-2BB2-951DC974AC9E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4036760" y="2194200"/>
            <a:ext cx="904320" cy="90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54293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186560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24">
            <a:extLst>
              <a:ext uri="{FF2B5EF4-FFF2-40B4-BE49-F238E27FC236}">
                <a16:creationId xmlns:a16="http://schemas.microsoft.com/office/drawing/2014/main" id="{557CDD81-F7A6-582D-EFA0-6CC99B77F1F8}"/>
              </a:ext>
            </a:extLst>
          </p:cNvPr>
          <p:cNvSpPr/>
          <p:nvPr userDrawn="1"/>
        </p:nvSpPr>
        <p:spPr>
          <a:xfrm>
            <a:off x="1143000" y="2005560"/>
            <a:ext cx="10539720" cy="6052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en-GB" sz="6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THANK YOU</a:t>
            </a:r>
            <a:br>
              <a:rPr dirty="0"/>
            </a:br>
            <a:r>
              <a:rPr lang="en-GB" sz="6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FOR YOUR ATTENTION</a:t>
            </a:r>
            <a:endParaRPr lang="en-GB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Name Surname (</a:t>
            </a:r>
            <a:r>
              <a:rPr lang="en-GB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name@company.</a:t>
            </a:r>
            <a:r>
              <a:rPr lang="en-GB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 dirty="0"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Name Surname (</a:t>
            </a:r>
            <a:r>
              <a:rPr lang="en-GB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name@company.</a:t>
            </a:r>
            <a:r>
              <a:rPr lang="en-GB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 dirty="0"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Name Surname (</a:t>
            </a:r>
            <a:r>
              <a:rPr lang="en-GB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name@company.</a:t>
            </a:r>
            <a:r>
              <a:rPr lang="en-GB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Project coordinator</a:t>
            </a:r>
            <a:endParaRPr lang="en-GB" sz="2000" b="0" strike="noStrike" spc="-1" dirty="0">
              <a:latin typeface="Arial"/>
            </a:endParaRPr>
          </a:p>
          <a:p>
            <a:pPr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Name Surname (</a:t>
            </a:r>
            <a:r>
              <a:rPr lang="en-GB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name@company.</a:t>
            </a:r>
            <a:r>
              <a:rPr lang="en-GB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097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186560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1;p4"/>
          <p:cNvPicPr/>
          <p:nvPr/>
        </p:nvPicPr>
        <p:blipFill>
          <a:blip r:embed="rId16"/>
          <a:stretch/>
        </p:blipFill>
        <p:spPr>
          <a:xfrm>
            <a:off x="0" y="0"/>
            <a:ext cx="18279000" cy="10285560"/>
          </a:xfrm>
          <a:prstGeom prst="rect">
            <a:avLst/>
          </a:prstGeom>
          <a:ln w="0">
            <a:noFill/>
          </a:ln>
        </p:spPr>
      </p:pic>
      <p:pic>
        <p:nvPicPr>
          <p:cNvPr id="8" name="Google Shape;32;p4"/>
          <p:cNvPicPr/>
          <p:nvPr/>
        </p:nvPicPr>
        <p:blipFill>
          <a:blip r:embed="rId17"/>
          <a:stretch/>
        </p:blipFill>
        <p:spPr>
          <a:xfrm>
            <a:off x="1096920" y="9308520"/>
            <a:ext cx="462240" cy="49176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73;p13"/>
          <p:cNvPicPr/>
          <p:nvPr/>
        </p:nvPicPr>
        <p:blipFill>
          <a:blip r:embed="rId18"/>
          <a:stretch/>
        </p:blipFill>
        <p:spPr>
          <a:xfrm>
            <a:off x="1096920" y="9308520"/>
            <a:ext cx="1994040" cy="491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pic>
        <p:nvPicPr>
          <p:cNvPr id="5" name="Imagen 4_0" descr="Logotipo, Icono&#10;&#10;Descripción generada automáticamente con confianza media"/>
          <p:cNvPicPr/>
          <p:nvPr/>
        </p:nvPicPr>
        <p:blipFill>
          <a:blip r:embed="rId19"/>
          <a:stretch/>
        </p:blipFill>
        <p:spPr>
          <a:xfrm>
            <a:off x="16844400" y="936000"/>
            <a:ext cx="543600" cy="54000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34;p4"/>
          <p:cNvPicPr/>
          <p:nvPr/>
        </p:nvPicPr>
        <p:blipFill>
          <a:blip r:embed="rId20"/>
          <a:stretch/>
        </p:blipFill>
        <p:spPr>
          <a:xfrm>
            <a:off x="14221440" y="979200"/>
            <a:ext cx="2165040" cy="492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4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72;p13"/>
          <p:cNvSpPr/>
          <p:nvPr/>
        </p:nvSpPr>
        <p:spPr>
          <a:xfrm>
            <a:off x="6292080" y="9649080"/>
            <a:ext cx="11059560" cy="2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 dirty="0">
                <a:solidFill>
                  <a:srgbClr val="666666"/>
                </a:solidFill>
                <a:latin typeface="Ubuntu"/>
                <a:ea typeface="Ubuntu"/>
              </a:rPr>
              <a:t>Title of Presentation | </a:t>
            </a:r>
            <a:r>
              <a:rPr lang="en-GB" sz="1600" b="1" strike="noStrike" spc="-1" dirty="0">
                <a:solidFill>
                  <a:srgbClr val="666666"/>
                </a:solidFill>
                <a:latin typeface="Ubuntu"/>
                <a:ea typeface="Ubuntu"/>
              </a:rPr>
              <a:t>Page  </a:t>
            </a:r>
            <a:fld id="{98D77899-CF53-458D-96E4-0227C75597C1}" type="slidenum">
              <a:rPr lang="en-GB" sz="1600" b="1" strike="noStrike" spc="-1">
                <a:solidFill>
                  <a:srgbClr val="666666"/>
                </a:solidFill>
                <a:latin typeface="Ubuntu"/>
                <a:ea typeface="Ubuntu"/>
              </a:rPr>
              <a:t>‹#›</a:t>
            </a:fld>
            <a:r>
              <a:rPr lang="en-GB" sz="1600" b="0" strike="noStrike" spc="-1" dirty="0">
                <a:solidFill>
                  <a:srgbClr val="15F347"/>
                </a:solidFill>
                <a:latin typeface="Ubuntu"/>
                <a:ea typeface="Ubuntu"/>
              </a:rPr>
              <a:t> </a:t>
            </a:r>
            <a:r>
              <a:rPr lang="en-GB" sz="1600" b="0" strike="noStrike" spc="-1" dirty="0">
                <a:solidFill>
                  <a:srgbClr val="666666"/>
                </a:solidFill>
                <a:latin typeface="Ubuntu"/>
                <a:ea typeface="Ubuntu"/>
              </a:rPr>
              <a:t> </a:t>
            </a:r>
            <a:endParaRPr lang="en-GB" sz="1600" b="0" strike="noStrike" spc="-1" dirty="0">
              <a:latin typeface="Arial"/>
            </a:endParaRPr>
          </a:p>
        </p:txBody>
      </p:sp>
      <p:pic>
        <p:nvPicPr>
          <p:cNvPr id="44" name="Google Shape;73;p13"/>
          <p:cNvPicPr/>
          <p:nvPr/>
        </p:nvPicPr>
        <p:blipFill>
          <a:blip r:embed="rId21"/>
          <a:stretch/>
        </p:blipFill>
        <p:spPr>
          <a:xfrm>
            <a:off x="1218960" y="9309600"/>
            <a:ext cx="1994040" cy="4917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ame@company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2.png"/><Relationship Id="rId4" Type="http://schemas.openxmlformats.org/officeDocument/2006/relationships/diagramData" Target="../diagrams/data1.xm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79;p14_0"/>
          <p:cNvSpPr/>
          <p:nvPr/>
        </p:nvSpPr>
        <p:spPr>
          <a:xfrm>
            <a:off x="1108439" y="1412280"/>
            <a:ext cx="11392451" cy="393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7600" b="1" strike="noStrike" spc="-1" dirty="0">
                <a:solidFill>
                  <a:srgbClr val="15F347"/>
                </a:solidFill>
                <a:latin typeface="Ubuntu"/>
                <a:ea typeface="Ubuntu"/>
              </a:rPr>
              <a:t>RECONMATIC</a:t>
            </a: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4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Předcházení vzniku stavebně demoličního odpadu pomocí digitalizace a automatizace</a:t>
            </a:r>
            <a:br>
              <a:rPr lang="cs-CZ" sz="8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cs-CZ" sz="8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GB" sz="7600" b="0" strike="noStrike" spc="-1" dirty="0">
              <a:latin typeface="Arial"/>
            </a:endParaRPr>
          </a:p>
        </p:txBody>
      </p:sp>
      <p:sp>
        <p:nvSpPr>
          <p:cNvPr id="128" name="Google Shape;80;p14_0"/>
          <p:cNvSpPr/>
          <p:nvPr/>
        </p:nvSpPr>
        <p:spPr>
          <a:xfrm>
            <a:off x="976842" y="6598145"/>
            <a:ext cx="7805080" cy="12926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 anchor="t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3000" spc="-1" dirty="0">
                <a:solidFill>
                  <a:srgbClr val="73FB79"/>
                </a:solidFill>
                <a:latin typeface="Ubuntu"/>
                <a:ea typeface="Ubuntu"/>
              </a:rPr>
              <a:t>17. října 2023, Hustopeče</a:t>
            </a: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3000" spc="-1" dirty="0">
                <a:solidFill>
                  <a:srgbClr val="73FB79"/>
                </a:solidFill>
                <a:latin typeface="Ubuntu"/>
                <a:ea typeface="Ubuntu"/>
              </a:rPr>
              <a:t>Konference Odpady ze a pro stavebnictví</a:t>
            </a: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3000" b="0" strike="noStrike" spc="-1" dirty="0">
                <a:solidFill>
                  <a:srgbClr val="73FB79"/>
                </a:solidFill>
                <a:latin typeface="Ubuntu"/>
              </a:rPr>
              <a:t>Sekce Stavební a demoliční odpady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129" name="Google Shape;81;p14_0"/>
          <p:cNvSpPr/>
          <p:nvPr/>
        </p:nvSpPr>
        <p:spPr>
          <a:xfrm>
            <a:off x="12723514" y="7182781"/>
            <a:ext cx="5713560" cy="11079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pc="-1" dirty="0">
                <a:solidFill>
                  <a:srgbClr val="41BAFB"/>
                </a:solidFill>
                <a:latin typeface="Ubuntu"/>
              </a:rPr>
              <a:t>Jméno</a:t>
            </a:r>
            <a:br>
              <a:rPr dirty="0"/>
            </a:br>
            <a:r>
              <a:rPr lang="cs-CZ" sz="1800" b="0" strike="noStrike" spc="-1" dirty="0">
                <a:solidFill>
                  <a:srgbClr val="FFFFFF"/>
                </a:solidFill>
                <a:latin typeface="Ubuntu"/>
                <a:ea typeface="Ubuntu"/>
              </a:rPr>
              <a:t>Ing. Stanislav Bedřich, STRABAG a.s.</a:t>
            </a:r>
            <a:endParaRPr lang="en-GB" sz="1800" b="0" strike="noStrike" spc="-1" dirty="0">
              <a:solidFill>
                <a:srgbClr val="FFFFFF"/>
              </a:solidFill>
              <a:latin typeface="Ubuntu"/>
              <a:ea typeface="Ubuntu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pc="-1" dirty="0">
              <a:solidFill>
                <a:srgbClr val="FFFFFF"/>
              </a:solidFill>
              <a:latin typeface="Ubuntu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4" name="Obrázek 3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26942D10-5F38-3F71-BB03-3224AB316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514" y="7821345"/>
            <a:ext cx="2145447" cy="758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26_0">
            <a:extLst>
              <a:ext uri="{FF2B5EF4-FFF2-40B4-BE49-F238E27FC236}">
                <a16:creationId xmlns:a16="http://schemas.microsoft.com/office/drawing/2014/main" id="{73B5E628-580F-CD40-8606-2F86E2DC0427}"/>
              </a:ext>
            </a:extLst>
          </p:cNvPr>
          <p:cNvSpPr/>
          <p:nvPr/>
        </p:nvSpPr>
        <p:spPr>
          <a:xfrm>
            <a:off x="8424360" y="4008240"/>
            <a:ext cx="702000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226800" bIns="0">
            <a:sp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231F20"/>
                </a:solidFill>
                <a:latin typeface="Trebuchet MS"/>
                <a:ea typeface="Trebuchet MS"/>
              </a:rPr>
              <a:t>The </a:t>
            </a:r>
            <a:r>
              <a:rPr lang="en-GB" sz="1800" b="1" strike="noStrike" spc="-1" dirty="0" err="1">
                <a:solidFill>
                  <a:srgbClr val="41BAFB"/>
                </a:solidFill>
                <a:latin typeface="Trebuchet MS"/>
                <a:ea typeface="Trebuchet MS"/>
              </a:rPr>
              <a:t>Reconmatic</a:t>
            </a:r>
            <a:r>
              <a:rPr lang="en-GB" sz="1800" b="1" strike="noStrike" spc="-1" dirty="0">
                <a:solidFill>
                  <a:srgbClr val="41BAFB"/>
                </a:solidFill>
                <a:latin typeface="Trebuchet MS"/>
                <a:ea typeface="Trebuchet MS"/>
              </a:rPr>
              <a:t> project</a:t>
            </a:r>
            <a:r>
              <a:rPr lang="en-GB" sz="1800" b="0" strike="noStrike" spc="-1" dirty="0">
                <a:solidFill>
                  <a:srgbClr val="231F20"/>
                </a:solidFill>
                <a:latin typeface="Trebuchet MS"/>
                <a:ea typeface="Trebuchet MS"/>
              </a:rPr>
              <a:t> has been funded by the European Union under Grant Agreement No 101058580.​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231F20"/>
                </a:solidFill>
                <a:latin typeface="Trebuchet MS"/>
                <a:ea typeface="Trebuchet MS"/>
              </a:rPr>
              <a:t>Views and opinions expressed are however those of the author(s) only and do not necessarily reflect those of the HORIZON-RIA. Neither the European Union nor the granting authority can be held responsible for them.​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" name="Google Shape;194;p26">
            <a:extLst>
              <a:ext uri="{FF2B5EF4-FFF2-40B4-BE49-F238E27FC236}">
                <a16:creationId xmlns:a16="http://schemas.microsoft.com/office/drawing/2014/main" id="{D228821A-1B89-CA59-1FD1-F1AAA48CC12D}"/>
              </a:ext>
            </a:extLst>
          </p:cNvPr>
          <p:cNvSpPr/>
          <p:nvPr/>
        </p:nvSpPr>
        <p:spPr>
          <a:xfrm>
            <a:off x="8460360" y="7932240"/>
            <a:ext cx="3100320" cy="504720"/>
          </a:xfrm>
          <a:prstGeom prst="roundRect">
            <a:avLst>
              <a:gd name="adj" fmla="val 16667"/>
            </a:avLst>
          </a:prstGeom>
          <a:solidFill>
            <a:srgbClr val="41BAFB"/>
          </a:solidFill>
          <a:ln w="0">
            <a:noFill/>
          </a:ln>
          <a:effectLst>
            <a:outerShdw blurRad="885960" dist="19080" dir="5400000" algn="bl" rotWithShape="0">
              <a:schemeClr val="accent4">
                <a:alpha val="3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000" b="1" u="sng" strike="noStrike" spc="-1" dirty="0">
                <a:solidFill>
                  <a:srgbClr val="F2F2F2"/>
                </a:solidFill>
                <a:uFillTx/>
                <a:latin typeface="Ubuntu"/>
                <a:ea typeface="Ubuntu"/>
              </a:rPr>
              <a:t>Go Back To Beginning</a:t>
            </a:r>
            <a:endParaRPr lang="en-GB" sz="2000" b="0" strike="noStrike" spc="-1" dirty="0">
              <a:latin typeface="Arial"/>
            </a:endParaRPr>
          </a:p>
        </p:txBody>
      </p:sp>
      <p:pic>
        <p:nvPicPr>
          <p:cNvPr id="4" name="Google Shape;196;p26">
            <a:extLst>
              <a:ext uri="{FF2B5EF4-FFF2-40B4-BE49-F238E27FC236}">
                <a16:creationId xmlns:a16="http://schemas.microsoft.com/office/drawing/2014/main" id="{EA663557-E83F-C091-7034-809240F234F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56400" y="1956240"/>
            <a:ext cx="4431960" cy="109404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197;p26">
            <a:extLst>
              <a:ext uri="{FF2B5EF4-FFF2-40B4-BE49-F238E27FC236}">
                <a16:creationId xmlns:a16="http://schemas.microsoft.com/office/drawing/2014/main" id="{145AF496-4417-CAFE-4587-BD47B422183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429400" y="2136240"/>
            <a:ext cx="4494960" cy="98604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74;p13" descr="Logotipo, Icono&#10;&#10;Descripción generada automáticamente con confianza media">
            <a:extLst>
              <a:ext uri="{FF2B5EF4-FFF2-40B4-BE49-F238E27FC236}">
                <a16:creationId xmlns:a16="http://schemas.microsoft.com/office/drawing/2014/main" id="{75D3B7CD-EAD1-85E5-A845-B86B4945C8F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036760" y="2194200"/>
            <a:ext cx="904320" cy="90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0204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172;p24"/>
          <p:cNvSpPr/>
          <p:nvPr/>
        </p:nvSpPr>
        <p:spPr>
          <a:xfrm>
            <a:off x="1143000" y="2005560"/>
            <a:ext cx="10539720" cy="42575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cs-CZ" sz="6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Děkuji za vaši pozornost</a:t>
            </a:r>
            <a:endParaRPr lang="en-GB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cs-CZ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Stanislav Bedřich </a:t>
            </a: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(</a:t>
            </a:r>
            <a:r>
              <a:rPr lang="cs-CZ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stanislav.bedrich</a:t>
            </a:r>
            <a:r>
              <a:rPr lang="en-GB" sz="2000" b="0" u="sng" strike="noStrike" spc="-1" dirty="0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@</a:t>
            </a:r>
            <a:r>
              <a:rPr lang="cs-CZ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strabag</a:t>
            </a:r>
            <a:r>
              <a:rPr lang="en-GB" sz="2000" b="0" u="sng" strike="noStrike" spc="-1" dirty="0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.</a:t>
            </a:r>
            <a:r>
              <a:rPr lang="en-GB" sz="2000" b="0" u="sng" strike="noStrike" spc="-1" dirty="0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Project coordinator</a:t>
            </a:r>
            <a:endParaRPr lang="en-GB" sz="2000" b="0" strike="noStrike" spc="-1" dirty="0">
              <a:latin typeface="Arial"/>
            </a:endParaRPr>
          </a:p>
          <a:p>
            <a:pPr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cs-CZ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Jan Valentin </a:t>
            </a: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(</a:t>
            </a:r>
            <a:r>
              <a:rPr lang="cs-CZ" sz="2000" b="0" u="sng" strike="noStrike" spc="-1" dirty="0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jan.valentin</a:t>
            </a:r>
            <a:r>
              <a:rPr lang="en-GB" sz="2000" b="0" u="sng" strike="noStrike" spc="-1" dirty="0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@</a:t>
            </a:r>
            <a:r>
              <a:rPr lang="cs-CZ" sz="2000" b="0" u="sng" strike="noStrike" spc="-1" dirty="0">
                <a:solidFill>
                  <a:srgbClr val="41BAFB"/>
                </a:solidFill>
                <a:uFillTx/>
                <a:latin typeface="Trebuchet MS"/>
                <a:ea typeface="Trebuchet MS"/>
              </a:rPr>
              <a:t>fsv.cvut.cz</a:t>
            </a:r>
            <a:r>
              <a:rPr lang="en-GB" sz="20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9;p15">
            <a:extLst>
              <a:ext uri="{FF2B5EF4-FFF2-40B4-BE49-F238E27FC236}">
                <a16:creationId xmlns:a16="http://schemas.microsoft.com/office/drawing/2014/main" id="{437C5892-3F19-3508-2C9D-36C5E1C7E351}"/>
              </a:ext>
            </a:extLst>
          </p:cNvPr>
          <p:cNvSpPr/>
          <p:nvPr/>
        </p:nvSpPr>
        <p:spPr>
          <a:xfrm>
            <a:off x="1108440" y="979560"/>
            <a:ext cx="10453504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pc="-1" dirty="0">
                <a:solidFill>
                  <a:srgbClr val="1B7730"/>
                </a:solidFill>
                <a:latin typeface="Ubuntu"/>
              </a:rPr>
              <a:t>Stavební a demoliční odpady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 </a:t>
            </a:r>
            <a:r>
              <a:rPr lang="cs-CZ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RECONMATIC Představení</a:t>
            </a:r>
            <a:endParaRPr lang="en-GB" sz="2600" b="0" strike="noStrike" spc="-1" dirty="0">
              <a:latin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B40586-B3F5-D313-29F5-51D01655819F}"/>
              </a:ext>
            </a:extLst>
          </p:cNvPr>
          <p:cNvSpPr txBox="1"/>
          <p:nvPr/>
        </p:nvSpPr>
        <p:spPr>
          <a:xfrm>
            <a:off x="12003801" y="9585857"/>
            <a:ext cx="45210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8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Ubuntu"/>
                <a:ea typeface="Ubuntu"/>
              </a:rPr>
              <a:t>Konference Odpady ze a pro stavebnictví</a:t>
            </a:r>
          </a:p>
          <a:p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F5B70D-A825-3639-1BBE-3FA5CEE4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9" y="1865213"/>
            <a:ext cx="8805630" cy="63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1E20870-C6A0-4174-A1A7-3834AC34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299" y="2339714"/>
            <a:ext cx="8658322" cy="54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2;p18">
            <a:extLst>
              <a:ext uri="{FF2B5EF4-FFF2-40B4-BE49-F238E27FC236}">
                <a16:creationId xmlns:a16="http://schemas.microsoft.com/office/drawing/2014/main" id="{589299F2-36F0-01E8-8952-210F7BA74B50}"/>
              </a:ext>
            </a:extLst>
          </p:cNvPr>
          <p:cNvSpPr/>
          <p:nvPr/>
        </p:nvSpPr>
        <p:spPr>
          <a:xfrm>
            <a:off x="12143880" y="5218920"/>
            <a:ext cx="5038560" cy="310860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</a:t>
            </a:r>
            <a:r>
              <a:rPr lang="cs-CZ" sz="2000" b="1" spc="-1" dirty="0">
                <a:solidFill>
                  <a:srgbClr val="15F347"/>
                </a:solidFill>
                <a:latin typeface="Trebuchet MS"/>
                <a:ea typeface="Trebuchet MS"/>
              </a:rPr>
              <a:t>6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| </a:t>
            </a:r>
            <a:r>
              <a:rPr lang="cs-CZ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Zhodnocení odpadů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vývoj a výroba nových konkurenceschopných recyklovaných materiálů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vyhněte se neefektivním řešením recyklace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používejte výrobky z lokálně recyklovatelných a recyklovaných materiálů</a:t>
            </a:r>
          </a:p>
        </p:txBody>
      </p:sp>
      <p:sp>
        <p:nvSpPr>
          <p:cNvPr id="13" name="Google Shape;113;p18">
            <a:extLst>
              <a:ext uri="{FF2B5EF4-FFF2-40B4-BE49-F238E27FC236}">
                <a16:creationId xmlns:a16="http://schemas.microsoft.com/office/drawing/2014/main" id="{C950BE6C-C701-5C25-9720-B557E30BCF88}"/>
              </a:ext>
            </a:extLst>
          </p:cNvPr>
          <p:cNvSpPr/>
          <p:nvPr/>
        </p:nvSpPr>
        <p:spPr>
          <a:xfrm>
            <a:off x="6444000" y="521892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#5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cs-CZ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Třídění a zpracování odpadu</a:t>
            </a:r>
            <a:endParaRPr lang="cs-CZ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zavedení automatizovaných řešení pro třídění a zpracování odpadu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využití konceptu logistiky efektů a digitalizovaného nakládání s odpady v závodech</a:t>
            </a:r>
          </a:p>
        </p:txBody>
      </p:sp>
      <p:sp>
        <p:nvSpPr>
          <p:cNvPr id="14" name="Google Shape;114;p18">
            <a:extLst>
              <a:ext uri="{FF2B5EF4-FFF2-40B4-BE49-F238E27FC236}">
                <a16:creationId xmlns:a16="http://schemas.microsoft.com/office/drawing/2014/main" id="{79BA1B91-5E02-EF13-9997-78A33EEB68DA}"/>
              </a:ext>
            </a:extLst>
          </p:cNvPr>
          <p:cNvSpPr/>
          <p:nvPr/>
        </p:nvSpPr>
        <p:spPr>
          <a:xfrm>
            <a:off x="1108440" y="5218920"/>
            <a:ext cx="467820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#4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cs-CZ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Přetřídění odpadů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plánování dekonstrukce pomocí digitálních dvojčat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u="sng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vynucení</a:t>
            </a: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selektivní demolice a třídění odpadu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demontáž, pokud je to možné</a:t>
            </a:r>
          </a:p>
        </p:txBody>
      </p:sp>
      <p:sp>
        <p:nvSpPr>
          <p:cNvPr id="15" name="Google Shape;115;p18">
            <a:extLst>
              <a:ext uri="{FF2B5EF4-FFF2-40B4-BE49-F238E27FC236}">
                <a16:creationId xmlns:a16="http://schemas.microsoft.com/office/drawing/2014/main" id="{E2FC7F35-D273-095C-D489-902AA897A6E6}"/>
              </a:ext>
            </a:extLst>
          </p:cNvPr>
          <p:cNvSpPr/>
          <p:nvPr/>
        </p:nvSpPr>
        <p:spPr>
          <a:xfrm>
            <a:off x="12148200" y="195948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#3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cs-CZ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Snížení množství odpadů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správa majetku pomocí digitálních dvojčat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průběžné sledování stavu konstrukce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u="sng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vynucení</a:t>
            </a: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opětovného použití při renovaci</a:t>
            </a:r>
          </a:p>
        </p:txBody>
      </p:sp>
      <p:sp>
        <p:nvSpPr>
          <p:cNvPr id="16" name="Google Shape;116;p18">
            <a:extLst>
              <a:ext uri="{FF2B5EF4-FFF2-40B4-BE49-F238E27FC236}">
                <a16:creationId xmlns:a16="http://schemas.microsoft.com/office/drawing/2014/main" id="{6BC8D42C-A157-0135-BB8C-37029A533379}"/>
              </a:ext>
            </a:extLst>
          </p:cNvPr>
          <p:cNvSpPr/>
          <p:nvPr/>
        </p:nvSpPr>
        <p:spPr>
          <a:xfrm>
            <a:off x="6450480" y="1959480"/>
            <a:ext cx="5038560" cy="2882544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#2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cs-CZ" sz="1800" b="1" i="0" dirty="0">
                <a:solidFill>
                  <a:srgbClr val="F2F2F2"/>
                </a:solidFill>
                <a:effectLst/>
                <a:latin typeface="Trebuchet MS" panose="020B0603020202020204" pitchFamily="34" charset="0"/>
              </a:rPr>
              <a:t>Minimalizace odpadu</a:t>
            </a:r>
            <a:endParaRPr lang="cs-CZ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opětovné použití recyklovaných výrobků a vedlejších produktů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i="0" dirty="0">
                <a:solidFill>
                  <a:srgbClr val="F2F2F2"/>
                </a:solidFill>
                <a:effectLst/>
                <a:latin typeface="Trebuchet MS" panose="020B0603020202020204" pitchFamily="34" charset="0"/>
              </a:rPr>
              <a:t>preferovat výrobky s delší životností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trike="noStrike" spc="-1" dirty="0">
                <a:solidFill>
                  <a:srgbClr val="F2F2F2"/>
                </a:solidFill>
                <a:latin typeface="Trebuchet MS" panose="020B0603020202020204" pitchFamily="34" charset="0"/>
                <a:ea typeface="Trebuchet MS"/>
              </a:rPr>
              <a:t>používání digitálních nástrojů při projektování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třídění odpadu na místě a jeho opětovné použití</a:t>
            </a:r>
          </a:p>
        </p:txBody>
      </p:sp>
      <p:sp>
        <p:nvSpPr>
          <p:cNvPr id="17" name="Google Shape;117;p18">
            <a:extLst>
              <a:ext uri="{FF2B5EF4-FFF2-40B4-BE49-F238E27FC236}">
                <a16:creationId xmlns:a16="http://schemas.microsoft.com/office/drawing/2014/main" id="{C257F0E5-E57C-0FA4-6132-5DDB95C321B2}"/>
              </a:ext>
            </a:extLst>
          </p:cNvPr>
          <p:cNvSpPr/>
          <p:nvPr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pc="-1" dirty="0">
                <a:solidFill>
                  <a:srgbClr val="1B7730"/>
                </a:solidFill>
                <a:latin typeface="Ubuntu"/>
              </a:rPr>
              <a:t>Stavební a demoliční odpady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RECONMATIC vize a cíle </a:t>
            </a:r>
            <a:endParaRPr lang="en-GB" sz="2600" b="0" strike="noStrike" spc="-1" dirty="0">
              <a:latin typeface="Arial"/>
            </a:endParaRPr>
          </a:p>
        </p:txBody>
      </p:sp>
      <p:sp>
        <p:nvSpPr>
          <p:cNvPr id="18" name="Google Shape;118;p18">
            <a:extLst>
              <a:ext uri="{FF2B5EF4-FFF2-40B4-BE49-F238E27FC236}">
                <a16:creationId xmlns:a16="http://schemas.microsoft.com/office/drawing/2014/main" id="{C63447AC-14D6-A2F8-7E96-D1765B23C19B}"/>
              </a:ext>
            </a:extLst>
          </p:cNvPr>
          <p:cNvSpPr/>
          <p:nvPr/>
        </p:nvSpPr>
        <p:spPr>
          <a:xfrm>
            <a:off x="1112760" y="1959480"/>
            <a:ext cx="467820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Mission #1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cs-CZ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Vyhnout se plýtvání</a:t>
            </a:r>
            <a:endParaRPr lang="en-GB" sz="2000" b="0" strike="noStrike" spc="-1" dirty="0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integrovat druhotné materiály do projektu</a:t>
            </a: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zmírnění budoucí produkce odpadů pomocí inteligentního designu (LCA)</a:t>
            </a:r>
          </a:p>
        </p:txBody>
      </p:sp>
      <p:pic>
        <p:nvPicPr>
          <p:cNvPr id="19" name="Google Shape;119;p18">
            <a:extLst>
              <a:ext uri="{FF2B5EF4-FFF2-40B4-BE49-F238E27FC236}">
                <a16:creationId xmlns:a16="http://schemas.microsoft.com/office/drawing/2014/main" id="{76CD1D22-4841-1530-966C-BC40596BBB8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6285011" y="7527103"/>
            <a:ext cx="716400" cy="717840"/>
          </a:xfrm>
          <a:prstGeom prst="rect">
            <a:avLst/>
          </a:prstGeom>
          <a:ln w="0">
            <a:noFill/>
          </a:ln>
        </p:spPr>
      </p:pic>
      <p:pic>
        <p:nvPicPr>
          <p:cNvPr id="20" name="Google Shape;120;p18">
            <a:extLst>
              <a:ext uri="{FF2B5EF4-FFF2-40B4-BE49-F238E27FC236}">
                <a16:creationId xmlns:a16="http://schemas.microsoft.com/office/drawing/2014/main" id="{B6C2AC0D-A031-1574-9E3A-5F333602B48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238160" y="3830040"/>
            <a:ext cx="716400" cy="672120"/>
          </a:xfrm>
          <a:prstGeom prst="rect">
            <a:avLst/>
          </a:prstGeom>
          <a:ln w="0">
            <a:noFill/>
          </a:ln>
        </p:spPr>
      </p:pic>
      <p:pic>
        <p:nvPicPr>
          <p:cNvPr id="21" name="Google Shape;121;p18">
            <a:extLst>
              <a:ext uri="{FF2B5EF4-FFF2-40B4-BE49-F238E27FC236}">
                <a16:creationId xmlns:a16="http://schemas.microsoft.com/office/drawing/2014/main" id="{D8B35B60-ECAF-D88D-6559-3BDA6F0C545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937040" y="7044480"/>
            <a:ext cx="624960" cy="738000"/>
          </a:xfrm>
          <a:prstGeom prst="rect">
            <a:avLst/>
          </a:prstGeom>
          <a:ln w="0">
            <a:noFill/>
          </a:ln>
        </p:spPr>
      </p:pic>
      <p:pic>
        <p:nvPicPr>
          <p:cNvPr id="22" name="Google Shape;122;p18">
            <a:extLst>
              <a:ext uri="{FF2B5EF4-FFF2-40B4-BE49-F238E27FC236}">
                <a16:creationId xmlns:a16="http://schemas.microsoft.com/office/drawing/2014/main" id="{85D5309F-1265-24D2-9494-27BE56B38A6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937040" y="3802680"/>
            <a:ext cx="624960" cy="737640"/>
          </a:xfrm>
          <a:prstGeom prst="rect">
            <a:avLst/>
          </a:prstGeom>
          <a:ln w="0">
            <a:noFill/>
          </a:ln>
        </p:spPr>
      </p:pic>
      <p:pic>
        <p:nvPicPr>
          <p:cNvPr id="23" name="Google Shape;123;p18">
            <a:extLst>
              <a:ext uri="{FF2B5EF4-FFF2-40B4-BE49-F238E27FC236}">
                <a16:creationId xmlns:a16="http://schemas.microsoft.com/office/drawing/2014/main" id="{A1D576B1-ACFB-5E21-7EE8-FF7048EA7BD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728163" y="7230240"/>
            <a:ext cx="716400" cy="759240"/>
          </a:xfrm>
          <a:prstGeom prst="rect">
            <a:avLst/>
          </a:prstGeom>
          <a:ln w="0">
            <a:noFill/>
          </a:ln>
        </p:spPr>
      </p:pic>
      <p:pic>
        <p:nvPicPr>
          <p:cNvPr id="24" name="Google Shape;124;p18">
            <a:extLst>
              <a:ext uri="{FF2B5EF4-FFF2-40B4-BE49-F238E27FC236}">
                <a16:creationId xmlns:a16="http://schemas.microsoft.com/office/drawing/2014/main" id="{0B1DF638-7BE1-67CB-7501-126643C5D1F2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0610280" y="3850560"/>
            <a:ext cx="716400" cy="738000"/>
          </a:xfrm>
          <a:prstGeom prst="rect">
            <a:avLst/>
          </a:prstGeom>
          <a:ln w="0"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8763C82-D416-F42A-AB24-75047B7910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8077" y="9555094"/>
            <a:ext cx="457239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2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9AABE860-5C45-6869-C049-890D360F580E}"/>
              </a:ext>
            </a:extLst>
          </p:cNvPr>
          <p:cNvSpPr/>
          <p:nvPr/>
        </p:nvSpPr>
        <p:spPr>
          <a:xfrm>
            <a:off x="9144000" y="2154419"/>
            <a:ext cx="8034120" cy="6254643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 w="9525">
            <a:solidFill>
              <a:srgbClr val="15F3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0" tIns="540000" rIns="540000" bIns="0">
            <a:noAutofit/>
          </a:bodyPr>
          <a:lstStyle/>
          <a:p>
            <a:pPr algn="l"/>
            <a:r>
              <a:rPr lang="cs-CZ" b="1" dirty="0">
                <a:latin typeface="+mj-lt"/>
              </a:rPr>
              <a:t>STAVEBNICTVÍ</a:t>
            </a:r>
            <a:endParaRPr lang="en-US" b="1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Překážky týkající se dostupnosti, ekonomiky a přijatelnosti</a:t>
            </a:r>
            <a:endParaRPr lang="cs-CZ" spc="-1" dirty="0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Větší výzva pro malé a střední podniky</a:t>
            </a:r>
            <a:endParaRPr lang="cs-CZ" spc="-1" dirty="0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Smluvní podmínky 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cs-CZ" spc="-1" dirty="0">
                <a:solidFill>
                  <a:schemeClr val="tx1"/>
                </a:solidFill>
                <a:latin typeface="+mj-lt"/>
              </a:rPr>
              <a:t>Roztříštěný hodnotový řetězec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cs-CZ" spc="-1" dirty="0">
                <a:solidFill>
                  <a:schemeClr val="tx1"/>
                </a:solidFill>
                <a:latin typeface="+mj-lt"/>
              </a:rPr>
              <a:t>Neefektivní spolupráce mezi zúčastněnými stranami, nedostatek společného porozumění a vize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cs-CZ" spc="-1" dirty="0">
                <a:solidFill>
                  <a:schemeClr val="tx1"/>
                </a:solidFill>
                <a:latin typeface="+mj-lt"/>
              </a:rPr>
              <a:t>„Proces“ při vytváření politik, norem a předpisů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cs-CZ" spc="-1" dirty="0">
                <a:solidFill>
                  <a:schemeClr val="tx1"/>
                </a:solidFill>
                <a:latin typeface="+mj-lt"/>
              </a:rPr>
              <a:t>Konzervativní odvětví, neochota ke změnám</a:t>
            </a:r>
            <a:endParaRPr lang="cs-CZ" spc="-1" dirty="0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cs-CZ" spc="-1" dirty="0">
                <a:solidFill>
                  <a:schemeClr val="tx1"/>
                </a:solidFill>
                <a:latin typeface="+mj-lt"/>
              </a:rPr>
              <a:t>Digitální a automatizovaná řešení jsou málo nebo pomalu zaváděna</a:t>
            </a:r>
            <a:endParaRPr lang="en-US" spc="-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Google Shape;99;p16">
            <a:extLst>
              <a:ext uri="{FF2B5EF4-FFF2-40B4-BE49-F238E27FC236}">
                <a16:creationId xmlns:a16="http://schemas.microsoft.com/office/drawing/2014/main" id="{15C3EB39-40CD-2AA9-58CA-88344C46613D}"/>
              </a:ext>
            </a:extLst>
          </p:cNvPr>
          <p:cNvSpPr/>
          <p:nvPr/>
        </p:nvSpPr>
        <p:spPr>
          <a:xfrm rot="10800000">
            <a:off x="619432" y="2154419"/>
            <a:ext cx="8247368" cy="6254643"/>
          </a:xfrm>
          <a:prstGeom prst="round1Rect">
            <a:avLst>
              <a:gd name="adj" fmla="val 16667"/>
            </a:avLst>
          </a:prstGeom>
          <a:solidFill>
            <a:schemeClr val="dk1"/>
          </a:solidFill>
          <a:ln w="9525">
            <a:solidFill>
              <a:srgbClr val="15F3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Google Shape;101;p16">
            <a:extLst>
              <a:ext uri="{FF2B5EF4-FFF2-40B4-BE49-F238E27FC236}">
                <a16:creationId xmlns:a16="http://schemas.microsoft.com/office/drawing/2014/main" id="{5A10E3D0-EE75-B78E-2EE6-173A54B485F9}"/>
              </a:ext>
            </a:extLst>
          </p:cNvPr>
          <p:cNvSpPr/>
          <p:nvPr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pc="-1" dirty="0">
                <a:solidFill>
                  <a:srgbClr val="1B7730"/>
                </a:solidFill>
                <a:latin typeface="Ubuntu"/>
              </a:rPr>
              <a:t>Stavební a demoliční odpady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RECONMATIC</a:t>
            </a:r>
            <a:endParaRPr lang="en-GB" sz="2600" b="0" strike="noStrike" spc="-1" dirty="0">
              <a:latin typeface="Arial"/>
            </a:endParaRPr>
          </a:p>
        </p:txBody>
      </p:sp>
      <p:sp>
        <p:nvSpPr>
          <p:cNvPr id="6" name="Google Shape;103;p16">
            <a:extLst>
              <a:ext uri="{FF2B5EF4-FFF2-40B4-BE49-F238E27FC236}">
                <a16:creationId xmlns:a16="http://schemas.microsoft.com/office/drawing/2014/main" id="{2AB3FCEF-5BFB-E789-803D-38A47D49AE98}"/>
              </a:ext>
            </a:extLst>
          </p:cNvPr>
          <p:cNvSpPr txBox="1"/>
          <p:nvPr/>
        </p:nvSpPr>
        <p:spPr>
          <a:xfrm>
            <a:off x="803538" y="2154419"/>
            <a:ext cx="7725300" cy="511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540000" rIns="54000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MATERIÁL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</a:pPr>
            <a:r>
              <a:rPr lang="cs-CZ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Velký objem stavebně demoličních odpadů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</a:pPr>
            <a:r>
              <a:rPr lang="cs-CZ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Znečisťující látky 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</a:pPr>
            <a:r>
              <a:rPr lang="cs-CZ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Třídění odpadu, heterogenita degradace materiálu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</a:pPr>
            <a:r>
              <a:rPr lang="cs-CZ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Nedostatek informací potřebných k zajištění kvality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</a:pPr>
            <a:r>
              <a:rPr lang="cs-CZ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Nedostatečná spolehlivost v oblasti sledovatelnosti a předvídatelnosti vzniku odpadů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</a:pPr>
            <a:r>
              <a:rPr lang="cs-CZ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Nízká důvěra zákazníků</a:t>
            </a: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=&gt; </a:t>
            </a:r>
            <a:r>
              <a:rPr lang="en-US" sz="1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pou</a:t>
            </a:r>
            <a:r>
              <a:rPr lang="cs-CZ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žití k účelům s nízkou hodnotou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</a:pPr>
            <a:r>
              <a:rPr lang="cs-CZ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Konkurence s primárními (vstupními) materiály 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39DD39-01E2-AF6A-FE44-2F9A419A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397" y="9561230"/>
            <a:ext cx="457239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F835C554-8920-802C-924E-5BC4DC33C8FA}"/>
              </a:ext>
            </a:extLst>
          </p:cNvPr>
          <p:cNvSpPr/>
          <p:nvPr/>
        </p:nvSpPr>
        <p:spPr>
          <a:xfrm>
            <a:off x="1108440" y="2077200"/>
            <a:ext cx="7722720" cy="657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Návrh stavebních děl dle jejich </a:t>
            </a:r>
            <a:r>
              <a:rPr lang="cs-CZ" sz="2400" b="1" u="sng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účelu</a:t>
            </a:r>
            <a:r>
              <a:rPr lang="cs-CZ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– požadavky investora a konečného uživatele -</a:t>
            </a:r>
            <a:r>
              <a:rPr lang="en-US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&gt;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ro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zhodující</a:t>
            </a:r>
            <a:r>
              <a:rPr lang="cs-CZ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kritéria</a:t>
            </a: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en-GB" sz="2400" b="1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Volba konstrukce </a:t>
            </a: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Rozměry a uspořádání; úkol - např. maximalizovat podlahovou plochu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Plnění podmínek stavebního povolení atd.</a:t>
            </a: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Cena díla</a:t>
            </a: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cs-CZ" sz="3200" b="1" spc="-1" dirty="0">
                <a:solidFill>
                  <a:srgbClr val="000000"/>
                </a:solidFill>
                <a:latin typeface="Trebuchet MS"/>
              </a:rPr>
              <a:t>Jaká další kritéria mohou být?</a:t>
            </a: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endParaRPr lang="cs-CZ" sz="2400" spc="-1" dirty="0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3" name="Google Shape;130;p19">
            <a:extLst>
              <a:ext uri="{FF2B5EF4-FFF2-40B4-BE49-F238E27FC236}">
                <a16:creationId xmlns:a16="http://schemas.microsoft.com/office/drawing/2014/main" id="{4CBCDCFC-2273-DE0F-0BF5-9338D5D29BB1}"/>
              </a:ext>
            </a:extLst>
          </p:cNvPr>
          <p:cNvSpPr/>
          <p:nvPr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Projektování a realizace stavby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RECONMATIC</a:t>
            </a:r>
            <a:endParaRPr lang="en-GB" sz="2600" b="0" strike="noStrike" spc="-1" dirty="0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5FC8A7-D939-B392-2A50-52B4550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077" y="9555094"/>
            <a:ext cx="4572396" cy="6828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F0B150C-9205-BF3A-56A8-88490C1A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0" y="1299648"/>
            <a:ext cx="8852159" cy="36030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A214561-78AD-DC49-D452-603117FE7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069" y="5384305"/>
            <a:ext cx="5187752" cy="3648719"/>
          </a:xfrm>
          <a:prstGeom prst="rect">
            <a:avLst/>
          </a:prstGeom>
        </p:spPr>
      </p:pic>
      <p:pic>
        <p:nvPicPr>
          <p:cNvPr id="2051" name="Obrázek 16">
            <a:extLst>
              <a:ext uri="{FF2B5EF4-FFF2-40B4-BE49-F238E27FC236}">
                <a16:creationId xmlns:a16="http://schemas.microsoft.com/office/drawing/2014/main" id="{13E8C435-4F2A-404F-EBFC-98A4C64F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099" y="6327013"/>
            <a:ext cx="52260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1666A89-6EAF-3D6A-7A4E-31754C164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5330" y="291713"/>
            <a:ext cx="214597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9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F835C554-8920-802C-924E-5BC4DC33C8FA}"/>
              </a:ext>
            </a:extLst>
          </p:cNvPr>
          <p:cNvSpPr/>
          <p:nvPr/>
        </p:nvSpPr>
        <p:spPr>
          <a:xfrm>
            <a:off x="1074746" y="1749746"/>
            <a:ext cx="9113399" cy="5529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cs-CZ" sz="2400" b="1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Vstupní informace k materiálům a produktům </a:t>
            </a: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en-GB" sz="2400" b="1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Mohou </a:t>
            </a: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přispět ke snížení množství odpadu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Umožňují efektivnější plánování a návrhy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Optimalizují se zásoby výrobků a materiálů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Zvyšuje se možnost opakovaného použití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Umožňuje efektivnější práci a snadnější instalaci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Zjednodušuje demolici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endParaRPr lang="cs-CZ" sz="16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cs-CZ" sz="3600" b="1" spc="-1" dirty="0">
                <a:solidFill>
                  <a:srgbClr val="1B7730"/>
                </a:solidFill>
                <a:latin typeface="Ubuntu"/>
              </a:rPr>
              <a:t>Jak detailní informace potřebujeme ?</a:t>
            </a:r>
          </a:p>
        </p:txBody>
      </p:sp>
      <p:sp>
        <p:nvSpPr>
          <p:cNvPr id="3" name="Google Shape;130;p19">
            <a:extLst>
              <a:ext uri="{FF2B5EF4-FFF2-40B4-BE49-F238E27FC236}">
                <a16:creationId xmlns:a16="http://schemas.microsoft.com/office/drawing/2014/main" id="{4CBCDCFC-2273-DE0F-0BF5-9338D5D29BB1}"/>
              </a:ext>
            </a:extLst>
          </p:cNvPr>
          <p:cNvSpPr/>
          <p:nvPr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Projektování a realizace stavby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RECONMATIC</a:t>
            </a:r>
            <a:endParaRPr lang="en-GB" sz="2600" b="0" strike="noStrike" spc="-1" dirty="0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5FC8A7-D939-B392-2A50-52B4550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077" y="9555094"/>
            <a:ext cx="4572396" cy="6828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CBEE6F-D614-F81D-EC39-EE9A9637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467" y="1139604"/>
            <a:ext cx="9490533" cy="43488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83F6A0C-DD5F-DA6C-C02C-3F444890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4275" y="5770377"/>
            <a:ext cx="3607270" cy="33770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83FBCD-34A4-5B6C-E62F-A60C985D1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496" y="7378548"/>
            <a:ext cx="12138378" cy="16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1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F835C554-8920-802C-924E-5BC4DC33C8FA}"/>
              </a:ext>
            </a:extLst>
          </p:cNvPr>
          <p:cNvSpPr/>
          <p:nvPr/>
        </p:nvSpPr>
        <p:spPr>
          <a:xfrm>
            <a:off x="1108440" y="2077200"/>
            <a:ext cx="7900548" cy="58272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Nástroje </a:t>
            </a:r>
            <a:r>
              <a:rPr lang="cs-CZ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pro predikci vzniku odpadů včetně využití generativního designu</a:t>
            </a: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cs-CZ" sz="2400" b="1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Nám usnadní plánování na stavbě dle účelu stavby a konstrukce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Pomáhají optimalizovat procesy na stavbě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Úspora materiálu a zamezení vzniku odpadu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Využití AI při návrhu staveb dle vstupních podmínek např. cena, CO</a:t>
            </a:r>
            <a:r>
              <a:rPr lang="cs-CZ" sz="2400" spc="-1" baseline="-25000" dirty="0">
                <a:solidFill>
                  <a:srgbClr val="000000"/>
                </a:solidFill>
                <a:latin typeface="Trebuchet MS"/>
                <a:ea typeface="Trebuchet MS"/>
              </a:rPr>
              <a:t>2</a:t>
            </a: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 či množství odpadů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Nejen u nových staveb</a:t>
            </a: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, ale i u rekonstrukcí (digitální dvojčata)</a:t>
            </a: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endParaRPr lang="cs-CZ" sz="2400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endParaRPr lang="cs-CZ" sz="2400" spc="-1" dirty="0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3" name="Google Shape;130;p19">
            <a:extLst>
              <a:ext uri="{FF2B5EF4-FFF2-40B4-BE49-F238E27FC236}">
                <a16:creationId xmlns:a16="http://schemas.microsoft.com/office/drawing/2014/main" id="{4CBCDCFC-2273-DE0F-0BF5-9338D5D29BB1}"/>
              </a:ext>
            </a:extLst>
          </p:cNvPr>
          <p:cNvSpPr/>
          <p:nvPr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Projektování a realizace stavby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RECONMATIC</a:t>
            </a:r>
            <a:endParaRPr lang="en-GB" sz="2600" b="0" strike="noStrike" spc="-1" dirty="0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5FC8A7-D939-B392-2A50-52B4550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077" y="9555094"/>
            <a:ext cx="4572396" cy="682811"/>
          </a:xfrm>
          <a:prstGeom prst="rect">
            <a:avLst/>
          </a:prstGeom>
        </p:spPr>
      </p:pic>
      <p:pic>
        <p:nvPicPr>
          <p:cNvPr id="6" name="Picture 14" descr="A screen shot of a graph&#10;&#10;Description automatically generated">
            <a:extLst>
              <a:ext uri="{FF2B5EF4-FFF2-40B4-BE49-F238E27FC236}">
                <a16:creationId xmlns:a16="http://schemas.microsoft.com/office/drawing/2014/main" id="{0F8C71C9-6FA5-A8B9-8B14-1EFE7616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29" y="1299648"/>
            <a:ext cx="6982975" cy="39601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8F979E6-5093-394A-CE68-2502849B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329" y="5278334"/>
            <a:ext cx="6155227" cy="42767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8070BFC-DC9B-E282-519B-99E4E0CBF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1567" y="285569"/>
            <a:ext cx="214597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0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F835C554-8920-802C-924E-5BC4DC33C8FA}"/>
              </a:ext>
            </a:extLst>
          </p:cNvPr>
          <p:cNvSpPr/>
          <p:nvPr/>
        </p:nvSpPr>
        <p:spPr>
          <a:xfrm>
            <a:off x="1108440" y="2095610"/>
            <a:ext cx="8520376" cy="6694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400" b="1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Informace z užívání budov, rekonstrukce a před-demoliční audity </a:t>
            </a: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Model včetně negrafických informací k jednotlivým prvkům, která máme u nového projektu (stavby), můžeme vytvořit u stávajících objektů – digitální dvojčata:</a:t>
            </a: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Účel vyžívané budovy - Proč?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Jak získáme digitální model – 2D dokumentace nebo skenováním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Podrobnost grafických a negrafických informací v BIM (LOD)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Možnost opakovaného použití výrobků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Usnadnění </a:t>
            </a: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rekonstrukce objektu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Využití podkladů pro demolici stavby </a:t>
            </a: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3" name="Google Shape;130;p19">
            <a:extLst>
              <a:ext uri="{FF2B5EF4-FFF2-40B4-BE49-F238E27FC236}">
                <a16:creationId xmlns:a16="http://schemas.microsoft.com/office/drawing/2014/main" id="{4CBCDCFC-2273-DE0F-0BF5-9338D5D29BB1}"/>
              </a:ext>
            </a:extLst>
          </p:cNvPr>
          <p:cNvSpPr/>
          <p:nvPr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Užívání a konec životnosti díla 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RECONMATIC</a:t>
            </a:r>
            <a:endParaRPr lang="en-GB" sz="2600" b="0" strike="noStrike" spc="-1" dirty="0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5FC8A7-D939-B392-2A50-52B4550A0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077" y="9555094"/>
            <a:ext cx="4572396" cy="682811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E5D84E37-719B-E257-AF00-3DDC4E420F61}"/>
              </a:ext>
            </a:extLst>
          </p:cNvPr>
          <p:cNvGrpSpPr/>
          <p:nvPr/>
        </p:nvGrpSpPr>
        <p:grpSpPr>
          <a:xfrm>
            <a:off x="10076810" y="6334730"/>
            <a:ext cx="7374666" cy="2895075"/>
            <a:chOff x="679716" y="3106366"/>
            <a:chExt cx="10368374" cy="3482653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8DD02EF2-DDC2-79A5-9B36-03E3BA9A56CC}"/>
                </a:ext>
              </a:extLst>
            </p:cNvPr>
            <p:cNvSpPr/>
            <p:nvPr/>
          </p:nvSpPr>
          <p:spPr>
            <a:xfrm>
              <a:off x="4942317" y="3106366"/>
              <a:ext cx="5954270" cy="3320374"/>
            </a:xfrm>
            <a:prstGeom prst="rect">
              <a:avLst/>
            </a:prstGeom>
            <a:solidFill>
              <a:srgbClr val="E7E1E7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D6131C9A-CE35-B9F9-324D-C3DCDC12CB3B}"/>
                </a:ext>
              </a:extLst>
            </p:cNvPr>
            <p:cNvSpPr/>
            <p:nvPr/>
          </p:nvSpPr>
          <p:spPr>
            <a:xfrm>
              <a:off x="679716" y="3106366"/>
              <a:ext cx="4236661" cy="3320374"/>
            </a:xfrm>
            <a:prstGeom prst="rect">
              <a:avLst/>
            </a:prstGeom>
            <a:solidFill>
              <a:srgbClr val="E2D7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DAF22BAC-78E6-9E68-7732-C1BAA35F43E9}"/>
                </a:ext>
              </a:extLst>
            </p:cNvPr>
            <p:cNvGraphicFramePr/>
            <p:nvPr/>
          </p:nvGraphicFramePr>
          <p:xfrm>
            <a:off x="1100778" y="3298134"/>
            <a:ext cx="9552190" cy="27492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B77201ED-5881-1865-3FCC-836B884BFF74}"/>
                </a:ext>
              </a:extLst>
            </p:cNvPr>
            <p:cNvSpPr txBox="1"/>
            <p:nvPr/>
          </p:nvSpPr>
          <p:spPr>
            <a:xfrm>
              <a:off x="4964230" y="6033655"/>
              <a:ext cx="6083860" cy="55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400" b="1" i="1" dirty="0"/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61AE1EB9-9A4F-B032-0E6C-BA9A3CA0EB12}"/>
                </a:ext>
              </a:extLst>
            </p:cNvPr>
            <p:cNvSpPr txBox="1"/>
            <p:nvPr/>
          </p:nvSpPr>
          <p:spPr>
            <a:xfrm>
              <a:off x="868117" y="6033655"/>
              <a:ext cx="259722" cy="555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i="1" dirty="0"/>
            </a:p>
          </p:txBody>
        </p:sp>
      </p:grpSp>
      <p:pic>
        <p:nvPicPr>
          <p:cNvPr id="1028" name="Picture 4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D79F4604-C45A-B11B-27F1-4FC38CC6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10" y="1873759"/>
            <a:ext cx="73533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2E1DFF2-D11E-D8D2-77CB-4D0D1E828B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9544" y="360073"/>
            <a:ext cx="2521682" cy="82149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EBD8EB9-52E9-608C-E81E-8BF0FB6FCE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17491" y="352615"/>
            <a:ext cx="2361741" cy="8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F835C554-8920-802C-924E-5BC4DC33C8FA}"/>
              </a:ext>
            </a:extLst>
          </p:cNvPr>
          <p:cNvSpPr/>
          <p:nvPr/>
        </p:nvSpPr>
        <p:spPr>
          <a:xfrm>
            <a:off x="1108440" y="2052652"/>
            <a:ext cx="8520376" cy="65146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400" b="1" spc="-1" dirty="0">
                <a:solidFill>
                  <a:srgbClr val="000000"/>
                </a:solidFill>
                <a:latin typeface="Trebuchet MS"/>
                <a:ea typeface="Trebuchet MS"/>
              </a:rPr>
              <a:t>Digitalizace stavebnictví a odpady </a:t>
            </a:r>
            <a:endParaRPr lang="cs-CZ" sz="2400" b="1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Obrovské množství  možností k využití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Efektivní využívání dat, která již existují a lidé někam píší -</a:t>
            </a:r>
            <a:r>
              <a:rPr lang="en-US" sz="2400" spc="-1" dirty="0">
                <a:solidFill>
                  <a:srgbClr val="000000"/>
                </a:solidFill>
                <a:latin typeface="Trebuchet MS"/>
                <a:ea typeface="Trebuchet MS"/>
              </a:rPr>
              <a:t>&gt; </a:t>
            </a:r>
            <a:r>
              <a:rPr lang="cs-CZ" sz="2400" spc="-1" dirty="0">
                <a:solidFill>
                  <a:srgbClr val="000000"/>
                </a:solidFill>
                <a:latin typeface="Trebuchet MS"/>
                <a:ea typeface="Trebuchet MS"/>
              </a:rPr>
              <a:t>dodací listy, prohlášení o vlastnostech, produktové listy, ESG prohlášení atd.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 err="1">
                <a:solidFill>
                  <a:srgbClr val="000000"/>
                </a:solidFill>
                <a:latin typeface="Trebuchet MS"/>
                <a:ea typeface="Trebuchet MS"/>
              </a:rPr>
              <a:t>Vyhledatelnost</a:t>
            </a: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 a přenos dat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Nové technologie, materiály a jejich vlastnosti 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Data nemají význam pouze pro minimalizaci odpadů -&gt; </a:t>
            </a:r>
            <a:r>
              <a:rPr lang="cs-CZ" sz="2400" b="0" u="sng" strike="noStrike" spc="-1" dirty="0">
                <a:solidFill>
                  <a:srgbClr val="000000"/>
                </a:solidFill>
                <a:latin typeface="Trebuchet MS"/>
                <a:ea typeface="Trebuchet MS"/>
              </a:rPr>
              <a:t>jsou využitelná po celou životnost stavby </a:t>
            </a: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endParaRPr lang="cs-CZ" sz="2600" b="1" spc="-1" dirty="0">
              <a:solidFill>
                <a:srgbClr val="1B7730"/>
              </a:solidFill>
              <a:latin typeface="Ubuntu"/>
            </a:endParaRP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cs-CZ" sz="2600" b="1" spc="-1" dirty="0">
                <a:solidFill>
                  <a:srgbClr val="1B7730"/>
                </a:solidFill>
                <a:latin typeface="Ubuntu"/>
              </a:rPr>
              <a:t>Prosba o </a:t>
            </a:r>
            <a:r>
              <a:rPr lang="cs-CZ" sz="2600" b="1" spc="-1">
                <a:solidFill>
                  <a:srgbClr val="1B7730"/>
                </a:solidFill>
                <a:latin typeface="Ubuntu"/>
              </a:rPr>
              <a:t>spolupráci při sdílení </a:t>
            </a:r>
            <a:r>
              <a:rPr lang="cs-CZ" sz="2600" b="1" spc="-1" dirty="0">
                <a:solidFill>
                  <a:srgbClr val="1B7730"/>
                </a:solidFill>
                <a:latin typeface="Ubuntu"/>
              </a:rPr>
              <a:t>dat a tvorbu knihoven:</a:t>
            </a:r>
          </a:p>
          <a:p>
            <a:pPr marL="10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cs-CZ" sz="2400" u="sng" spc="-1" dirty="0">
                <a:solidFill>
                  <a:srgbClr val="000000"/>
                </a:solidFill>
                <a:latin typeface="Trebuchet MS"/>
                <a:ea typeface="Trebuchet MS"/>
              </a:rPr>
              <a:t>stanislav.bedrich@fsv.cvut.cz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endParaRPr lang="cs-CZ" sz="2400" b="0" u="sng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3" name="Google Shape;130;p19">
            <a:extLst>
              <a:ext uri="{FF2B5EF4-FFF2-40B4-BE49-F238E27FC236}">
                <a16:creationId xmlns:a16="http://schemas.microsoft.com/office/drawing/2014/main" id="{4CBCDCFC-2273-DE0F-0BF5-9338D5D29BB1}"/>
              </a:ext>
            </a:extLst>
          </p:cNvPr>
          <p:cNvSpPr/>
          <p:nvPr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Závěr 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RECONMATIC</a:t>
            </a:r>
            <a:endParaRPr lang="en-GB" sz="2600" b="0" strike="noStrike" spc="-1" dirty="0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5FC8A7-D939-B392-2A50-52B4550A0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077" y="9555094"/>
            <a:ext cx="4572396" cy="6828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0939593-9E32-F833-E429-2EF37493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35" y="962674"/>
            <a:ext cx="6221970" cy="50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ABDC54-8683-5CC4-0B88-310C1A1D8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335" y="6110605"/>
            <a:ext cx="6166938" cy="34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5F347"/>
      </a:dk2>
      <a:lt2>
        <a:srgbClr val="F2F2F2"/>
      </a:lt2>
      <a:accent1>
        <a:srgbClr val="0CE8BC"/>
      </a:accent1>
      <a:accent2>
        <a:srgbClr val="3ADE5F"/>
      </a:accent2>
      <a:accent3>
        <a:srgbClr val="E9FF52"/>
      </a:accent3>
      <a:accent4>
        <a:srgbClr val="434343"/>
      </a:accent4>
      <a:accent5>
        <a:srgbClr val="1B7730"/>
      </a:accent5>
      <a:accent6>
        <a:srgbClr val="EEFF41"/>
      </a:accent6>
      <a:hlink>
        <a:srgbClr val="41BAFB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5F347"/>
      </a:dk2>
      <a:lt2>
        <a:srgbClr val="F2F2F2"/>
      </a:lt2>
      <a:accent1>
        <a:srgbClr val="0CE8BC"/>
      </a:accent1>
      <a:accent2>
        <a:srgbClr val="3ADE5F"/>
      </a:accent2>
      <a:accent3>
        <a:srgbClr val="E9FF52"/>
      </a:accent3>
      <a:accent4>
        <a:srgbClr val="434343"/>
      </a:accent4>
      <a:accent5>
        <a:srgbClr val="1B7730"/>
      </a:accent5>
      <a:accent6>
        <a:srgbClr val="EEFF41"/>
      </a:accent6>
      <a:hlink>
        <a:srgbClr val="41BAFB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5F347"/>
      </a:dk2>
      <a:lt2>
        <a:srgbClr val="F2F2F2"/>
      </a:lt2>
      <a:accent1>
        <a:srgbClr val="0CE8BC"/>
      </a:accent1>
      <a:accent2>
        <a:srgbClr val="3ADE5F"/>
      </a:accent2>
      <a:accent3>
        <a:srgbClr val="E9FF52"/>
      </a:accent3>
      <a:accent4>
        <a:srgbClr val="434343"/>
      </a:accent4>
      <a:accent5>
        <a:srgbClr val="1B7730"/>
      </a:accent5>
      <a:accent6>
        <a:srgbClr val="EEFF41"/>
      </a:accent6>
      <a:hlink>
        <a:srgbClr val="41BAFB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31235-d3e5-425f-9505-5105bded1940" xsi:nil="true"/>
    <lcf76f155ced4ddcb4097134ff3c332f xmlns="fd847704-dc57-4cfe-91e3-8a9e7b0df0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EB4D68B0F6EF498D14BF01CBA41E0E" ma:contentTypeVersion="15" ma:contentTypeDescription="Vytvoří nový dokument" ma:contentTypeScope="" ma:versionID="e1e0519378e7abe79f6689471d4970bf">
  <xsd:schema xmlns:xsd="http://www.w3.org/2001/XMLSchema" xmlns:xs="http://www.w3.org/2001/XMLSchema" xmlns:p="http://schemas.microsoft.com/office/2006/metadata/properties" xmlns:ns2="fd847704-dc57-4cfe-91e3-8a9e7b0df045" xmlns:ns3="ffe31235-d3e5-425f-9505-5105bded1940" targetNamespace="http://schemas.microsoft.com/office/2006/metadata/properties" ma:root="true" ma:fieldsID="49eb7e31d9ec2b2af17fec5977f4b191" ns2:_="" ns3:_="">
    <xsd:import namespace="fd847704-dc57-4cfe-91e3-8a9e7b0df045"/>
    <xsd:import namespace="ffe31235-d3e5-425f-9505-5105bded1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47704-dc57-4cfe-91e3-8a9e7b0df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6d2233e-f51f-4a80-9a78-f59575beef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31235-d3e5-425f-9505-5105bded19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e337af-864b-4da4-830a-2f8dd2483a60}" ma:internalName="TaxCatchAll" ma:showField="CatchAllData" ma:web="ffe31235-d3e5-425f-9505-5105bded1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E1C65-1A9D-4696-AFBD-EF51B82EA961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fd847704-dc57-4cfe-91e3-8a9e7b0df045"/>
    <ds:schemaRef ds:uri="ffe31235-d3e5-425f-9505-5105bded194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7CE073-5AA5-4AF0-A6E1-66E17A024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BF9D3-DE30-4537-9F78-439F4908F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847704-dc57-4cfe-91e3-8a9e7b0df045"/>
    <ds:schemaRef ds:uri="ffe31235-d3e5-425f-9505-5105bded1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784</Words>
  <Application>Microsoft Office PowerPoint</Application>
  <PresentationFormat>Vlastní</PresentationFormat>
  <Paragraphs>119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Arial</vt:lpstr>
      <vt:lpstr>Calibri</vt:lpstr>
      <vt:lpstr>Open Sans</vt:lpstr>
      <vt:lpstr>Symbol</vt:lpstr>
      <vt:lpstr>Times New Roman</vt:lpstr>
      <vt:lpstr>Trebuchet MS</vt:lpstr>
      <vt:lpstr>Ubuntu</vt:lpstr>
      <vt:lpstr>Verdana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/>
  <dc:description/>
  <cp:lastModifiedBy>Stanislav Bedrich</cp:lastModifiedBy>
  <cp:revision>33</cp:revision>
  <dcterms:modified xsi:type="dcterms:W3CDTF">2023-10-16T18:03:27Z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0x010100BAEB4D68B0F6EF498D14BF01CBA41E0E</vt:lpwstr>
  </property>
  <property fmtid="{D5CDD505-2E9C-101B-9397-08002B2CF9AE}" pid="3" name="HiddenSlides">
    <vt:i4>1</vt:i4>
  </property>
  <property fmtid="{D5CDD505-2E9C-101B-9397-08002B2CF9AE}" pid="4" name="MediaServiceImageTags">
    <vt:lpwstr/>
  </property>
  <property fmtid="{D5CDD505-2E9C-101B-9397-08002B2CF9AE}" pid="5" name="Notes">
    <vt:i4>1</vt:i4>
  </property>
  <property fmtid="{D5CDD505-2E9C-101B-9397-08002B2CF9AE}" pid="6" name="PresentationFormat">
    <vt:lpwstr>Personalizado</vt:lpwstr>
  </property>
  <property fmtid="{D5CDD505-2E9C-101B-9397-08002B2CF9AE}" pid="7" name="Slides">
    <vt:i4>12</vt:i4>
  </property>
</Properties>
</file>