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5"/>
  </p:notesMasterIdLst>
  <p:handoutMasterIdLst>
    <p:handoutMasterId r:id="rId16"/>
  </p:handoutMasterIdLst>
  <p:sldIdLst>
    <p:sldId id="256" r:id="rId2"/>
    <p:sldId id="257" r:id="rId3"/>
    <p:sldId id="476" r:id="rId4"/>
    <p:sldId id="259" r:id="rId5"/>
    <p:sldId id="477" r:id="rId6"/>
    <p:sldId id="258" r:id="rId7"/>
    <p:sldId id="479" r:id="rId8"/>
    <p:sldId id="478" r:id="rId9"/>
    <p:sldId id="284" r:id="rId10"/>
    <p:sldId id="480" r:id="rId11"/>
    <p:sldId id="481" r:id="rId12"/>
    <p:sldId id="482" r:id="rId13"/>
    <p:sldId id="269" r:id="rId14"/>
  </p:sldIdLst>
  <p:sldSz cx="9144000" cy="6858000" type="screen4x3"/>
  <p:notesSz cx="6797675" cy="9928225"/>
  <p:defaultTextStyle>
    <a:defPPr>
      <a:defRPr lang="sk-SK"/>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AD325DDA-4010-43F1-AABE-58B83F11F66A}" v="51" dt="2024-11-09T19:02:38.256"/>
    <p1510:client id="{CDEC0DE6-CE94-4D0F-96E4-A5F56F63EE5B}" v="70" dt="2024-11-09T21:17:22.965"/>
  </p1510:revLst>
</p1510:revInfo>
</file>

<file path=ppt/tableStyles.xml><?xml version="1.0" encoding="utf-8"?>
<a:tblStyleLst xmlns:a="http://schemas.openxmlformats.org/drawingml/2006/main" def="{5C22544A-7EE6-4342-B048-85BDC9FD1C3A}">
  <a:tblStyle styleId="{5C22544A-7EE6-4342-B048-85BDC9FD1C3A}" styleName="Stredný štýl 2 - zvýraznenie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Stredný štýl 2 - zvýraznenie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0A15C55-8517-42AA-B614-E9B94910E393}" styleName="Stredný štýl 2 - zvýraznenie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7DF18680-E054-41AD-8BC1-D1AEF772440D}" styleName="Stredný štýl 2 - zvýraznenie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93296810-A885-4BE3-A3E7-6D5BEEA58F35}" styleName="Stredný štýl 2 - zvýraznenie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72833802-FEF1-4C79-8D5D-14CF1EAF98D9}" styleName="Svetlý štýl 2 - zvýraznenie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3972" autoAdjust="0"/>
    <p:restoredTop sz="99854" autoAdjust="0"/>
  </p:normalViewPr>
  <p:slideViewPr>
    <p:cSldViewPr>
      <p:cViewPr varScale="1">
        <p:scale>
          <a:sx n="82" d="100"/>
          <a:sy n="82" d="100"/>
        </p:scale>
        <p:origin x="1550" y="72"/>
      </p:cViewPr>
      <p:guideLst>
        <p:guide orient="horz" pos="2160"/>
        <p:guide pos="2880"/>
      </p:guideLst>
    </p:cSldViewPr>
  </p:slideViewPr>
  <p:outlineViewPr>
    <p:cViewPr>
      <p:scale>
        <a:sx n="33" d="100"/>
        <a:sy n="33" d="100"/>
      </p:scale>
      <p:origin x="258" y="184830"/>
    </p:cViewPr>
  </p:outlineViewPr>
  <p:notesTextViewPr>
    <p:cViewPr>
      <p:scale>
        <a:sx n="100" d="100"/>
        <a:sy n="100"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21" Type="http://schemas.microsoft.com/office/2016/11/relationships/changesInfo" Target="changesInfos/changesInfo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handoutMaster" Target="handoutMasters/handout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microsoft.com/office/2015/10/relationships/revisionInfo" Target="revisionInfo.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bylinka14@azet.sk" userId="86b4b3fd3c3a064c" providerId="LiveId" clId="{CDEC0DE6-CE94-4D0F-96E4-A5F56F63EE5B}"/>
    <pc:docChg chg="undo custSel addSld delSld modSld">
      <pc:chgData name="bylinka14@azet.sk" userId="86b4b3fd3c3a064c" providerId="LiveId" clId="{CDEC0DE6-CE94-4D0F-96E4-A5F56F63EE5B}" dt="2024-11-09T21:17:22.965" v="1207" actId="1076"/>
      <pc:docMkLst>
        <pc:docMk/>
      </pc:docMkLst>
      <pc:sldChg chg="addSp delSp modSp mod">
        <pc:chgData name="bylinka14@azet.sk" userId="86b4b3fd3c3a064c" providerId="LiveId" clId="{CDEC0DE6-CE94-4D0F-96E4-A5F56F63EE5B}" dt="2024-11-09T19:08:17.145" v="87" actId="1076"/>
        <pc:sldMkLst>
          <pc:docMk/>
          <pc:sldMk cId="0" sldId="256"/>
        </pc:sldMkLst>
        <pc:spChg chg="mod">
          <ac:chgData name="bylinka14@azet.sk" userId="86b4b3fd3c3a064c" providerId="LiveId" clId="{CDEC0DE6-CE94-4D0F-96E4-A5F56F63EE5B}" dt="2024-11-09T19:06:02.878" v="2" actId="207"/>
          <ac:spMkLst>
            <pc:docMk/>
            <pc:sldMk cId="0" sldId="256"/>
            <ac:spMk id="2052" creationId="{3F099F2C-55E2-A906-61E1-529B908E2690}"/>
          </ac:spMkLst>
        </pc:spChg>
        <pc:spChg chg="mod">
          <ac:chgData name="bylinka14@azet.sk" userId="86b4b3fd3c3a064c" providerId="LiveId" clId="{CDEC0DE6-CE94-4D0F-96E4-A5F56F63EE5B}" dt="2024-11-09T19:06:43.626" v="79" actId="20577"/>
          <ac:spMkLst>
            <pc:docMk/>
            <pc:sldMk cId="0" sldId="256"/>
            <ac:spMk id="5123" creationId="{1A2F7D0B-179B-9A9D-62F8-8CFE0CC34961}"/>
          </ac:spMkLst>
        </pc:spChg>
        <pc:picChg chg="add mod">
          <ac:chgData name="bylinka14@azet.sk" userId="86b4b3fd3c3a064c" providerId="LiveId" clId="{CDEC0DE6-CE94-4D0F-96E4-A5F56F63EE5B}" dt="2024-11-09T19:07:47.742" v="83" actId="1076"/>
          <ac:picMkLst>
            <pc:docMk/>
            <pc:sldMk cId="0" sldId="256"/>
            <ac:picMk id="3" creationId="{D98A14D7-E6C6-63E3-FBA9-83EF982987BF}"/>
          </ac:picMkLst>
        </pc:picChg>
        <pc:picChg chg="del">
          <ac:chgData name="bylinka14@azet.sk" userId="86b4b3fd3c3a064c" providerId="LiveId" clId="{CDEC0DE6-CE94-4D0F-96E4-A5F56F63EE5B}" dt="2024-11-09T19:06:06.390" v="3" actId="478"/>
          <ac:picMkLst>
            <pc:docMk/>
            <pc:sldMk cId="0" sldId="256"/>
            <ac:picMk id="4" creationId="{27B32F29-A0D6-5085-110C-B3D6EED110E0}"/>
          </ac:picMkLst>
        </pc:picChg>
        <pc:picChg chg="del">
          <ac:chgData name="bylinka14@azet.sk" userId="86b4b3fd3c3a064c" providerId="LiveId" clId="{CDEC0DE6-CE94-4D0F-96E4-A5F56F63EE5B}" dt="2024-11-09T19:06:10.464" v="5" actId="478"/>
          <ac:picMkLst>
            <pc:docMk/>
            <pc:sldMk cId="0" sldId="256"/>
            <ac:picMk id="7" creationId="{B2D35973-0525-1239-6C30-4E4CCBCF00A6}"/>
          </ac:picMkLst>
        </pc:picChg>
        <pc:picChg chg="add mod">
          <ac:chgData name="bylinka14@azet.sk" userId="86b4b3fd3c3a064c" providerId="LiveId" clId="{CDEC0DE6-CE94-4D0F-96E4-A5F56F63EE5B}" dt="2024-11-09T19:08:17.145" v="87" actId="1076"/>
          <ac:picMkLst>
            <pc:docMk/>
            <pc:sldMk cId="0" sldId="256"/>
            <ac:picMk id="9" creationId="{B3F6EBA8-BE53-73DB-FA50-3954200F8E47}"/>
          </ac:picMkLst>
        </pc:picChg>
        <pc:picChg chg="del">
          <ac:chgData name="bylinka14@azet.sk" userId="86b4b3fd3c3a064c" providerId="LiveId" clId="{CDEC0DE6-CE94-4D0F-96E4-A5F56F63EE5B}" dt="2024-11-09T19:06:07.582" v="4" actId="478"/>
          <ac:picMkLst>
            <pc:docMk/>
            <pc:sldMk cId="0" sldId="256"/>
            <ac:picMk id="10" creationId="{5B7DC45E-5E26-B8E5-2BC3-9C84A8EE8A0B}"/>
          </ac:picMkLst>
        </pc:picChg>
      </pc:sldChg>
      <pc:sldChg chg="addSp delSp modSp mod">
        <pc:chgData name="bylinka14@azet.sk" userId="86b4b3fd3c3a064c" providerId="LiveId" clId="{CDEC0DE6-CE94-4D0F-96E4-A5F56F63EE5B}" dt="2024-11-09T20:12:48.237" v="143" actId="1076"/>
        <pc:sldMkLst>
          <pc:docMk/>
          <pc:sldMk cId="0" sldId="257"/>
        </pc:sldMkLst>
        <pc:spChg chg="mod">
          <ac:chgData name="bylinka14@azet.sk" userId="86b4b3fd3c3a064c" providerId="LiveId" clId="{CDEC0DE6-CE94-4D0F-96E4-A5F56F63EE5B}" dt="2024-11-09T20:12:37.301" v="139" actId="1076"/>
          <ac:spMkLst>
            <pc:docMk/>
            <pc:sldMk cId="0" sldId="257"/>
            <ac:spMk id="14339" creationId="{4B130DD9-2B7C-8235-F226-8C851BD9246A}"/>
          </ac:spMkLst>
        </pc:spChg>
        <pc:picChg chg="del">
          <ac:chgData name="bylinka14@azet.sk" userId="86b4b3fd3c3a064c" providerId="LiveId" clId="{CDEC0DE6-CE94-4D0F-96E4-A5F56F63EE5B}" dt="2024-11-09T20:07:04.319" v="99" actId="478"/>
          <ac:picMkLst>
            <pc:docMk/>
            <pc:sldMk cId="0" sldId="257"/>
            <ac:picMk id="3" creationId="{FBE8F80D-6108-23C7-4EA5-8689859E2D87}"/>
          </ac:picMkLst>
        </pc:picChg>
        <pc:picChg chg="add mod">
          <ac:chgData name="bylinka14@azet.sk" userId="86b4b3fd3c3a064c" providerId="LiveId" clId="{CDEC0DE6-CE94-4D0F-96E4-A5F56F63EE5B}" dt="2024-11-09T20:12:48.237" v="143" actId="1076"/>
          <ac:picMkLst>
            <pc:docMk/>
            <pc:sldMk cId="0" sldId="257"/>
            <ac:picMk id="4" creationId="{4213374E-0CC9-CD07-0C92-D847259E87D6}"/>
          </ac:picMkLst>
        </pc:picChg>
        <pc:picChg chg="del mod">
          <ac:chgData name="bylinka14@azet.sk" userId="86b4b3fd3c3a064c" providerId="LiveId" clId="{CDEC0DE6-CE94-4D0F-96E4-A5F56F63EE5B}" dt="2024-11-09T20:10:03.194" v="117" actId="478"/>
          <ac:picMkLst>
            <pc:docMk/>
            <pc:sldMk cId="0" sldId="257"/>
            <ac:picMk id="5" creationId="{32E3D493-D066-34F9-0927-FDEA0856C769}"/>
          </ac:picMkLst>
        </pc:picChg>
        <pc:picChg chg="add mod">
          <ac:chgData name="bylinka14@azet.sk" userId="86b4b3fd3c3a064c" providerId="LiveId" clId="{CDEC0DE6-CE94-4D0F-96E4-A5F56F63EE5B}" dt="2024-11-09T20:12:44.925" v="141" actId="1076"/>
          <ac:picMkLst>
            <pc:docMk/>
            <pc:sldMk cId="0" sldId="257"/>
            <ac:picMk id="7" creationId="{B9D66BB9-CE06-6269-0D37-1AD68AB35BB3}"/>
          </ac:picMkLst>
        </pc:picChg>
        <pc:picChg chg="add mod">
          <ac:chgData name="bylinka14@azet.sk" userId="86b4b3fd3c3a064c" providerId="LiveId" clId="{CDEC0DE6-CE94-4D0F-96E4-A5F56F63EE5B}" dt="2024-11-09T20:12:46.838" v="142" actId="1076"/>
          <ac:picMkLst>
            <pc:docMk/>
            <pc:sldMk cId="0" sldId="257"/>
            <ac:picMk id="9" creationId="{2B1FD515-A7E8-FA9A-14BB-66EBA6A9F761}"/>
          </ac:picMkLst>
        </pc:picChg>
      </pc:sldChg>
      <pc:sldChg chg="addSp delSp modSp mod">
        <pc:chgData name="bylinka14@azet.sk" userId="86b4b3fd3c3a064c" providerId="LiveId" clId="{CDEC0DE6-CE94-4D0F-96E4-A5F56F63EE5B}" dt="2024-11-09T20:55:38.807" v="1126" actId="20577"/>
        <pc:sldMkLst>
          <pc:docMk/>
          <pc:sldMk cId="0" sldId="258"/>
        </pc:sldMkLst>
        <pc:spChg chg="mod">
          <ac:chgData name="bylinka14@azet.sk" userId="86b4b3fd3c3a064c" providerId="LiveId" clId="{CDEC0DE6-CE94-4D0F-96E4-A5F56F63EE5B}" dt="2024-11-09T20:55:38.807" v="1126" actId="20577"/>
          <ac:spMkLst>
            <pc:docMk/>
            <pc:sldMk cId="0" sldId="258"/>
            <ac:spMk id="5122" creationId="{AEFCA7E6-234F-B85D-03E4-24654BCEACD9}"/>
          </ac:spMkLst>
        </pc:spChg>
        <pc:picChg chg="del">
          <ac:chgData name="bylinka14@azet.sk" userId="86b4b3fd3c3a064c" providerId="LiveId" clId="{CDEC0DE6-CE94-4D0F-96E4-A5F56F63EE5B}" dt="2024-11-09T20:26:32.362" v="470" actId="478"/>
          <ac:picMkLst>
            <pc:docMk/>
            <pc:sldMk cId="0" sldId="258"/>
            <ac:picMk id="2" creationId="{D3199989-381F-9393-B153-622AFF00E557}"/>
          </ac:picMkLst>
        </pc:picChg>
        <pc:picChg chg="del">
          <ac:chgData name="bylinka14@azet.sk" userId="86b4b3fd3c3a064c" providerId="LiveId" clId="{CDEC0DE6-CE94-4D0F-96E4-A5F56F63EE5B}" dt="2024-11-09T20:27:19.567" v="479" actId="478"/>
          <ac:picMkLst>
            <pc:docMk/>
            <pc:sldMk cId="0" sldId="258"/>
            <ac:picMk id="3" creationId="{7192EE58-5C81-37BA-7F49-1847E2AECAD6}"/>
          </ac:picMkLst>
        </pc:picChg>
        <pc:picChg chg="mod">
          <ac:chgData name="bylinka14@azet.sk" userId="86b4b3fd3c3a064c" providerId="LiveId" clId="{CDEC0DE6-CE94-4D0F-96E4-A5F56F63EE5B}" dt="2024-11-09T20:30:05.257" v="671" actId="1076"/>
          <ac:picMkLst>
            <pc:docMk/>
            <pc:sldMk cId="0" sldId="258"/>
            <ac:picMk id="4" creationId="{84688070-E783-819C-F08C-CFB468EBB8EE}"/>
          </ac:picMkLst>
        </pc:picChg>
        <pc:picChg chg="add mod">
          <ac:chgData name="bylinka14@azet.sk" userId="86b4b3fd3c3a064c" providerId="LiveId" clId="{CDEC0DE6-CE94-4D0F-96E4-A5F56F63EE5B}" dt="2024-11-09T20:27:23.104" v="480" actId="1076"/>
          <ac:picMkLst>
            <pc:docMk/>
            <pc:sldMk cId="0" sldId="258"/>
            <ac:picMk id="5" creationId="{3DEF3B61-08CA-7A22-68BA-491EDF4E88AE}"/>
          </ac:picMkLst>
        </pc:picChg>
        <pc:picChg chg="add mod">
          <ac:chgData name="bylinka14@azet.sk" userId="86b4b3fd3c3a064c" providerId="LiveId" clId="{CDEC0DE6-CE94-4D0F-96E4-A5F56F63EE5B}" dt="2024-11-09T20:55:29.411" v="1108" actId="1076"/>
          <ac:picMkLst>
            <pc:docMk/>
            <pc:sldMk cId="0" sldId="258"/>
            <ac:picMk id="7" creationId="{948E2C97-F81D-6DDF-7FF8-1D4DD91BAC8E}"/>
          </ac:picMkLst>
        </pc:picChg>
      </pc:sldChg>
      <pc:sldChg chg="addSp delSp modSp mod">
        <pc:chgData name="bylinka14@azet.sk" userId="86b4b3fd3c3a064c" providerId="LiveId" clId="{CDEC0DE6-CE94-4D0F-96E4-A5F56F63EE5B}" dt="2024-11-09T20:21:39.066" v="228" actId="2711"/>
        <pc:sldMkLst>
          <pc:docMk/>
          <pc:sldMk cId="0" sldId="259"/>
        </pc:sldMkLst>
        <pc:spChg chg="mod">
          <ac:chgData name="bylinka14@azet.sk" userId="86b4b3fd3c3a064c" providerId="LiveId" clId="{CDEC0DE6-CE94-4D0F-96E4-A5F56F63EE5B}" dt="2024-11-09T20:16:34.476" v="204" actId="20577"/>
          <ac:spMkLst>
            <pc:docMk/>
            <pc:sldMk cId="0" sldId="259"/>
            <ac:spMk id="15362" creationId="{B3F10D78-4A11-F4FB-4328-542E27355FDF}"/>
          </ac:spMkLst>
        </pc:spChg>
        <pc:spChg chg="mod">
          <ac:chgData name="bylinka14@azet.sk" userId="86b4b3fd3c3a064c" providerId="LiveId" clId="{CDEC0DE6-CE94-4D0F-96E4-A5F56F63EE5B}" dt="2024-11-09T20:21:39.066" v="228" actId="2711"/>
          <ac:spMkLst>
            <pc:docMk/>
            <pc:sldMk cId="0" sldId="259"/>
            <ac:spMk id="15363" creationId="{D89384D8-0C3B-E065-8AC2-ED2A1062610B}"/>
          </ac:spMkLst>
        </pc:spChg>
        <pc:picChg chg="add mod">
          <ac:chgData name="bylinka14@azet.sk" userId="86b4b3fd3c3a064c" providerId="LiveId" clId="{CDEC0DE6-CE94-4D0F-96E4-A5F56F63EE5B}" dt="2024-11-09T20:17:27.021" v="210" actId="1076"/>
          <ac:picMkLst>
            <pc:docMk/>
            <pc:sldMk cId="0" sldId="259"/>
            <ac:picMk id="3" creationId="{60B055D8-405D-188F-17FC-5A3A7DD74AAA}"/>
          </ac:picMkLst>
        </pc:picChg>
        <pc:picChg chg="del">
          <ac:chgData name="bylinka14@azet.sk" userId="86b4b3fd3c3a064c" providerId="LiveId" clId="{CDEC0DE6-CE94-4D0F-96E4-A5F56F63EE5B}" dt="2024-11-09T20:16:38.039" v="205" actId="478"/>
          <ac:picMkLst>
            <pc:docMk/>
            <pc:sldMk cId="0" sldId="259"/>
            <ac:picMk id="1026" creationId="{C10D7087-98BC-7415-8730-1D2074AA17F7}"/>
          </ac:picMkLst>
        </pc:picChg>
        <pc:picChg chg="mod">
          <ac:chgData name="bylinka14@azet.sk" userId="86b4b3fd3c3a064c" providerId="LiveId" clId="{CDEC0DE6-CE94-4D0F-96E4-A5F56F63EE5B}" dt="2024-11-09T20:16:44.949" v="207" actId="1076"/>
          <ac:picMkLst>
            <pc:docMk/>
            <pc:sldMk cId="0" sldId="259"/>
            <ac:picMk id="15364" creationId="{AEEDA227-D6AB-2020-2F08-ABD7745BE9DD}"/>
          </ac:picMkLst>
        </pc:picChg>
      </pc:sldChg>
      <pc:sldChg chg="addSp delSp modSp mod">
        <pc:chgData name="bylinka14@azet.sk" userId="86b4b3fd3c3a064c" providerId="LiveId" clId="{CDEC0DE6-CE94-4D0F-96E4-A5F56F63EE5B}" dt="2024-11-09T20:41:11.201" v="856" actId="1076"/>
        <pc:sldMkLst>
          <pc:docMk/>
          <pc:sldMk cId="0" sldId="269"/>
        </pc:sldMkLst>
        <pc:spChg chg="mod">
          <ac:chgData name="bylinka14@azet.sk" userId="86b4b3fd3c3a064c" providerId="LiveId" clId="{CDEC0DE6-CE94-4D0F-96E4-A5F56F63EE5B}" dt="2024-11-09T20:41:10.308" v="855" actId="1076"/>
          <ac:spMkLst>
            <pc:docMk/>
            <pc:sldMk cId="0" sldId="269"/>
            <ac:spMk id="25607" creationId="{C06C4CE7-8B74-56A8-B41F-2892AE9982B7}"/>
          </ac:spMkLst>
        </pc:spChg>
        <pc:spChg chg="mod">
          <ac:chgData name="bylinka14@azet.sk" userId="86b4b3fd3c3a064c" providerId="LiveId" clId="{CDEC0DE6-CE94-4D0F-96E4-A5F56F63EE5B}" dt="2024-11-09T20:41:04.661" v="853" actId="1076"/>
          <ac:spMkLst>
            <pc:docMk/>
            <pc:sldMk cId="0" sldId="269"/>
            <ac:spMk id="25609" creationId="{956D0F87-7319-25C1-11EE-60DE031721F0}"/>
          </ac:spMkLst>
        </pc:spChg>
        <pc:picChg chg="del">
          <ac:chgData name="bylinka14@azet.sk" userId="86b4b3fd3c3a064c" providerId="LiveId" clId="{CDEC0DE6-CE94-4D0F-96E4-A5F56F63EE5B}" dt="2024-11-09T20:39:59.594" v="849" actId="478"/>
          <ac:picMkLst>
            <pc:docMk/>
            <pc:sldMk cId="0" sldId="269"/>
            <ac:picMk id="5" creationId="{F64EF084-7A28-B3EC-F7DA-39B44BCD1208}"/>
          </ac:picMkLst>
        </pc:picChg>
        <pc:picChg chg="add mod">
          <ac:chgData name="bylinka14@azet.sk" userId="86b4b3fd3c3a064c" providerId="LiveId" clId="{CDEC0DE6-CE94-4D0F-96E4-A5F56F63EE5B}" dt="2024-11-09T20:41:11.201" v="856" actId="1076"/>
          <ac:picMkLst>
            <pc:docMk/>
            <pc:sldMk cId="0" sldId="269"/>
            <ac:picMk id="7" creationId="{A549F631-D79A-9C34-5F07-398802DB66F1}"/>
          </ac:picMkLst>
        </pc:picChg>
      </pc:sldChg>
      <pc:sldChg chg="del">
        <pc:chgData name="bylinka14@azet.sk" userId="86b4b3fd3c3a064c" providerId="LiveId" clId="{CDEC0DE6-CE94-4D0F-96E4-A5F56F63EE5B}" dt="2024-11-09T20:38:30.605" v="829" actId="47"/>
        <pc:sldMkLst>
          <pc:docMk/>
          <pc:sldMk cId="0" sldId="281"/>
        </pc:sldMkLst>
      </pc:sldChg>
      <pc:sldChg chg="addSp delSp modSp mod">
        <pc:chgData name="bylinka14@azet.sk" userId="86b4b3fd3c3a064c" providerId="LiveId" clId="{CDEC0DE6-CE94-4D0F-96E4-A5F56F63EE5B}" dt="2024-11-09T20:46:55.949" v="899" actId="1076"/>
        <pc:sldMkLst>
          <pc:docMk/>
          <pc:sldMk cId="0" sldId="284"/>
        </pc:sldMkLst>
        <pc:spChg chg="mod">
          <ac:chgData name="bylinka14@azet.sk" userId="86b4b3fd3c3a064c" providerId="LiveId" clId="{CDEC0DE6-CE94-4D0F-96E4-A5F56F63EE5B}" dt="2024-11-09T20:46:55.949" v="899" actId="1076"/>
          <ac:spMkLst>
            <pc:docMk/>
            <pc:sldMk cId="0" sldId="284"/>
            <ac:spMk id="2" creationId="{47AC0C6C-0E58-D520-C028-1F8280C183D1}"/>
          </ac:spMkLst>
        </pc:spChg>
        <pc:spChg chg="add del mod">
          <ac:chgData name="bylinka14@azet.sk" userId="86b4b3fd3c3a064c" providerId="LiveId" clId="{CDEC0DE6-CE94-4D0F-96E4-A5F56F63EE5B}" dt="2024-11-09T20:38:14.599" v="820" actId="478"/>
          <ac:spMkLst>
            <pc:docMk/>
            <pc:sldMk cId="0" sldId="284"/>
            <ac:spMk id="5" creationId="{09E6DA8D-3071-3FC6-6097-F2125EC0F474}"/>
          </ac:spMkLst>
        </pc:spChg>
        <pc:spChg chg="del mod">
          <ac:chgData name="bylinka14@azet.sk" userId="86b4b3fd3c3a064c" providerId="LiveId" clId="{CDEC0DE6-CE94-4D0F-96E4-A5F56F63EE5B}" dt="2024-11-09T20:44:19.353" v="881" actId="478"/>
          <ac:spMkLst>
            <pc:docMk/>
            <pc:sldMk cId="0" sldId="284"/>
            <ac:spMk id="6" creationId="{CA25BD26-F36C-65A6-52EA-3926E1A827F6}"/>
          </ac:spMkLst>
        </pc:spChg>
        <pc:spChg chg="add del mod">
          <ac:chgData name="bylinka14@azet.sk" userId="86b4b3fd3c3a064c" providerId="LiveId" clId="{CDEC0DE6-CE94-4D0F-96E4-A5F56F63EE5B}" dt="2024-11-09T20:38:18.628" v="822" actId="478"/>
          <ac:spMkLst>
            <pc:docMk/>
            <pc:sldMk cId="0" sldId="284"/>
            <ac:spMk id="8" creationId="{87C8A1B6-2C04-DD11-675C-D9FAED9F4978}"/>
          </ac:spMkLst>
        </pc:spChg>
        <pc:spChg chg="del">
          <ac:chgData name="bylinka14@azet.sk" userId="86b4b3fd3c3a064c" providerId="LiveId" clId="{CDEC0DE6-CE94-4D0F-96E4-A5F56F63EE5B}" dt="2024-11-09T20:38:12.336" v="819" actId="478"/>
          <ac:spMkLst>
            <pc:docMk/>
            <pc:sldMk cId="0" sldId="284"/>
            <ac:spMk id="19458" creationId="{BB957A77-4573-6D26-4013-5D65CA4B71A7}"/>
          </ac:spMkLst>
        </pc:spChg>
        <pc:graphicFrameChg chg="del">
          <ac:chgData name="bylinka14@azet.sk" userId="86b4b3fd3c3a064c" providerId="LiveId" clId="{CDEC0DE6-CE94-4D0F-96E4-A5F56F63EE5B}" dt="2024-11-09T20:38:16.024" v="821" actId="478"/>
          <ac:graphicFrameMkLst>
            <pc:docMk/>
            <pc:sldMk cId="0" sldId="284"/>
            <ac:graphicFrameMk id="4" creationId="{030DE56C-21A2-6569-8222-6E6A9B3D3915}"/>
          </ac:graphicFrameMkLst>
        </pc:graphicFrameChg>
        <pc:graphicFrameChg chg="add mod modGraphic">
          <ac:chgData name="bylinka14@azet.sk" userId="86b4b3fd3c3a064c" providerId="LiveId" clId="{CDEC0DE6-CE94-4D0F-96E4-A5F56F63EE5B}" dt="2024-11-09T20:46:52.444" v="898" actId="1076"/>
          <ac:graphicFrameMkLst>
            <pc:docMk/>
            <pc:sldMk cId="0" sldId="284"/>
            <ac:graphicFrameMk id="9" creationId="{872BF58D-A4C5-070C-F80B-C2DF19D33489}"/>
          </ac:graphicFrameMkLst>
        </pc:graphicFrameChg>
        <pc:picChg chg="del">
          <ac:chgData name="bylinka14@azet.sk" userId="86b4b3fd3c3a064c" providerId="LiveId" clId="{CDEC0DE6-CE94-4D0F-96E4-A5F56F63EE5B}" dt="2024-11-09T20:38:19.267" v="823" actId="478"/>
          <ac:picMkLst>
            <pc:docMk/>
            <pc:sldMk cId="0" sldId="284"/>
            <ac:picMk id="3" creationId="{C581A508-99BA-83A3-153B-56F5D7E626AF}"/>
          </ac:picMkLst>
        </pc:picChg>
      </pc:sldChg>
      <pc:sldChg chg="del">
        <pc:chgData name="bylinka14@azet.sk" userId="86b4b3fd3c3a064c" providerId="LiveId" clId="{CDEC0DE6-CE94-4D0F-96E4-A5F56F63EE5B}" dt="2024-11-09T20:38:26.317" v="826" actId="47"/>
        <pc:sldMkLst>
          <pc:docMk/>
          <pc:sldMk cId="0" sldId="286"/>
        </pc:sldMkLst>
      </pc:sldChg>
      <pc:sldChg chg="del">
        <pc:chgData name="bylinka14@azet.sk" userId="86b4b3fd3c3a064c" providerId="LiveId" clId="{CDEC0DE6-CE94-4D0F-96E4-A5F56F63EE5B}" dt="2024-11-09T20:38:25.191" v="825" actId="47"/>
        <pc:sldMkLst>
          <pc:docMk/>
          <pc:sldMk cId="0" sldId="288"/>
        </pc:sldMkLst>
      </pc:sldChg>
      <pc:sldChg chg="del">
        <pc:chgData name="bylinka14@azet.sk" userId="86b4b3fd3c3a064c" providerId="LiveId" clId="{CDEC0DE6-CE94-4D0F-96E4-A5F56F63EE5B}" dt="2024-11-09T20:38:27.301" v="827" actId="47"/>
        <pc:sldMkLst>
          <pc:docMk/>
          <pc:sldMk cId="0" sldId="472"/>
        </pc:sldMkLst>
      </pc:sldChg>
      <pc:sldChg chg="del">
        <pc:chgData name="bylinka14@azet.sk" userId="86b4b3fd3c3a064c" providerId="LiveId" clId="{CDEC0DE6-CE94-4D0F-96E4-A5F56F63EE5B}" dt="2024-11-09T20:38:28.159" v="828" actId="47"/>
        <pc:sldMkLst>
          <pc:docMk/>
          <pc:sldMk cId="1744989655" sldId="475"/>
        </pc:sldMkLst>
      </pc:sldChg>
      <pc:sldChg chg="addSp delSp modSp mod">
        <pc:chgData name="bylinka14@azet.sk" userId="86b4b3fd3c3a064c" providerId="LiveId" clId="{CDEC0DE6-CE94-4D0F-96E4-A5F56F63EE5B}" dt="2024-11-09T20:16:15.214" v="165" actId="1076"/>
        <pc:sldMkLst>
          <pc:docMk/>
          <pc:sldMk cId="1943386417" sldId="476"/>
        </pc:sldMkLst>
        <pc:spChg chg="mod">
          <ac:chgData name="bylinka14@azet.sk" userId="86b4b3fd3c3a064c" providerId="LiveId" clId="{CDEC0DE6-CE94-4D0F-96E4-A5F56F63EE5B}" dt="2024-11-09T20:16:08.068" v="161" actId="20577"/>
          <ac:spMkLst>
            <pc:docMk/>
            <pc:sldMk cId="1943386417" sldId="476"/>
            <ac:spMk id="16387" creationId="{6495A9DC-655F-DBD5-E110-D5D37E38C066}"/>
          </ac:spMkLst>
        </pc:spChg>
        <pc:picChg chg="del">
          <ac:chgData name="bylinka14@azet.sk" userId="86b4b3fd3c3a064c" providerId="LiveId" clId="{CDEC0DE6-CE94-4D0F-96E4-A5F56F63EE5B}" dt="2024-11-09T20:16:10.997" v="163" actId="478"/>
          <ac:picMkLst>
            <pc:docMk/>
            <pc:sldMk cId="1943386417" sldId="476"/>
            <ac:picMk id="3" creationId="{FB0EA782-A872-A7DF-E475-917F88B4642D}"/>
          </ac:picMkLst>
        </pc:picChg>
        <pc:picChg chg="add mod">
          <ac:chgData name="bylinka14@azet.sk" userId="86b4b3fd3c3a064c" providerId="LiveId" clId="{CDEC0DE6-CE94-4D0F-96E4-A5F56F63EE5B}" dt="2024-11-09T20:16:15.214" v="165" actId="1076"/>
          <ac:picMkLst>
            <pc:docMk/>
            <pc:sldMk cId="1943386417" sldId="476"/>
            <ac:picMk id="4" creationId="{B9380EDA-EE20-E446-6023-7076E18E485D}"/>
          </ac:picMkLst>
        </pc:picChg>
        <pc:picChg chg="del">
          <ac:chgData name="bylinka14@azet.sk" userId="86b4b3fd3c3a064c" providerId="LiveId" clId="{CDEC0DE6-CE94-4D0F-96E4-A5F56F63EE5B}" dt="2024-11-09T20:16:10.229" v="162" actId="478"/>
          <ac:picMkLst>
            <pc:docMk/>
            <pc:sldMk cId="1943386417" sldId="476"/>
            <ac:picMk id="2052" creationId="{2071D469-07D0-BAFE-ABC1-C98F7E82C3C2}"/>
          </ac:picMkLst>
        </pc:picChg>
      </pc:sldChg>
      <pc:sldChg chg="addSp delSp modSp mod">
        <pc:chgData name="bylinka14@azet.sk" userId="86b4b3fd3c3a064c" providerId="LiveId" clId="{CDEC0DE6-CE94-4D0F-96E4-A5F56F63EE5B}" dt="2024-11-09T20:54:41.465" v="1008" actId="20577"/>
        <pc:sldMkLst>
          <pc:docMk/>
          <pc:sldMk cId="0" sldId="477"/>
        </pc:sldMkLst>
        <pc:spChg chg="mod">
          <ac:chgData name="bylinka14@azet.sk" userId="86b4b3fd3c3a064c" providerId="LiveId" clId="{CDEC0DE6-CE94-4D0F-96E4-A5F56F63EE5B}" dt="2024-11-09T20:54:41.465" v="1008" actId="20577"/>
          <ac:spMkLst>
            <pc:docMk/>
            <pc:sldMk cId="0" sldId="477"/>
            <ac:spMk id="15363" creationId="{4D5E22BC-06DF-8E24-753B-34818FA22CD2}"/>
          </ac:spMkLst>
        </pc:spChg>
        <pc:picChg chg="del">
          <ac:chgData name="bylinka14@azet.sk" userId="86b4b3fd3c3a064c" providerId="LiveId" clId="{CDEC0DE6-CE94-4D0F-96E4-A5F56F63EE5B}" dt="2024-11-09T20:26:19.764" v="466" actId="478"/>
          <ac:picMkLst>
            <pc:docMk/>
            <pc:sldMk cId="0" sldId="477"/>
            <ac:picMk id="2" creationId="{34C07ED4-E4B3-2008-84DB-8BAFFA5959C4}"/>
          </ac:picMkLst>
        </pc:picChg>
        <pc:picChg chg="add mod">
          <ac:chgData name="bylinka14@azet.sk" userId="86b4b3fd3c3a064c" providerId="LiveId" clId="{CDEC0DE6-CE94-4D0F-96E4-A5F56F63EE5B}" dt="2024-11-09T20:26:21.831" v="468" actId="1076"/>
          <ac:picMkLst>
            <pc:docMk/>
            <pc:sldMk cId="0" sldId="477"/>
            <ac:picMk id="3" creationId="{921553A9-AE4A-9413-6BD7-68032E563993}"/>
          </ac:picMkLst>
        </pc:picChg>
      </pc:sldChg>
      <pc:sldChg chg="addSp delSp modSp mod">
        <pc:chgData name="bylinka14@azet.sk" userId="86b4b3fd3c3a064c" providerId="LiveId" clId="{CDEC0DE6-CE94-4D0F-96E4-A5F56F63EE5B}" dt="2024-11-09T20:37:49.840" v="818" actId="207"/>
        <pc:sldMkLst>
          <pc:docMk/>
          <pc:sldMk cId="3774725534" sldId="478"/>
        </pc:sldMkLst>
        <pc:spChg chg="del">
          <ac:chgData name="bylinka14@azet.sk" userId="86b4b3fd3c3a064c" providerId="LiveId" clId="{CDEC0DE6-CE94-4D0F-96E4-A5F56F63EE5B}" dt="2024-11-09T20:34:40.619" v="779" actId="478"/>
          <ac:spMkLst>
            <pc:docMk/>
            <pc:sldMk cId="3774725534" sldId="478"/>
            <ac:spMk id="2" creationId="{983CFFB2-7FFA-745E-3A64-8B77D54F59CE}"/>
          </ac:spMkLst>
        </pc:spChg>
        <pc:spChg chg="add del mod">
          <ac:chgData name="bylinka14@azet.sk" userId="86b4b3fd3c3a064c" providerId="LiveId" clId="{CDEC0DE6-CE94-4D0F-96E4-A5F56F63EE5B}" dt="2024-11-09T20:34:46.078" v="781" actId="478"/>
          <ac:spMkLst>
            <pc:docMk/>
            <pc:sldMk cId="3774725534" sldId="478"/>
            <ac:spMk id="3" creationId="{EB1C566A-F930-B92D-C382-D15534C39D3B}"/>
          </ac:spMkLst>
        </pc:spChg>
        <pc:spChg chg="mod">
          <ac:chgData name="bylinka14@azet.sk" userId="86b4b3fd3c3a064c" providerId="LiveId" clId="{CDEC0DE6-CE94-4D0F-96E4-A5F56F63EE5B}" dt="2024-11-09T20:36:48.973" v="808" actId="1076"/>
          <ac:spMkLst>
            <pc:docMk/>
            <pc:sldMk cId="3774725534" sldId="478"/>
            <ac:spMk id="4" creationId="{BDDD740E-7F05-6411-DA31-785463ECEF52}"/>
          </ac:spMkLst>
        </pc:spChg>
        <pc:spChg chg="mod">
          <ac:chgData name="bylinka14@azet.sk" userId="86b4b3fd3c3a064c" providerId="LiveId" clId="{CDEC0DE6-CE94-4D0F-96E4-A5F56F63EE5B}" dt="2024-11-09T20:36:35.628" v="806" actId="1076"/>
          <ac:spMkLst>
            <pc:docMk/>
            <pc:sldMk cId="3774725534" sldId="478"/>
            <ac:spMk id="7" creationId="{EA9DC9C0-94A3-9113-B974-386510250722}"/>
          </ac:spMkLst>
        </pc:spChg>
        <pc:spChg chg="add del mod">
          <ac:chgData name="bylinka14@azet.sk" userId="86b4b3fd3c3a064c" providerId="LiveId" clId="{CDEC0DE6-CE94-4D0F-96E4-A5F56F63EE5B}" dt="2024-11-09T20:34:48.929" v="782" actId="478"/>
          <ac:spMkLst>
            <pc:docMk/>
            <pc:sldMk cId="3774725534" sldId="478"/>
            <ac:spMk id="8" creationId="{A811A534-F44F-A420-EA45-35BA66B2214E}"/>
          </ac:spMkLst>
        </pc:spChg>
        <pc:graphicFrameChg chg="del">
          <ac:chgData name="bylinka14@azet.sk" userId="86b4b3fd3c3a064c" providerId="LiveId" clId="{CDEC0DE6-CE94-4D0F-96E4-A5F56F63EE5B}" dt="2024-11-09T20:34:42.821" v="780" actId="478"/>
          <ac:graphicFrameMkLst>
            <pc:docMk/>
            <pc:sldMk cId="3774725534" sldId="478"/>
            <ac:graphicFrameMk id="6" creationId="{60B57B2D-7B47-D9D9-E00B-2A10863EF1D8}"/>
          </ac:graphicFrameMkLst>
        </pc:graphicFrameChg>
        <pc:graphicFrameChg chg="add mod modGraphic">
          <ac:chgData name="bylinka14@azet.sk" userId="86b4b3fd3c3a064c" providerId="LiveId" clId="{CDEC0DE6-CE94-4D0F-96E4-A5F56F63EE5B}" dt="2024-11-09T20:37:49.840" v="818" actId="207"/>
          <ac:graphicFrameMkLst>
            <pc:docMk/>
            <pc:sldMk cId="3774725534" sldId="478"/>
            <ac:graphicFrameMk id="9" creationId="{40D3C865-8A77-06E1-7E8F-6A1B35A43FFD}"/>
          </ac:graphicFrameMkLst>
        </pc:graphicFrameChg>
      </pc:sldChg>
      <pc:sldChg chg="del">
        <pc:chgData name="bylinka14@azet.sk" userId="86b4b3fd3c3a064c" providerId="LiveId" clId="{CDEC0DE6-CE94-4D0F-96E4-A5F56F63EE5B}" dt="2024-11-09T20:14:19.350" v="144" actId="47"/>
        <pc:sldMkLst>
          <pc:docMk/>
          <pc:sldMk cId="999814710" sldId="479"/>
        </pc:sldMkLst>
      </pc:sldChg>
      <pc:sldChg chg="addSp delSp modSp new mod">
        <pc:chgData name="bylinka14@azet.sk" userId="86b4b3fd3c3a064c" providerId="LiveId" clId="{CDEC0DE6-CE94-4D0F-96E4-A5F56F63EE5B}" dt="2024-11-09T20:33:29.429" v="776" actId="1076"/>
        <pc:sldMkLst>
          <pc:docMk/>
          <pc:sldMk cId="1315687889" sldId="479"/>
        </pc:sldMkLst>
        <pc:spChg chg="del mod">
          <ac:chgData name="bylinka14@azet.sk" userId="86b4b3fd3c3a064c" providerId="LiveId" clId="{CDEC0DE6-CE94-4D0F-96E4-A5F56F63EE5B}" dt="2024-11-09T20:32:52.897" v="763" actId="478"/>
          <ac:spMkLst>
            <pc:docMk/>
            <pc:sldMk cId="1315687889" sldId="479"/>
            <ac:spMk id="2" creationId="{19982170-6BA5-4A42-4070-469E11478B88}"/>
          </ac:spMkLst>
        </pc:spChg>
        <pc:spChg chg="del">
          <ac:chgData name="bylinka14@azet.sk" userId="86b4b3fd3c3a064c" providerId="LiveId" clId="{CDEC0DE6-CE94-4D0F-96E4-A5F56F63EE5B}" dt="2024-11-09T20:32:51.380" v="761" actId="478"/>
          <ac:spMkLst>
            <pc:docMk/>
            <pc:sldMk cId="1315687889" sldId="479"/>
            <ac:spMk id="3" creationId="{8BC8F54D-42E8-3398-795D-1CA8A6B9F797}"/>
          </ac:spMkLst>
        </pc:spChg>
        <pc:spChg chg="add mod ord">
          <ac:chgData name="bylinka14@azet.sk" userId="86b4b3fd3c3a064c" providerId="LiveId" clId="{CDEC0DE6-CE94-4D0F-96E4-A5F56F63EE5B}" dt="2024-11-09T20:33:07.588" v="766" actId="26606"/>
          <ac:spMkLst>
            <pc:docMk/>
            <pc:sldMk cId="1315687889" sldId="479"/>
            <ac:spMk id="4" creationId="{ED19A5E6-76A7-930D-9D85-F6C617AD9545}"/>
          </ac:spMkLst>
        </pc:spChg>
        <pc:spChg chg="add mod">
          <ac:chgData name="bylinka14@azet.sk" userId="86b4b3fd3c3a064c" providerId="LiveId" clId="{CDEC0DE6-CE94-4D0F-96E4-A5F56F63EE5B}" dt="2024-11-09T20:33:29.429" v="776" actId="1076"/>
          <ac:spMkLst>
            <pc:docMk/>
            <pc:sldMk cId="1315687889" sldId="479"/>
            <ac:spMk id="1030" creationId="{5530A2E4-E5ED-5F03-599F-406E13DCD58C}"/>
          </ac:spMkLst>
        </pc:spChg>
        <pc:picChg chg="add mod">
          <ac:chgData name="bylinka14@azet.sk" userId="86b4b3fd3c3a064c" providerId="LiveId" clId="{CDEC0DE6-CE94-4D0F-96E4-A5F56F63EE5B}" dt="2024-11-09T20:33:22.884" v="775" actId="1076"/>
          <ac:picMkLst>
            <pc:docMk/>
            <pc:sldMk cId="1315687889" sldId="479"/>
            <ac:picMk id="1025" creationId="{FF26DC68-559F-178F-FD79-9B9854869608}"/>
          </ac:picMkLst>
        </pc:picChg>
      </pc:sldChg>
      <pc:sldChg chg="del">
        <pc:chgData name="bylinka14@azet.sk" userId="86b4b3fd3c3a064c" providerId="LiveId" clId="{CDEC0DE6-CE94-4D0F-96E4-A5F56F63EE5B}" dt="2024-11-09T20:14:20.664" v="145" actId="47"/>
        <pc:sldMkLst>
          <pc:docMk/>
          <pc:sldMk cId="2238786703" sldId="480"/>
        </pc:sldMkLst>
      </pc:sldChg>
      <pc:sldChg chg="addSp delSp modSp new mod">
        <pc:chgData name="bylinka14@azet.sk" userId="86b4b3fd3c3a064c" providerId="LiveId" clId="{CDEC0DE6-CE94-4D0F-96E4-A5F56F63EE5B}" dt="2024-11-09T21:17:22.965" v="1207" actId="1076"/>
        <pc:sldMkLst>
          <pc:docMk/>
          <pc:sldMk cId="3193730910" sldId="480"/>
        </pc:sldMkLst>
        <pc:spChg chg="del">
          <ac:chgData name="bylinka14@azet.sk" userId="86b4b3fd3c3a064c" providerId="LiveId" clId="{CDEC0DE6-CE94-4D0F-96E4-A5F56F63EE5B}" dt="2024-11-09T20:47:09.128" v="901" actId="478"/>
          <ac:spMkLst>
            <pc:docMk/>
            <pc:sldMk cId="3193730910" sldId="480"/>
            <ac:spMk id="2" creationId="{6B11C504-23E0-BE5E-A93C-14AD80830153}"/>
          </ac:spMkLst>
        </pc:spChg>
        <pc:spChg chg="del mod">
          <ac:chgData name="bylinka14@azet.sk" userId="86b4b3fd3c3a064c" providerId="LiveId" clId="{CDEC0DE6-CE94-4D0F-96E4-A5F56F63EE5B}" dt="2024-11-09T20:47:14.702" v="905" actId="478"/>
          <ac:spMkLst>
            <pc:docMk/>
            <pc:sldMk cId="3193730910" sldId="480"/>
            <ac:spMk id="3" creationId="{D7C8B810-45FB-3D16-B861-4C48D3AE0A5A}"/>
          </ac:spMkLst>
        </pc:spChg>
        <pc:spChg chg="add mod">
          <ac:chgData name="bylinka14@azet.sk" userId="86b4b3fd3c3a064c" providerId="LiveId" clId="{CDEC0DE6-CE94-4D0F-96E4-A5F56F63EE5B}" dt="2024-11-09T21:17:22.965" v="1207" actId="1076"/>
          <ac:spMkLst>
            <pc:docMk/>
            <pc:sldMk cId="3193730910" sldId="480"/>
            <ac:spMk id="4" creationId="{D75DECA6-C9CC-053D-E425-535B43D0ECFE}"/>
          </ac:spMkLst>
        </pc:spChg>
        <pc:graphicFrameChg chg="add mod modGraphic">
          <ac:chgData name="bylinka14@azet.sk" userId="86b4b3fd3c3a064c" providerId="LiveId" clId="{CDEC0DE6-CE94-4D0F-96E4-A5F56F63EE5B}" dt="2024-11-09T20:53:19.479" v="981" actId="113"/>
          <ac:graphicFrameMkLst>
            <pc:docMk/>
            <pc:sldMk cId="3193730910" sldId="480"/>
            <ac:graphicFrameMk id="5" creationId="{6FC4F956-C188-C059-0D3B-0FC522A2A982}"/>
          </ac:graphicFrameMkLst>
        </pc:graphicFrameChg>
      </pc:sldChg>
      <pc:sldChg chg="addSp delSp modSp new mod">
        <pc:chgData name="bylinka14@azet.sk" userId="86b4b3fd3c3a064c" providerId="LiveId" clId="{CDEC0DE6-CE94-4D0F-96E4-A5F56F63EE5B}" dt="2024-11-09T21:16:17.093" v="1206" actId="1076"/>
        <pc:sldMkLst>
          <pc:docMk/>
          <pc:sldMk cId="3907565138" sldId="481"/>
        </pc:sldMkLst>
        <pc:spChg chg="del">
          <ac:chgData name="bylinka14@azet.sk" userId="86b4b3fd3c3a064c" providerId="LiveId" clId="{CDEC0DE6-CE94-4D0F-96E4-A5F56F63EE5B}" dt="2024-11-09T20:55:58.224" v="1128" actId="478"/>
          <ac:spMkLst>
            <pc:docMk/>
            <pc:sldMk cId="3907565138" sldId="481"/>
            <ac:spMk id="2" creationId="{F6026927-11B2-341C-39DA-607A3D63FCC0}"/>
          </ac:spMkLst>
        </pc:spChg>
        <pc:spChg chg="del">
          <ac:chgData name="bylinka14@azet.sk" userId="86b4b3fd3c3a064c" providerId="LiveId" clId="{CDEC0DE6-CE94-4D0F-96E4-A5F56F63EE5B}" dt="2024-11-09T20:56:00.859" v="1129" actId="478"/>
          <ac:spMkLst>
            <pc:docMk/>
            <pc:sldMk cId="3907565138" sldId="481"/>
            <ac:spMk id="3" creationId="{BC3F9D26-ED6B-C3C3-CA73-F7E23E6B3833}"/>
          </ac:spMkLst>
        </pc:spChg>
        <pc:spChg chg="add del">
          <ac:chgData name="bylinka14@azet.sk" userId="86b4b3fd3c3a064c" providerId="LiveId" clId="{CDEC0DE6-CE94-4D0F-96E4-A5F56F63EE5B}" dt="2024-11-09T20:56:04.445" v="1131" actId="22"/>
          <ac:spMkLst>
            <pc:docMk/>
            <pc:sldMk cId="3907565138" sldId="481"/>
            <ac:spMk id="5" creationId="{9A074318-C089-45A0-1ED2-54863560BAE7}"/>
          </ac:spMkLst>
        </pc:spChg>
        <pc:spChg chg="add mod">
          <ac:chgData name="bylinka14@azet.sk" userId="86b4b3fd3c3a064c" providerId="LiveId" clId="{CDEC0DE6-CE94-4D0F-96E4-A5F56F63EE5B}" dt="2024-11-09T20:56:10.352" v="1132"/>
          <ac:spMkLst>
            <pc:docMk/>
            <pc:sldMk cId="3907565138" sldId="481"/>
            <ac:spMk id="6" creationId="{90D85282-CF7D-9127-4918-A07345F2ADA4}"/>
          </ac:spMkLst>
        </pc:spChg>
        <pc:graphicFrameChg chg="add mod">
          <ac:chgData name="bylinka14@azet.sk" userId="86b4b3fd3c3a064c" providerId="LiveId" clId="{CDEC0DE6-CE94-4D0F-96E4-A5F56F63EE5B}" dt="2024-11-09T21:16:17.093" v="1206" actId="1076"/>
          <ac:graphicFrameMkLst>
            <pc:docMk/>
            <pc:sldMk cId="3907565138" sldId="481"/>
            <ac:graphicFrameMk id="7" creationId="{82B39D9F-FBE5-4CC1-474B-CCA523C8EADF}"/>
          </ac:graphicFrameMkLst>
        </pc:graphicFrameChg>
      </pc:sldChg>
      <pc:sldChg chg="addSp modSp new mod modClrScheme chgLayout">
        <pc:chgData name="bylinka14@azet.sk" userId="86b4b3fd3c3a064c" providerId="LiveId" clId="{CDEC0DE6-CE94-4D0F-96E4-A5F56F63EE5B}" dt="2024-11-09T21:14:31.372" v="1200" actId="1076"/>
        <pc:sldMkLst>
          <pc:docMk/>
          <pc:sldMk cId="1210040235" sldId="482"/>
        </pc:sldMkLst>
        <pc:spChg chg="mod">
          <ac:chgData name="bylinka14@azet.sk" userId="86b4b3fd3c3a064c" providerId="LiveId" clId="{CDEC0DE6-CE94-4D0F-96E4-A5F56F63EE5B}" dt="2024-11-09T21:13:00.651" v="1192" actId="26606"/>
          <ac:spMkLst>
            <pc:docMk/>
            <pc:sldMk cId="1210040235" sldId="482"/>
            <ac:spMk id="2" creationId="{C47DC1C5-9F28-1B62-11AD-483DA442907C}"/>
          </ac:spMkLst>
        </pc:spChg>
        <pc:spChg chg="mod ord">
          <ac:chgData name="bylinka14@azet.sk" userId="86b4b3fd3c3a064c" providerId="LiveId" clId="{CDEC0DE6-CE94-4D0F-96E4-A5F56F63EE5B}" dt="2024-11-09T21:13:09.133" v="1196" actId="1076"/>
          <ac:spMkLst>
            <pc:docMk/>
            <pc:sldMk cId="1210040235" sldId="482"/>
            <ac:spMk id="3" creationId="{3B10737A-7011-29A0-0E20-B9D3CDB5E0E3}"/>
          </ac:spMkLst>
        </pc:spChg>
        <pc:picChg chg="add mod">
          <ac:chgData name="bylinka14@azet.sk" userId="86b4b3fd3c3a064c" providerId="LiveId" clId="{CDEC0DE6-CE94-4D0F-96E4-A5F56F63EE5B}" dt="2024-11-09T21:13:12.796" v="1198" actId="1076"/>
          <ac:picMkLst>
            <pc:docMk/>
            <pc:sldMk cId="1210040235" sldId="482"/>
            <ac:picMk id="5" creationId="{0E6D3A3C-0F6A-331E-3C27-77750F06509D}"/>
          </ac:picMkLst>
        </pc:picChg>
        <pc:picChg chg="add mod">
          <ac:chgData name="bylinka14@azet.sk" userId="86b4b3fd3c3a064c" providerId="LiveId" clId="{CDEC0DE6-CE94-4D0F-96E4-A5F56F63EE5B}" dt="2024-11-09T21:14:31.372" v="1200" actId="1076"/>
          <ac:picMkLst>
            <pc:docMk/>
            <pc:sldMk cId="1210040235" sldId="482"/>
            <ac:picMk id="7" creationId="{0E42263B-C228-78C1-6358-E7368F1ADFEA}"/>
          </ac:picMkLst>
        </pc:picChg>
      </pc:sldChg>
    </pc:docChg>
  </pc:docChgLst>
</pc:chgInfo>
</file>

<file path=ppt/charts/_rels/chart1.xml.rels><?xml version="1.0" encoding="UTF-8" standalone="yes"?>
<Relationships xmlns="http://schemas.openxmlformats.org/package/2006/relationships"><Relationship Id="rId3" Type="http://schemas.openxmlformats.org/officeDocument/2006/relationships/oleObject" Target="file:///D:\Rozroben&#233;\Anthony\Sensory.xlsx" TargetMode="External"/><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k-SK"/>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radarChart>
        <c:radarStyle val="marker"/>
        <c:varyColors val="0"/>
        <c:ser>
          <c:idx val="0"/>
          <c:order val="0"/>
          <c:tx>
            <c:strRef>
              <c:f>Hárok1!$A$10</c:f>
              <c:strCache>
                <c:ptCount val="1"/>
                <c:pt idx="0">
                  <c:v>Kontrola</c:v>
                </c:pt>
              </c:strCache>
            </c:strRef>
          </c:tx>
          <c:spPr>
            <a:ln w="28575" cap="rnd">
              <a:solidFill>
                <a:schemeClr val="accent1"/>
              </a:solidFill>
              <a:round/>
            </a:ln>
            <a:effectLst/>
          </c:spPr>
          <c:marker>
            <c:symbol val="none"/>
          </c:marker>
          <c:cat>
            <c:strRef>
              <c:f>Hárok1!$B$9:$F$9</c:f>
              <c:strCache>
                <c:ptCount val="5"/>
                <c:pt idx="0">
                  <c:v>Celkový vzhľad</c:v>
                </c:pt>
                <c:pt idx="1">
                  <c:v>Vôňa</c:v>
                </c:pt>
                <c:pt idx="2">
                  <c:v>Chuť</c:v>
                </c:pt>
                <c:pt idx="3">
                  <c:v>Dochuť</c:v>
                </c:pt>
                <c:pt idx="4">
                  <c:v>Celková prijateľnosť</c:v>
                </c:pt>
              </c:strCache>
            </c:strRef>
          </c:cat>
          <c:val>
            <c:numRef>
              <c:f>Hárok1!$B$10:$F$10</c:f>
              <c:numCache>
                <c:formatCode>General</c:formatCode>
                <c:ptCount val="5"/>
                <c:pt idx="0">
                  <c:v>6.7</c:v>
                </c:pt>
                <c:pt idx="1">
                  <c:v>6.7</c:v>
                </c:pt>
                <c:pt idx="2">
                  <c:v>7.4</c:v>
                </c:pt>
                <c:pt idx="3">
                  <c:v>7.1</c:v>
                </c:pt>
                <c:pt idx="4">
                  <c:v>7.4</c:v>
                </c:pt>
              </c:numCache>
            </c:numRef>
          </c:val>
          <c:extLst>
            <c:ext xmlns:c16="http://schemas.microsoft.com/office/drawing/2014/chart" uri="{C3380CC4-5D6E-409C-BE32-E72D297353CC}">
              <c16:uniqueId val="{00000000-CEFB-4C0E-BC1C-EC739DDCE7E1}"/>
            </c:ext>
          </c:extLst>
        </c:ser>
        <c:ser>
          <c:idx val="1"/>
          <c:order val="1"/>
          <c:tx>
            <c:strRef>
              <c:f>Hárok1!$A$11</c:f>
              <c:strCache>
                <c:ptCount val="1"/>
                <c:pt idx="0">
                  <c:v>5%</c:v>
                </c:pt>
              </c:strCache>
            </c:strRef>
          </c:tx>
          <c:spPr>
            <a:ln w="28575" cap="rnd">
              <a:solidFill>
                <a:schemeClr val="accent2"/>
              </a:solidFill>
              <a:round/>
            </a:ln>
            <a:effectLst/>
          </c:spPr>
          <c:marker>
            <c:symbol val="none"/>
          </c:marker>
          <c:cat>
            <c:strRef>
              <c:f>Hárok1!$B$9:$F$9</c:f>
              <c:strCache>
                <c:ptCount val="5"/>
                <c:pt idx="0">
                  <c:v>Celkový vzhľad</c:v>
                </c:pt>
                <c:pt idx="1">
                  <c:v>Vôňa</c:v>
                </c:pt>
                <c:pt idx="2">
                  <c:v>Chuť</c:v>
                </c:pt>
                <c:pt idx="3">
                  <c:v>Dochuť</c:v>
                </c:pt>
                <c:pt idx="4">
                  <c:v>Celková prijateľnosť</c:v>
                </c:pt>
              </c:strCache>
            </c:strRef>
          </c:cat>
          <c:val>
            <c:numRef>
              <c:f>Hárok1!$B$11:$F$11</c:f>
              <c:numCache>
                <c:formatCode>General</c:formatCode>
                <c:ptCount val="5"/>
                <c:pt idx="0">
                  <c:v>6.7</c:v>
                </c:pt>
                <c:pt idx="1">
                  <c:v>7.7</c:v>
                </c:pt>
                <c:pt idx="2">
                  <c:v>6.5</c:v>
                </c:pt>
                <c:pt idx="3">
                  <c:v>7.1</c:v>
                </c:pt>
                <c:pt idx="4">
                  <c:v>7.7</c:v>
                </c:pt>
              </c:numCache>
            </c:numRef>
          </c:val>
          <c:extLst>
            <c:ext xmlns:c16="http://schemas.microsoft.com/office/drawing/2014/chart" uri="{C3380CC4-5D6E-409C-BE32-E72D297353CC}">
              <c16:uniqueId val="{00000001-CEFB-4C0E-BC1C-EC739DDCE7E1}"/>
            </c:ext>
          </c:extLst>
        </c:ser>
        <c:ser>
          <c:idx val="2"/>
          <c:order val="2"/>
          <c:tx>
            <c:strRef>
              <c:f>Hárok1!$A$12</c:f>
              <c:strCache>
                <c:ptCount val="1"/>
                <c:pt idx="0">
                  <c:v>10%</c:v>
                </c:pt>
              </c:strCache>
            </c:strRef>
          </c:tx>
          <c:spPr>
            <a:ln w="28575" cap="rnd">
              <a:solidFill>
                <a:schemeClr val="accent3"/>
              </a:solidFill>
              <a:round/>
            </a:ln>
            <a:effectLst/>
          </c:spPr>
          <c:marker>
            <c:symbol val="none"/>
          </c:marker>
          <c:cat>
            <c:strRef>
              <c:f>Hárok1!$B$9:$F$9</c:f>
              <c:strCache>
                <c:ptCount val="5"/>
                <c:pt idx="0">
                  <c:v>Celkový vzhľad</c:v>
                </c:pt>
                <c:pt idx="1">
                  <c:v>Vôňa</c:v>
                </c:pt>
                <c:pt idx="2">
                  <c:v>Chuť</c:v>
                </c:pt>
                <c:pt idx="3">
                  <c:v>Dochuť</c:v>
                </c:pt>
                <c:pt idx="4">
                  <c:v>Celková prijateľnosť</c:v>
                </c:pt>
              </c:strCache>
            </c:strRef>
          </c:cat>
          <c:val>
            <c:numRef>
              <c:f>Hárok1!$B$12:$F$12</c:f>
              <c:numCache>
                <c:formatCode>General</c:formatCode>
                <c:ptCount val="5"/>
                <c:pt idx="0">
                  <c:v>8.1999999999999993</c:v>
                </c:pt>
                <c:pt idx="1">
                  <c:v>7.5</c:v>
                </c:pt>
                <c:pt idx="2">
                  <c:v>7.1</c:v>
                </c:pt>
                <c:pt idx="3">
                  <c:v>7.1</c:v>
                </c:pt>
                <c:pt idx="4">
                  <c:v>7.9</c:v>
                </c:pt>
              </c:numCache>
            </c:numRef>
          </c:val>
          <c:extLst>
            <c:ext xmlns:c16="http://schemas.microsoft.com/office/drawing/2014/chart" uri="{C3380CC4-5D6E-409C-BE32-E72D297353CC}">
              <c16:uniqueId val="{00000002-CEFB-4C0E-BC1C-EC739DDCE7E1}"/>
            </c:ext>
          </c:extLst>
        </c:ser>
        <c:ser>
          <c:idx val="3"/>
          <c:order val="3"/>
          <c:tx>
            <c:strRef>
              <c:f>Hárok1!$A$13</c:f>
              <c:strCache>
                <c:ptCount val="1"/>
                <c:pt idx="0">
                  <c:v>15%</c:v>
                </c:pt>
              </c:strCache>
            </c:strRef>
          </c:tx>
          <c:spPr>
            <a:ln w="28575" cap="rnd">
              <a:solidFill>
                <a:schemeClr val="accent4"/>
              </a:solidFill>
              <a:round/>
            </a:ln>
            <a:effectLst/>
          </c:spPr>
          <c:marker>
            <c:symbol val="none"/>
          </c:marker>
          <c:cat>
            <c:strRef>
              <c:f>Hárok1!$B$9:$F$9</c:f>
              <c:strCache>
                <c:ptCount val="5"/>
                <c:pt idx="0">
                  <c:v>Celkový vzhľad</c:v>
                </c:pt>
                <c:pt idx="1">
                  <c:v>Vôňa</c:v>
                </c:pt>
                <c:pt idx="2">
                  <c:v>Chuť</c:v>
                </c:pt>
                <c:pt idx="3">
                  <c:v>Dochuť</c:v>
                </c:pt>
                <c:pt idx="4">
                  <c:v>Celková prijateľnosť</c:v>
                </c:pt>
              </c:strCache>
            </c:strRef>
          </c:cat>
          <c:val>
            <c:numRef>
              <c:f>Hárok1!$B$13:$F$13</c:f>
              <c:numCache>
                <c:formatCode>General</c:formatCode>
                <c:ptCount val="5"/>
                <c:pt idx="0">
                  <c:v>8.1999999999999993</c:v>
                </c:pt>
                <c:pt idx="1">
                  <c:v>7.7</c:v>
                </c:pt>
                <c:pt idx="2">
                  <c:v>8.1</c:v>
                </c:pt>
                <c:pt idx="3">
                  <c:v>7.5</c:v>
                </c:pt>
                <c:pt idx="4">
                  <c:v>7.9</c:v>
                </c:pt>
              </c:numCache>
            </c:numRef>
          </c:val>
          <c:extLst>
            <c:ext xmlns:c16="http://schemas.microsoft.com/office/drawing/2014/chart" uri="{C3380CC4-5D6E-409C-BE32-E72D297353CC}">
              <c16:uniqueId val="{00000003-CEFB-4C0E-BC1C-EC739DDCE7E1}"/>
            </c:ext>
          </c:extLst>
        </c:ser>
        <c:ser>
          <c:idx val="4"/>
          <c:order val="4"/>
          <c:tx>
            <c:strRef>
              <c:f>Hárok1!$A$14</c:f>
              <c:strCache>
                <c:ptCount val="1"/>
                <c:pt idx="0">
                  <c:v>20%</c:v>
                </c:pt>
              </c:strCache>
            </c:strRef>
          </c:tx>
          <c:spPr>
            <a:ln w="28575" cap="rnd">
              <a:solidFill>
                <a:schemeClr val="accent5"/>
              </a:solidFill>
              <a:round/>
            </a:ln>
            <a:effectLst/>
          </c:spPr>
          <c:marker>
            <c:symbol val="none"/>
          </c:marker>
          <c:cat>
            <c:strRef>
              <c:f>Hárok1!$B$9:$F$9</c:f>
              <c:strCache>
                <c:ptCount val="5"/>
                <c:pt idx="0">
                  <c:v>Celkový vzhľad</c:v>
                </c:pt>
                <c:pt idx="1">
                  <c:v>Vôňa</c:v>
                </c:pt>
                <c:pt idx="2">
                  <c:v>Chuť</c:v>
                </c:pt>
                <c:pt idx="3">
                  <c:v>Dochuť</c:v>
                </c:pt>
                <c:pt idx="4">
                  <c:v>Celková prijateľnosť</c:v>
                </c:pt>
              </c:strCache>
            </c:strRef>
          </c:cat>
          <c:val>
            <c:numRef>
              <c:f>Hárok1!$B$14:$F$14</c:f>
              <c:numCache>
                <c:formatCode>General</c:formatCode>
                <c:ptCount val="5"/>
                <c:pt idx="0">
                  <c:v>6.9</c:v>
                </c:pt>
                <c:pt idx="1">
                  <c:v>7.5</c:v>
                </c:pt>
                <c:pt idx="2">
                  <c:v>7.3</c:v>
                </c:pt>
                <c:pt idx="3">
                  <c:v>7.2</c:v>
                </c:pt>
                <c:pt idx="4">
                  <c:v>7.6</c:v>
                </c:pt>
              </c:numCache>
            </c:numRef>
          </c:val>
          <c:extLst>
            <c:ext xmlns:c16="http://schemas.microsoft.com/office/drawing/2014/chart" uri="{C3380CC4-5D6E-409C-BE32-E72D297353CC}">
              <c16:uniqueId val="{00000004-CEFB-4C0E-BC1C-EC739DDCE7E1}"/>
            </c:ext>
          </c:extLst>
        </c:ser>
        <c:dLbls>
          <c:showLegendKey val="0"/>
          <c:showVal val="0"/>
          <c:showCatName val="0"/>
          <c:showSerName val="0"/>
          <c:showPercent val="0"/>
          <c:showBubbleSize val="0"/>
        </c:dLbls>
        <c:axId val="1246698127"/>
        <c:axId val="1331914831"/>
      </c:radarChart>
      <c:catAx>
        <c:axId val="1246698127"/>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endParaRPr lang="sk-SK"/>
          </a:p>
        </c:txPr>
        <c:crossAx val="1331914831"/>
        <c:crosses val="autoZero"/>
        <c:auto val="1"/>
        <c:lblAlgn val="ctr"/>
        <c:lblOffset val="100"/>
        <c:noMultiLvlLbl val="0"/>
      </c:catAx>
      <c:valAx>
        <c:axId val="1331914831"/>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sk-SK"/>
          </a:p>
        </c:txPr>
        <c:crossAx val="1246698127"/>
        <c:crosses val="autoZero"/>
        <c:crossBetween val="between"/>
      </c:valAx>
      <c:spPr>
        <a:noFill/>
        <a:ln>
          <a:noFill/>
        </a:ln>
        <a:effectLst/>
      </c:spPr>
    </c:plotArea>
    <c:legend>
      <c:legendPos val="t"/>
      <c:layout>
        <c:manualLayout>
          <c:xMode val="edge"/>
          <c:yMode val="edge"/>
          <c:x val="0.1607161629591933"/>
          <c:y val="0"/>
          <c:w val="0.67856767408161345"/>
          <c:h val="0.12731358702079698"/>
        </c:manualLayout>
      </c:layout>
      <c:overlay val="0"/>
      <c:spPr>
        <a:noFill/>
        <a:ln>
          <a:noFill/>
        </a:ln>
        <a:effectLst/>
      </c:spPr>
      <c:txPr>
        <a:bodyPr rot="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endParaRPr lang="sk-SK"/>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sk-SK"/>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31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Zástupný symbol pro záhlaví 1">
            <a:extLst>
              <a:ext uri="{FF2B5EF4-FFF2-40B4-BE49-F238E27FC236}">
                <a16:creationId xmlns:a16="http://schemas.microsoft.com/office/drawing/2014/main" id="{4F77B58C-44B5-1160-F3B0-B6BE7EF6FB3B}"/>
              </a:ext>
            </a:extLst>
          </p:cNvPr>
          <p:cNvSpPr>
            <a:spLocks noGrp="1"/>
          </p:cNvSpPr>
          <p:nvPr>
            <p:ph type="hdr" sz="quarter"/>
          </p:nvPr>
        </p:nvSpPr>
        <p:spPr>
          <a:xfrm>
            <a:off x="0" y="0"/>
            <a:ext cx="2946400" cy="496888"/>
          </a:xfrm>
          <a:prstGeom prst="rect">
            <a:avLst/>
          </a:prstGeom>
        </p:spPr>
        <p:txBody>
          <a:bodyPr vert="horz" lIns="91440" tIns="45720" rIns="91440" bIns="45720" rtlCol="0"/>
          <a:lstStyle>
            <a:lvl1pPr algn="l" eaLnBrk="1" hangingPunct="1">
              <a:defRPr sz="1200">
                <a:latin typeface="Arial" pitchFamily="34" charset="0"/>
                <a:cs typeface="Arial" pitchFamily="34" charset="0"/>
              </a:defRPr>
            </a:lvl1pPr>
          </a:lstStyle>
          <a:p>
            <a:pPr>
              <a:defRPr/>
            </a:pPr>
            <a:endParaRPr lang="en-US"/>
          </a:p>
        </p:txBody>
      </p:sp>
      <p:sp>
        <p:nvSpPr>
          <p:cNvPr id="3" name="Zástupný symbol pro datum 2">
            <a:extLst>
              <a:ext uri="{FF2B5EF4-FFF2-40B4-BE49-F238E27FC236}">
                <a16:creationId xmlns:a16="http://schemas.microsoft.com/office/drawing/2014/main" id="{723C5C61-F944-2991-8BDE-AA26BB99F192}"/>
              </a:ext>
            </a:extLst>
          </p:cNvPr>
          <p:cNvSpPr>
            <a:spLocks noGrp="1"/>
          </p:cNvSpPr>
          <p:nvPr>
            <p:ph type="dt" sz="quarter" idx="1"/>
          </p:nvPr>
        </p:nvSpPr>
        <p:spPr>
          <a:xfrm>
            <a:off x="3849688" y="0"/>
            <a:ext cx="2946400" cy="496888"/>
          </a:xfrm>
          <a:prstGeom prst="rect">
            <a:avLst/>
          </a:prstGeom>
        </p:spPr>
        <p:txBody>
          <a:bodyPr vert="horz" lIns="91440" tIns="45720" rIns="91440" bIns="45720" rtlCol="0"/>
          <a:lstStyle>
            <a:lvl1pPr algn="r" eaLnBrk="1" hangingPunct="1">
              <a:defRPr sz="1200">
                <a:latin typeface="Arial" pitchFamily="34" charset="0"/>
                <a:cs typeface="Arial" pitchFamily="34" charset="0"/>
              </a:defRPr>
            </a:lvl1pPr>
          </a:lstStyle>
          <a:p>
            <a:pPr>
              <a:defRPr/>
            </a:pPr>
            <a:fld id="{2034E1B9-930B-4A99-8BDF-8CD63F4E61E4}" type="datetimeFigureOut">
              <a:rPr lang="en-US"/>
              <a:pPr>
                <a:defRPr/>
              </a:pPr>
              <a:t>11/11/2024</a:t>
            </a:fld>
            <a:endParaRPr lang="en-US"/>
          </a:p>
        </p:txBody>
      </p:sp>
      <p:sp>
        <p:nvSpPr>
          <p:cNvPr id="4" name="Zástupný symbol pro zápatí 3">
            <a:extLst>
              <a:ext uri="{FF2B5EF4-FFF2-40B4-BE49-F238E27FC236}">
                <a16:creationId xmlns:a16="http://schemas.microsoft.com/office/drawing/2014/main" id="{B7942132-0198-36E6-5C4D-79DD4D04452D}"/>
              </a:ext>
            </a:extLst>
          </p:cNvPr>
          <p:cNvSpPr>
            <a:spLocks noGrp="1"/>
          </p:cNvSpPr>
          <p:nvPr>
            <p:ph type="ftr" sz="quarter" idx="2"/>
          </p:nvPr>
        </p:nvSpPr>
        <p:spPr>
          <a:xfrm>
            <a:off x="0" y="9429750"/>
            <a:ext cx="2946400" cy="496888"/>
          </a:xfrm>
          <a:prstGeom prst="rect">
            <a:avLst/>
          </a:prstGeom>
        </p:spPr>
        <p:txBody>
          <a:bodyPr vert="horz" lIns="91440" tIns="45720" rIns="91440" bIns="45720" rtlCol="0" anchor="b"/>
          <a:lstStyle>
            <a:lvl1pPr algn="l" eaLnBrk="1" hangingPunct="1">
              <a:defRPr sz="1200">
                <a:latin typeface="Arial" pitchFamily="34" charset="0"/>
                <a:cs typeface="Arial" pitchFamily="34" charset="0"/>
              </a:defRPr>
            </a:lvl1pPr>
          </a:lstStyle>
          <a:p>
            <a:pPr>
              <a:defRPr/>
            </a:pPr>
            <a:endParaRPr lang="en-US"/>
          </a:p>
        </p:txBody>
      </p:sp>
      <p:sp>
        <p:nvSpPr>
          <p:cNvPr id="5" name="Zástupný symbol pro číslo snímku 4">
            <a:extLst>
              <a:ext uri="{FF2B5EF4-FFF2-40B4-BE49-F238E27FC236}">
                <a16:creationId xmlns:a16="http://schemas.microsoft.com/office/drawing/2014/main" id="{789082BE-BD4F-FF8F-6B57-874838491D3E}"/>
              </a:ext>
            </a:extLst>
          </p:cNvPr>
          <p:cNvSpPr>
            <a:spLocks noGrp="1"/>
          </p:cNvSpPr>
          <p:nvPr>
            <p:ph type="sldNum" sz="quarter" idx="3"/>
          </p:nvPr>
        </p:nvSpPr>
        <p:spPr>
          <a:xfrm>
            <a:off x="3849688" y="9429750"/>
            <a:ext cx="2946400" cy="496888"/>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a:lvl1pPr>
          </a:lstStyle>
          <a:p>
            <a:pPr>
              <a:defRPr/>
            </a:pPr>
            <a:fld id="{E8008FA3-B8B1-4447-92BA-0B9766EE60B6}" type="slidenum">
              <a:rPr lang="en-US" altLang="sk-SK"/>
              <a:pPr>
                <a:defRPr/>
              </a:pPr>
              <a:t>‹#›</a:t>
            </a:fld>
            <a:endParaRPr lang="en-US" altLang="sk-SK"/>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Zástupný symbol pro záhlaví 1">
            <a:extLst>
              <a:ext uri="{FF2B5EF4-FFF2-40B4-BE49-F238E27FC236}">
                <a16:creationId xmlns:a16="http://schemas.microsoft.com/office/drawing/2014/main" id="{8B097181-4BE0-6697-F0BB-B8A3531CEA6E}"/>
              </a:ext>
            </a:extLst>
          </p:cNvPr>
          <p:cNvSpPr>
            <a:spLocks noGrp="1"/>
          </p:cNvSpPr>
          <p:nvPr>
            <p:ph type="hdr" sz="quarter"/>
          </p:nvPr>
        </p:nvSpPr>
        <p:spPr>
          <a:xfrm>
            <a:off x="0" y="0"/>
            <a:ext cx="2946400" cy="496888"/>
          </a:xfrm>
          <a:prstGeom prst="rect">
            <a:avLst/>
          </a:prstGeom>
        </p:spPr>
        <p:txBody>
          <a:bodyPr vert="horz" lIns="91440" tIns="45720" rIns="91440" bIns="45720" rtlCol="0"/>
          <a:lstStyle>
            <a:lvl1pPr algn="l" eaLnBrk="1" hangingPunct="1">
              <a:defRPr sz="1200">
                <a:latin typeface="Arial" charset="0"/>
                <a:cs typeface="Arial" charset="0"/>
              </a:defRPr>
            </a:lvl1pPr>
          </a:lstStyle>
          <a:p>
            <a:pPr>
              <a:defRPr/>
            </a:pPr>
            <a:endParaRPr lang="sk-SK"/>
          </a:p>
        </p:txBody>
      </p:sp>
      <p:sp>
        <p:nvSpPr>
          <p:cNvPr id="3" name="Zástupný symbol pro datum 2">
            <a:extLst>
              <a:ext uri="{FF2B5EF4-FFF2-40B4-BE49-F238E27FC236}">
                <a16:creationId xmlns:a16="http://schemas.microsoft.com/office/drawing/2014/main" id="{D88CCBAA-0DA6-2ECE-6906-993C95FD471B}"/>
              </a:ext>
            </a:extLst>
          </p:cNvPr>
          <p:cNvSpPr>
            <a:spLocks noGrp="1"/>
          </p:cNvSpPr>
          <p:nvPr>
            <p:ph type="dt" idx="1"/>
          </p:nvPr>
        </p:nvSpPr>
        <p:spPr>
          <a:xfrm>
            <a:off x="3849688" y="0"/>
            <a:ext cx="2946400" cy="496888"/>
          </a:xfrm>
          <a:prstGeom prst="rect">
            <a:avLst/>
          </a:prstGeom>
        </p:spPr>
        <p:txBody>
          <a:bodyPr vert="horz" lIns="91440" tIns="45720" rIns="91440" bIns="45720" rtlCol="0"/>
          <a:lstStyle>
            <a:lvl1pPr algn="r" eaLnBrk="1" hangingPunct="1">
              <a:defRPr sz="1200">
                <a:latin typeface="Arial" charset="0"/>
                <a:cs typeface="Arial" charset="0"/>
              </a:defRPr>
            </a:lvl1pPr>
          </a:lstStyle>
          <a:p>
            <a:pPr>
              <a:defRPr/>
            </a:pPr>
            <a:fld id="{7A4210B8-9F94-486D-B97B-57D2B5649DDC}" type="datetimeFigureOut">
              <a:rPr lang="sk-SK"/>
              <a:pPr>
                <a:defRPr/>
              </a:pPr>
              <a:t>11. 11. 2024</a:t>
            </a:fld>
            <a:endParaRPr lang="sk-SK"/>
          </a:p>
        </p:txBody>
      </p:sp>
      <p:sp>
        <p:nvSpPr>
          <p:cNvPr id="4" name="Zástupný symbol pro obrázek snímku 3">
            <a:extLst>
              <a:ext uri="{FF2B5EF4-FFF2-40B4-BE49-F238E27FC236}">
                <a16:creationId xmlns:a16="http://schemas.microsoft.com/office/drawing/2014/main" id="{6C01D1DC-4160-3900-D674-004347B1C144}"/>
              </a:ext>
            </a:extLst>
          </p:cNvPr>
          <p:cNvSpPr>
            <a:spLocks noGrp="1" noRot="1" noChangeAspect="1"/>
          </p:cNvSpPr>
          <p:nvPr>
            <p:ph type="sldImg" idx="2"/>
          </p:nvPr>
        </p:nvSpPr>
        <p:spPr>
          <a:xfrm>
            <a:off x="917575" y="744538"/>
            <a:ext cx="4962525" cy="3722687"/>
          </a:xfrm>
          <a:prstGeom prst="rect">
            <a:avLst/>
          </a:prstGeom>
          <a:noFill/>
          <a:ln w="12700">
            <a:solidFill>
              <a:prstClr val="black"/>
            </a:solidFill>
          </a:ln>
        </p:spPr>
        <p:txBody>
          <a:bodyPr vert="horz" lIns="91440" tIns="45720" rIns="91440" bIns="45720" rtlCol="0" anchor="ctr"/>
          <a:lstStyle/>
          <a:p>
            <a:pPr lvl="0"/>
            <a:endParaRPr lang="sk-SK" noProof="0"/>
          </a:p>
        </p:txBody>
      </p:sp>
      <p:sp>
        <p:nvSpPr>
          <p:cNvPr id="5" name="Zástupný symbol pro poznámky 4">
            <a:extLst>
              <a:ext uri="{FF2B5EF4-FFF2-40B4-BE49-F238E27FC236}">
                <a16:creationId xmlns:a16="http://schemas.microsoft.com/office/drawing/2014/main" id="{2F0E7C76-4D2C-BE54-B95D-BC42DA00C092}"/>
              </a:ext>
            </a:extLst>
          </p:cNvPr>
          <p:cNvSpPr>
            <a:spLocks noGrp="1"/>
          </p:cNvSpPr>
          <p:nvPr>
            <p:ph type="body" sz="quarter" idx="3"/>
          </p:nvPr>
        </p:nvSpPr>
        <p:spPr>
          <a:xfrm>
            <a:off x="679450" y="4714875"/>
            <a:ext cx="5438775" cy="4468813"/>
          </a:xfrm>
          <a:prstGeom prst="rect">
            <a:avLst/>
          </a:prstGeom>
        </p:spPr>
        <p:txBody>
          <a:bodyPr vert="horz" lIns="91440" tIns="45720" rIns="91440" bIns="45720" rtlCol="0">
            <a:normAutofit/>
          </a:bodyPr>
          <a:lstStyle/>
          <a:p>
            <a:pPr lvl="0"/>
            <a:r>
              <a:rPr lang="cs-CZ" noProof="0"/>
              <a:t>Klepnutím lze upravit styly předlohy textu.</a:t>
            </a:r>
          </a:p>
          <a:p>
            <a:pPr lvl="1"/>
            <a:r>
              <a:rPr lang="cs-CZ" noProof="0"/>
              <a:t>Druhá úroveň</a:t>
            </a:r>
          </a:p>
          <a:p>
            <a:pPr lvl="2"/>
            <a:r>
              <a:rPr lang="cs-CZ" noProof="0"/>
              <a:t>Třetí úroveň</a:t>
            </a:r>
          </a:p>
          <a:p>
            <a:pPr lvl="3"/>
            <a:r>
              <a:rPr lang="cs-CZ" noProof="0"/>
              <a:t>Čtvrtá úroveň</a:t>
            </a:r>
          </a:p>
          <a:p>
            <a:pPr lvl="4"/>
            <a:r>
              <a:rPr lang="cs-CZ" noProof="0"/>
              <a:t>Pátá úroveň</a:t>
            </a:r>
            <a:endParaRPr lang="sk-SK" noProof="0"/>
          </a:p>
        </p:txBody>
      </p:sp>
      <p:sp>
        <p:nvSpPr>
          <p:cNvPr id="6" name="Zástupný symbol pro zápatí 5">
            <a:extLst>
              <a:ext uri="{FF2B5EF4-FFF2-40B4-BE49-F238E27FC236}">
                <a16:creationId xmlns:a16="http://schemas.microsoft.com/office/drawing/2014/main" id="{F5108828-0E93-0972-EC0A-C2858058F5DD}"/>
              </a:ext>
            </a:extLst>
          </p:cNvPr>
          <p:cNvSpPr>
            <a:spLocks noGrp="1"/>
          </p:cNvSpPr>
          <p:nvPr>
            <p:ph type="ftr" sz="quarter" idx="4"/>
          </p:nvPr>
        </p:nvSpPr>
        <p:spPr>
          <a:xfrm>
            <a:off x="0" y="9429750"/>
            <a:ext cx="2946400" cy="496888"/>
          </a:xfrm>
          <a:prstGeom prst="rect">
            <a:avLst/>
          </a:prstGeom>
        </p:spPr>
        <p:txBody>
          <a:bodyPr vert="horz" lIns="91440" tIns="45720" rIns="91440" bIns="45720" rtlCol="0" anchor="b"/>
          <a:lstStyle>
            <a:lvl1pPr algn="l" eaLnBrk="1" hangingPunct="1">
              <a:defRPr sz="1200">
                <a:latin typeface="Arial" charset="0"/>
                <a:cs typeface="Arial" charset="0"/>
              </a:defRPr>
            </a:lvl1pPr>
          </a:lstStyle>
          <a:p>
            <a:pPr>
              <a:defRPr/>
            </a:pPr>
            <a:endParaRPr lang="sk-SK"/>
          </a:p>
        </p:txBody>
      </p:sp>
      <p:sp>
        <p:nvSpPr>
          <p:cNvPr id="7" name="Zástupný symbol pro číslo snímku 6">
            <a:extLst>
              <a:ext uri="{FF2B5EF4-FFF2-40B4-BE49-F238E27FC236}">
                <a16:creationId xmlns:a16="http://schemas.microsoft.com/office/drawing/2014/main" id="{A79D0705-1BC8-707B-D5D5-3D02355E259F}"/>
              </a:ext>
            </a:extLst>
          </p:cNvPr>
          <p:cNvSpPr>
            <a:spLocks noGrp="1"/>
          </p:cNvSpPr>
          <p:nvPr>
            <p:ph type="sldNum" sz="quarter" idx="5"/>
          </p:nvPr>
        </p:nvSpPr>
        <p:spPr>
          <a:xfrm>
            <a:off x="3849688" y="9429750"/>
            <a:ext cx="2946400" cy="496888"/>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a:lvl1pPr>
          </a:lstStyle>
          <a:p>
            <a:pPr>
              <a:defRPr/>
            </a:pPr>
            <a:fld id="{2443CF0B-89EF-4174-9AC6-E0E74BD387B1}" type="slidenum">
              <a:rPr lang="sk-SK" altLang="sk-SK"/>
              <a:pPr>
                <a:defRPr/>
              </a:pPr>
              <a:t>‹#›</a:t>
            </a:fld>
            <a:endParaRPr lang="sk-SK" altLang="sk-SK"/>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Zástupný symbol pro obrázek snímku 1">
            <a:extLst>
              <a:ext uri="{FF2B5EF4-FFF2-40B4-BE49-F238E27FC236}">
                <a16:creationId xmlns:a16="http://schemas.microsoft.com/office/drawing/2014/main" id="{7B0A3E8B-8972-C003-C319-01DDC2AF14CA}"/>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147" name="Zástupný symbol pro poznámky 2">
            <a:extLst>
              <a:ext uri="{FF2B5EF4-FFF2-40B4-BE49-F238E27FC236}">
                <a16:creationId xmlns:a16="http://schemas.microsoft.com/office/drawing/2014/main" id="{715F52AA-D988-D573-CE54-AEC960DF8C51}"/>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sk-SK" altLang="sk-SK"/>
          </a:p>
        </p:txBody>
      </p:sp>
      <p:sp>
        <p:nvSpPr>
          <p:cNvPr id="6148" name="Zástupný symbol pro číslo snímku 3">
            <a:extLst>
              <a:ext uri="{FF2B5EF4-FFF2-40B4-BE49-F238E27FC236}">
                <a16:creationId xmlns:a16="http://schemas.microsoft.com/office/drawing/2014/main" id="{0A9152B1-4161-635B-C931-D76FD713B114}"/>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16137824-5B0C-45F0-A2DF-CB62A54D68AA}" type="slidenum">
              <a:rPr lang="sk-SK" altLang="sk-SK" smtClean="0"/>
              <a:pPr/>
              <a:t>1</a:t>
            </a:fld>
            <a:endParaRPr lang="sk-SK" altLang="sk-SK"/>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Úvodní snímek">
    <p:spTree>
      <p:nvGrpSpPr>
        <p:cNvPr id="1" name=""/>
        <p:cNvGrpSpPr/>
        <p:nvPr/>
      </p:nvGrpSpPr>
      <p:grpSpPr>
        <a:xfrm>
          <a:off x="0" y="0"/>
          <a:ext cx="0" cy="0"/>
          <a:chOff x="0" y="0"/>
          <a:chExt cx="0" cy="0"/>
        </a:xfrm>
      </p:grpSpPr>
      <p:sp>
        <p:nvSpPr>
          <p:cNvPr id="2" name="Nadpis 1"/>
          <p:cNvSpPr>
            <a:spLocks noGrp="1"/>
          </p:cNvSpPr>
          <p:nvPr>
            <p:ph type="ctrTitle"/>
          </p:nvPr>
        </p:nvSpPr>
        <p:spPr>
          <a:xfrm>
            <a:off x="685800" y="2130425"/>
            <a:ext cx="7772400" cy="1470025"/>
          </a:xfrm>
        </p:spPr>
        <p:txBody>
          <a:bodyPr/>
          <a:lstStyle/>
          <a:p>
            <a:r>
              <a:rPr lang="cs-CZ"/>
              <a:t>Klepnutím lze upravit styl předlohy nadpisů.</a:t>
            </a:r>
            <a:endParaRPr lang="sk-SK"/>
          </a:p>
        </p:txBody>
      </p:sp>
      <p:sp>
        <p:nvSpPr>
          <p:cNvPr id="3" name="Podnadpis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cs-CZ"/>
              <a:t>Klepnutím lze upravit styl předlohy podnadpisů.</a:t>
            </a:r>
            <a:endParaRPr lang="sk-SK"/>
          </a:p>
        </p:txBody>
      </p:sp>
      <p:sp>
        <p:nvSpPr>
          <p:cNvPr id="4" name="Zástupný symbol pro datum 3">
            <a:extLst>
              <a:ext uri="{FF2B5EF4-FFF2-40B4-BE49-F238E27FC236}">
                <a16:creationId xmlns:a16="http://schemas.microsoft.com/office/drawing/2014/main" id="{C159DC94-BA8C-FFC9-8710-DC18147463EB}"/>
              </a:ext>
            </a:extLst>
          </p:cNvPr>
          <p:cNvSpPr>
            <a:spLocks noGrp="1"/>
          </p:cNvSpPr>
          <p:nvPr>
            <p:ph type="dt" sz="half" idx="10"/>
          </p:nvPr>
        </p:nvSpPr>
        <p:spPr/>
        <p:txBody>
          <a:bodyPr/>
          <a:lstStyle>
            <a:lvl1pPr>
              <a:defRPr/>
            </a:lvl1pPr>
          </a:lstStyle>
          <a:p>
            <a:pPr>
              <a:defRPr/>
            </a:pPr>
            <a:fld id="{33F88F38-3096-414B-AB81-125F72A2A4FB}" type="datetimeFigureOut">
              <a:rPr lang="sk-SK"/>
              <a:pPr>
                <a:defRPr/>
              </a:pPr>
              <a:t>11. 11. 2024</a:t>
            </a:fld>
            <a:endParaRPr lang="sk-SK"/>
          </a:p>
        </p:txBody>
      </p:sp>
      <p:sp>
        <p:nvSpPr>
          <p:cNvPr id="5" name="Zástupný symbol pro zápatí 4">
            <a:extLst>
              <a:ext uri="{FF2B5EF4-FFF2-40B4-BE49-F238E27FC236}">
                <a16:creationId xmlns:a16="http://schemas.microsoft.com/office/drawing/2014/main" id="{DD927C35-81DA-C03F-C5EF-4E31E61AF1E7}"/>
              </a:ext>
            </a:extLst>
          </p:cNvPr>
          <p:cNvSpPr>
            <a:spLocks noGrp="1"/>
          </p:cNvSpPr>
          <p:nvPr>
            <p:ph type="ftr" sz="quarter" idx="11"/>
          </p:nvPr>
        </p:nvSpPr>
        <p:spPr/>
        <p:txBody>
          <a:bodyPr/>
          <a:lstStyle>
            <a:lvl1pPr>
              <a:defRPr/>
            </a:lvl1pPr>
          </a:lstStyle>
          <a:p>
            <a:pPr>
              <a:defRPr/>
            </a:pPr>
            <a:endParaRPr lang="sk-SK"/>
          </a:p>
        </p:txBody>
      </p:sp>
      <p:sp>
        <p:nvSpPr>
          <p:cNvPr id="6" name="Zástupný symbol pro číslo snímku 5">
            <a:extLst>
              <a:ext uri="{FF2B5EF4-FFF2-40B4-BE49-F238E27FC236}">
                <a16:creationId xmlns:a16="http://schemas.microsoft.com/office/drawing/2014/main" id="{787E338F-1EAD-9AAC-774C-49321A02D352}"/>
              </a:ext>
            </a:extLst>
          </p:cNvPr>
          <p:cNvSpPr>
            <a:spLocks noGrp="1"/>
          </p:cNvSpPr>
          <p:nvPr>
            <p:ph type="sldNum" sz="quarter" idx="12"/>
          </p:nvPr>
        </p:nvSpPr>
        <p:spPr/>
        <p:txBody>
          <a:bodyPr/>
          <a:lstStyle>
            <a:lvl1pPr>
              <a:defRPr/>
            </a:lvl1pPr>
          </a:lstStyle>
          <a:p>
            <a:pPr>
              <a:defRPr/>
            </a:pPr>
            <a:fld id="{F88DC213-12CA-45B5-A72B-C7405B97FDB5}" type="slidenum">
              <a:rPr lang="sk-SK" altLang="sk-SK"/>
              <a:pPr>
                <a:defRPr/>
              </a:pPr>
              <a:t>‹#›</a:t>
            </a:fld>
            <a:endParaRPr lang="sk-SK" altLang="sk-SK"/>
          </a:p>
        </p:txBody>
      </p:sp>
    </p:spTree>
    <p:extLst>
      <p:ext uri="{BB962C8B-B14F-4D97-AF65-F5344CB8AC3E}">
        <p14:creationId xmlns:p14="http://schemas.microsoft.com/office/powerpoint/2010/main" val="232797196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Nadpis a svislý text">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a:t>Klepnutím lze upravit styl předlohy nadpisů.</a:t>
            </a:r>
            <a:endParaRPr lang="sk-SK"/>
          </a:p>
        </p:txBody>
      </p:sp>
      <p:sp>
        <p:nvSpPr>
          <p:cNvPr id="3" name="Zástupný symbol pro svislý text 2"/>
          <p:cNvSpPr>
            <a:spLocks noGrp="1"/>
          </p:cNvSpPr>
          <p:nvPr>
            <p:ph type="body" orient="vert" idx="1"/>
          </p:nvPr>
        </p:nvSpPr>
        <p:spPr/>
        <p:txBody>
          <a:bodyPr vert="eaVert"/>
          <a:lstStyle/>
          <a:p>
            <a:pPr lvl="0"/>
            <a:r>
              <a:rPr lang="cs-CZ"/>
              <a:t>Klepnutím lze upravit styly předlohy textu.</a:t>
            </a:r>
          </a:p>
          <a:p>
            <a:pPr lvl="1"/>
            <a:r>
              <a:rPr lang="cs-CZ"/>
              <a:t>Druhá úroveň</a:t>
            </a:r>
          </a:p>
          <a:p>
            <a:pPr lvl="2"/>
            <a:r>
              <a:rPr lang="cs-CZ"/>
              <a:t>Třetí úroveň</a:t>
            </a:r>
          </a:p>
          <a:p>
            <a:pPr lvl="3"/>
            <a:r>
              <a:rPr lang="cs-CZ"/>
              <a:t>Čtvrtá úroveň</a:t>
            </a:r>
          </a:p>
          <a:p>
            <a:pPr lvl="4"/>
            <a:r>
              <a:rPr lang="cs-CZ"/>
              <a:t>Pátá úroveň</a:t>
            </a:r>
            <a:endParaRPr lang="sk-SK"/>
          </a:p>
        </p:txBody>
      </p:sp>
      <p:sp>
        <p:nvSpPr>
          <p:cNvPr id="4" name="Zástupný symbol pro datum 3">
            <a:extLst>
              <a:ext uri="{FF2B5EF4-FFF2-40B4-BE49-F238E27FC236}">
                <a16:creationId xmlns:a16="http://schemas.microsoft.com/office/drawing/2014/main" id="{7D2A9886-7636-D914-8A87-44D27F3E6A8E}"/>
              </a:ext>
            </a:extLst>
          </p:cNvPr>
          <p:cNvSpPr>
            <a:spLocks noGrp="1"/>
          </p:cNvSpPr>
          <p:nvPr>
            <p:ph type="dt" sz="half" idx="10"/>
          </p:nvPr>
        </p:nvSpPr>
        <p:spPr/>
        <p:txBody>
          <a:bodyPr/>
          <a:lstStyle>
            <a:lvl1pPr>
              <a:defRPr/>
            </a:lvl1pPr>
          </a:lstStyle>
          <a:p>
            <a:pPr>
              <a:defRPr/>
            </a:pPr>
            <a:fld id="{1BF362D3-A903-456B-820E-7000BC222410}" type="datetimeFigureOut">
              <a:rPr lang="sk-SK"/>
              <a:pPr>
                <a:defRPr/>
              </a:pPr>
              <a:t>11. 11. 2024</a:t>
            </a:fld>
            <a:endParaRPr lang="sk-SK"/>
          </a:p>
        </p:txBody>
      </p:sp>
      <p:sp>
        <p:nvSpPr>
          <p:cNvPr id="5" name="Zástupný symbol pro zápatí 4">
            <a:extLst>
              <a:ext uri="{FF2B5EF4-FFF2-40B4-BE49-F238E27FC236}">
                <a16:creationId xmlns:a16="http://schemas.microsoft.com/office/drawing/2014/main" id="{5D319518-E55F-8AAC-ECCF-9856A1084FB6}"/>
              </a:ext>
            </a:extLst>
          </p:cNvPr>
          <p:cNvSpPr>
            <a:spLocks noGrp="1"/>
          </p:cNvSpPr>
          <p:nvPr>
            <p:ph type="ftr" sz="quarter" idx="11"/>
          </p:nvPr>
        </p:nvSpPr>
        <p:spPr/>
        <p:txBody>
          <a:bodyPr/>
          <a:lstStyle>
            <a:lvl1pPr>
              <a:defRPr/>
            </a:lvl1pPr>
          </a:lstStyle>
          <a:p>
            <a:pPr>
              <a:defRPr/>
            </a:pPr>
            <a:endParaRPr lang="sk-SK"/>
          </a:p>
        </p:txBody>
      </p:sp>
      <p:sp>
        <p:nvSpPr>
          <p:cNvPr id="6" name="Zástupný symbol pro číslo snímku 5">
            <a:extLst>
              <a:ext uri="{FF2B5EF4-FFF2-40B4-BE49-F238E27FC236}">
                <a16:creationId xmlns:a16="http://schemas.microsoft.com/office/drawing/2014/main" id="{8B0C031E-0BC7-9106-EDDC-7CDABC32A210}"/>
              </a:ext>
            </a:extLst>
          </p:cNvPr>
          <p:cNvSpPr>
            <a:spLocks noGrp="1"/>
          </p:cNvSpPr>
          <p:nvPr>
            <p:ph type="sldNum" sz="quarter" idx="12"/>
          </p:nvPr>
        </p:nvSpPr>
        <p:spPr/>
        <p:txBody>
          <a:bodyPr/>
          <a:lstStyle>
            <a:lvl1pPr>
              <a:defRPr/>
            </a:lvl1pPr>
          </a:lstStyle>
          <a:p>
            <a:pPr>
              <a:defRPr/>
            </a:pPr>
            <a:fld id="{8D78981F-BD85-4119-A4FD-9FF6C1F9C306}" type="slidenum">
              <a:rPr lang="sk-SK" altLang="sk-SK"/>
              <a:pPr>
                <a:defRPr/>
              </a:pPr>
              <a:t>‹#›</a:t>
            </a:fld>
            <a:endParaRPr lang="sk-SK" altLang="sk-SK"/>
          </a:p>
        </p:txBody>
      </p:sp>
    </p:spTree>
    <p:extLst>
      <p:ext uri="{BB962C8B-B14F-4D97-AF65-F5344CB8AC3E}">
        <p14:creationId xmlns:p14="http://schemas.microsoft.com/office/powerpoint/2010/main" val="108030255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Svislý nadpis a text">
    <p:spTree>
      <p:nvGrpSpPr>
        <p:cNvPr id="1" name=""/>
        <p:cNvGrpSpPr/>
        <p:nvPr/>
      </p:nvGrpSpPr>
      <p:grpSpPr>
        <a:xfrm>
          <a:off x="0" y="0"/>
          <a:ext cx="0" cy="0"/>
          <a:chOff x="0" y="0"/>
          <a:chExt cx="0" cy="0"/>
        </a:xfrm>
      </p:grpSpPr>
      <p:sp>
        <p:nvSpPr>
          <p:cNvPr id="2" name="Svislý nadpis 1"/>
          <p:cNvSpPr>
            <a:spLocks noGrp="1"/>
          </p:cNvSpPr>
          <p:nvPr>
            <p:ph type="title" orient="vert"/>
          </p:nvPr>
        </p:nvSpPr>
        <p:spPr>
          <a:xfrm>
            <a:off x="6629400" y="274638"/>
            <a:ext cx="2057400" cy="5851525"/>
          </a:xfrm>
        </p:spPr>
        <p:txBody>
          <a:bodyPr vert="eaVert"/>
          <a:lstStyle/>
          <a:p>
            <a:r>
              <a:rPr lang="cs-CZ"/>
              <a:t>Klepnutím lze upravit styl předlohy nadpisů.</a:t>
            </a:r>
            <a:endParaRPr lang="sk-SK"/>
          </a:p>
        </p:txBody>
      </p:sp>
      <p:sp>
        <p:nvSpPr>
          <p:cNvPr id="3" name="Zástupný symbol pro svislý text 2"/>
          <p:cNvSpPr>
            <a:spLocks noGrp="1"/>
          </p:cNvSpPr>
          <p:nvPr>
            <p:ph type="body" orient="vert" idx="1"/>
          </p:nvPr>
        </p:nvSpPr>
        <p:spPr>
          <a:xfrm>
            <a:off x="457200" y="274638"/>
            <a:ext cx="6019800" cy="5851525"/>
          </a:xfrm>
        </p:spPr>
        <p:txBody>
          <a:bodyPr vert="eaVert"/>
          <a:lstStyle/>
          <a:p>
            <a:pPr lvl="0"/>
            <a:r>
              <a:rPr lang="cs-CZ"/>
              <a:t>Klepnutím lze upravit styly předlohy textu.</a:t>
            </a:r>
          </a:p>
          <a:p>
            <a:pPr lvl="1"/>
            <a:r>
              <a:rPr lang="cs-CZ"/>
              <a:t>Druhá úroveň</a:t>
            </a:r>
          </a:p>
          <a:p>
            <a:pPr lvl="2"/>
            <a:r>
              <a:rPr lang="cs-CZ"/>
              <a:t>Třetí úroveň</a:t>
            </a:r>
          </a:p>
          <a:p>
            <a:pPr lvl="3"/>
            <a:r>
              <a:rPr lang="cs-CZ"/>
              <a:t>Čtvrtá úroveň</a:t>
            </a:r>
          </a:p>
          <a:p>
            <a:pPr lvl="4"/>
            <a:r>
              <a:rPr lang="cs-CZ"/>
              <a:t>Pátá úroveň</a:t>
            </a:r>
            <a:endParaRPr lang="sk-SK"/>
          </a:p>
        </p:txBody>
      </p:sp>
      <p:sp>
        <p:nvSpPr>
          <p:cNvPr id="4" name="Zástupný symbol pro datum 3">
            <a:extLst>
              <a:ext uri="{FF2B5EF4-FFF2-40B4-BE49-F238E27FC236}">
                <a16:creationId xmlns:a16="http://schemas.microsoft.com/office/drawing/2014/main" id="{255601BA-DC78-8112-945F-CF28CBCDEB0E}"/>
              </a:ext>
            </a:extLst>
          </p:cNvPr>
          <p:cNvSpPr>
            <a:spLocks noGrp="1"/>
          </p:cNvSpPr>
          <p:nvPr>
            <p:ph type="dt" sz="half" idx="10"/>
          </p:nvPr>
        </p:nvSpPr>
        <p:spPr/>
        <p:txBody>
          <a:bodyPr/>
          <a:lstStyle>
            <a:lvl1pPr>
              <a:defRPr/>
            </a:lvl1pPr>
          </a:lstStyle>
          <a:p>
            <a:pPr>
              <a:defRPr/>
            </a:pPr>
            <a:fld id="{49AF52FB-5F74-48AF-B296-A3D208CFBB15}" type="datetimeFigureOut">
              <a:rPr lang="sk-SK"/>
              <a:pPr>
                <a:defRPr/>
              </a:pPr>
              <a:t>11. 11. 2024</a:t>
            </a:fld>
            <a:endParaRPr lang="sk-SK"/>
          </a:p>
        </p:txBody>
      </p:sp>
      <p:sp>
        <p:nvSpPr>
          <p:cNvPr id="5" name="Zástupný symbol pro zápatí 4">
            <a:extLst>
              <a:ext uri="{FF2B5EF4-FFF2-40B4-BE49-F238E27FC236}">
                <a16:creationId xmlns:a16="http://schemas.microsoft.com/office/drawing/2014/main" id="{C28CB837-D356-5CE7-6A97-5E247DFBF0E6}"/>
              </a:ext>
            </a:extLst>
          </p:cNvPr>
          <p:cNvSpPr>
            <a:spLocks noGrp="1"/>
          </p:cNvSpPr>
          <p:nvPr>
            <p:ph type="ftr" sz="quarter" idx="11"/>
          </p:nvPr>
        </p:nvSpPr>
        <p:spPr/>
        <p:txBody>
          <a:bodyPr/>
          <a:lstStyle>
            <a:lvl1pPr>
              <a:defRPr/>
            </a:lvl1pPr>
          </a:lstStyle>
          <a:p>
            <a:pPr>
              <a:defRPr/>
            </a:pPr>
            <a:endParaRPr lang="sk-SK"/>
          </a:p>
        </p:txBody>
      </p:sp>
      <p:sp>
        <p:nvSpPr>
          <p:cNvPr id="6" name="Zástupný symbol pro číslo snímku 5">
            <a:extLst>
              <a:ext uri="{FF2B5EF4-FFF2-40B4-BE49-F238E27FC236}">
                <a16:creationId xmlns:a16="http://schemas.microsoft.com/office/drawing/2014/main" id="{654A0794-1C7C-6E18-55E8-4EB7BEC4BD41}"/>
              </a:ext>
            </a:extLst>
          </p:cNvPr>
          <p:cNvSpPr>
            <a:spLocks noGrp="1"/>
          </p:cNvSpPr>
          <p:nvPr>
            <p:ph type="sldNum" sz="quarter" idx="12"/>
          </p:nvPr>
        </p:nvSpPr>
        <p:spPr/>
        <p:txBody>
          <a:bodyPr/>
          <a:lstStyle>
            <a:lvl1pPr>
              <a:defRPr/>
            </a:lvl1pPr>
          </a:lstStyle>
          <a:p>
            <a:pPr>
              <a:defRPr/>
            </a:pPr>
            <a:fld id="{FFDAB1ED-2D5D-438D-AB62-F126974B1813}" type="slidenum">
              <a:rPr lang="sk-SK" altLang="sk-SK"/>
              <a:pPr>
                <a:defRPr/>
              </a:pPr>
              <a:t>‹#›</a:t>
            </a:fld>
            <a:endParaRPr lang="sk-SK" altLang="sk-SK"/>
          </a:p>
        </p:txBody>
      </p:sp>
    </p:spTree>
    <p:extLst>
      <p:ext uri="{BB962C8B-B14F-4D97-AF65-F5344CB8AC3E}">
        <p14:creationId xmlns:p14="http://schemas.microsoft.com/office/powerpoint/2010/main" val="343328671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Nadpis a obsah">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a:t>Klepnutím lze upravit styl předlohy nadpisů.</a:t>
            </a:r>
            <a:endParaRPr lang="sk-SK"/>
          </a:p>
        </p:txBody>
      </p:sp>
      <p:sp>
        <p:nvSpPr>
          <p:cNvPr id="3" name="Zástupný symbol pro obsah 2"/>
          <p:cNvSpPr>
            <a:spLocks noGrp="1"/>
          </p:cNvSpPr>
          <p:nvPr>
            <p:ph idx="1"/>
          </p:nvPr>
        </p:nvSpPr>
        <p:spPr/>
        <p:txBody>
          <a:bodyPr/>
          <a:lstStyle/>
          <a:p>
            <a:pPr lvl="0"/>
            <a:r>
              <a:rPr lang="cs-CZ"/>
              <a:t>Klepnutím lze upravit styly předlohy textu.</a:t>
            </a:r>
          </a:p>
          <a:p>
            <a:pPr lvl="1"/>
            <a:r>
              <a:rPr lang="cs-CZ"/>
              <a:t>Druhá úroveň</a:t>
            </a:r>
          </a:p>
          <a:p>
            <a:pPr lvl="2"/>
            <a:r>
              <a:rPr lang="cs-CZ"/>
              <a:t>Třetí úroveň</a:t>
            </a:r>
          </a:p>
          <a:p>
            <a:pPr lvl="3"/>
            <a:r>
              <a:rPr lang="cs-CZ"/>
              <a:t>Čtvrtá úroveň</a:t>
            </a:r>
          </a:p>
          <a:p>
            <a:pPr lvl="4"/>
            <a:r>
              <a:rPr lang="cs-CZ"/>
              <a:t>Pátá úroveň</a:t>
            </a:r>
            <a:endParaRPr lang="sk-SK"/>
          </a:p>
        </p:txBody>
      </p:sp>
      <p:sp>
        <p:nvSpPr>
          <p:cNvPr id="4" name="Zástupný symbol pro datum 3">
            <a:extLst>
              <a:ext uri="{FF2B5EF4-FFF2-40B4-BE49-F238E27FC236}">
                <a16:creationId xmlns:a16="http://schemas.microsoft.com/office/drawing/2014/main" id="{E13A265A-C91D-69CE-4279-C2DDD9F70707}"/>
              </a:ext>
            </a:extLst>
          </p:cNvPr>
          <p:cNvSpPr>
            <a:spLocks noGrp="1"/>
          </p:cNvSpPr>
          <p:nvPr>
            <p:ph type="dt" sz="half" idx="10"/>
          </p:nvPr>
        </p:nvSpPr>
        <p:spPr/>
        <p:txBody>
          <a:bodyPr/>
          <a:lstStyle>
            <a:lvl1pPr>
              <a:defRPr/>
            </a:lvl1pPr>
          </a:lstStyle>
          <a:p>
            <a:pPr>
              <a:defRPr/>
            </a:pPr>
            <a:fld id="{377AE998-8D8B-49AC-A308-C21A11F69C74}" type="datetimeFigureOut">
              <a:rPr lang="sk-SK"/>
              <a:pPr>
                <a:defRPr/>
              </a:pPr>
              <a:t>11. 11. 2024</a:t>
            </a:fld>
            <a:endParaRPr lang="sk-SK"/>
          </a:p>
        </p:txBody>
      </p:sp>
      <p:sp>
        <p:nvSpPr>
          <p:cNvPr id="5" name="Zástupný symbol pro zápatí 4">
            <a:extLst>
              <a:ext uri="{FF2B5EF4-FFF2-40B4-BE49-F238E27FC236}">
                <a16:creationId xmlns:a16="http://schemas.microsoft.com/office/drawing/2014/main" id="{E868C160-8991-230C-7D44-267D6350BDC4}"/>
              </a:ext>
            </a:extLst>
          </p:cNvPr>
          <p:cNvSpPr>
            <a:spLocks noGrp="1"/>
          </p:cNvSpPr>
          <p:nvPr>
            <p:ph type="ftr" sz="quarter" idx="11"/>
          </p:nvPr>
        </p:nvSpPr>
        <p:spPr/>
        <p:txBody>
          <a:bodyPr/>
          <a:lstStyle>
            <a:lvl1pPr>
              <a:defRPr/>
            </a:lvl1pPr>
          </a:lstStyle>
          <a:p>
            <a:pPr>
              <a:defRPr/>
            </a:pPr>
            <a:endParaRPr lang="sk-SK"/>
          </a:p>
        </p:txBody>
      </p:sp>
      <p:sp>
        <p:nvSpPr>
          <p:cNvPr id="6" name="Zástupný symbol pro číslo snímku 5">
            <a:extLst>
              <a:ext uri="{FF2B5EF4-FFF2-40B4-BE49-F238E27FC236}">
                <a16:creationId xmlns:a16="http://schemas.microsoft.com/office/drawing/2014/main" id="{89D00AFD-BB58-B409-EFAF-B7441735141C}"/>
              </a:ext>
            </a:extLst>
          </p:cNvPr>
          <p:cNvSpPr>
            <a:spLocks noGrp="1"/>
          </p:cNvSpPr>
          <p:nvPr>
            <p:ph type="sldNum" sz="quarter" idx="12"/>
          </p:nvPr>
        </p:nvSpPr>
        <p:spPr/>
        <p:txBody>
          <a:bodyPr/>
          <a:lstStyle>
            <a:lvl1pPr>
              <a:defRPr/>
            </a:lvl1pPr>
          </a:lstStyle>
          <a:p>
            <a:pPr>
              <a:defRPr/>
            </a:pPr>
            <a:fld id="{15E77AB2-C60D-4506-BAA9-8ED1E5EAC789}" type="slidenum">
              <a:rPr lang="sk-SK" altLang="sk-SK"/>
              <a:pPr>
                <a:defRPr/>
              </a:pPr>
              <a:t>‹#›</a:t>
            </a:fld>
            <a:endParaRPr lang="sk-SK" altLang="sk-SK"/>
          </a:p>
        </p:txBody>
      </p:sp>
    </p:spTree>
    <p:extLst>
      <p:ext uri="{BB962C8B-B14F-4D97-AF65-F5344CB8AC3E}">
        <p14:creationId xmlns:p14="http://schemas.microsoft.com/office/powerpoint/2010/main" val="392746616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Záhlaví části">
    <p:spTree>
      <p:nvGrpSpPr>
        <p:cNvPr id="1" name=""/>
        <p:cNvGrpSpPr/>
        <p:nvPr/>
      </p:nvGrpSpPr>
      <p:grpSpPr>
        <a:xfrm>
          <a:off x="0" y="0"/>
          <a:ext cx="0" cy="0"/>
          <a:chOff x="0" y="0"/>
          <a:chExt cx="0" cy="0"/>
        </a:xfrm>
      </p:grpSpPr>
      <p:sp>
        <p:nvSpPr>
          <p:cNvPr id="2" name="Nadpis 1"/>
          <p:cNvSpPr>
            <a:spLocks noGrp="1"/>
          </p:cNvSpPr>
          <p:nvPr>
            <p:ph type="title"/>
          </p:nvPr>
        </p:nvSpPr>
        <p:spPr>
          <a:xfrm>
            <a:off x="722313" y="4406900"/>
            <a:ext cx="7772400" cy="1362075"/>
          </a:xfrm>
        </p:spPr>
        <p:txBody>
          <a:bodyPr anchor="t"/>
          <a:lstStyle>
            <a:lvl1pPr algn="l">
              <a:defRPr sz="4000" b="1" cap="all"/>
            </a:lvl1pPr>
          </a:lstStyle>
          <a:p>
            <a:r>
              <a:rPr lang="cs-CZ"/>
              <a:t>Klepnutím lze upravit styl předlohy nadpisů.</a:t>
            </a:r>
            <a:endParaRPr lang="sk-SK"/>
          </a:p>
        </p:txBody>
      </p:sp>
      <p:sp>
        <p:nvSpPr>
          <p:cNvPr id="3" name="Zástupný symbol pro text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cs-CZ"/>
              <a:t>Klepnutím lze upravit styly předlohy textu.</a:t>
            </a:r>
          </a:p>
        </p:txBody>
      </p:sp>
      <p:sp>
        <p:nvSpPr>
          <p:cNvPr id="4" name="Zástupný symbol pro datum 3">
            <a:extLst>
              <a:ext uri="{FF2B5EF4-FFF2-40B4-BE49-F238E27FC236}">
                <a16:creationId xmlns:a16="http://schemas.microsoft.com/office/drawing/2014/main" id="{F2BF1D6E-C991-3B3A-4D8E-A9983BFE9035}"/>
              </a:ext>
            </a:extLst>
          </p:cNvPr>
          <p:cNvSpPr>
            <a:spLocks noGrp="1"/>
          </p:cNvSpPr>
          <p:nvPr>
            <p:ph type="dt" sz="half" idx="10"/>
          </p:nvPr>
        </p:nvSpPr>
        <p:spPr/>
        <p:txBody>
          <a:bodyPr/>
          <a:lstStyle>
            <a:lvl1pPr>
              <a:defRPr/>
            </a:lvl1pPr>
          </a:lstStyle>
          <a:p>
            <a:pPr>
              <a:defRPr/>
            </a:pPr>
            <a:fld id="{07647D49-7760-4FD6-A711-8C5FE226A379}" type="datetimeFigureOut">
              <a:rPr lang="sk-SK"/>
              <a:pPr>
                <a:defRPr/>
              </a:pPr>
              <a:t>11. 11. 2024</a:t>
            </a:fld>
            <a:endParaRPr lang="sk-SK"/>
          </a:p>
        </p:txBody>
      </p:sp>
      <p:sp>
        <p:nvSpPr>
          <p:cNvPr id="5" name="Zástupný symbol pro zápatí 4">
            <a:extLst>
              <a:ext uri="{FF2B5EF4-FFF2-40B4-BE49-F238E27FC236}">
                <a16:creationId xmlns:a16="http://schemas.microsoft.com/office/drawing/2014/main" id="{76551E47-7198-3C9A-3267-7803C542EFEA}"/>
              </a:ext>
            </a:extLst>
          </p:cNvPr>
          <p:cNvSpPr>
            <a:spLocks noGrp="1"/>
          </p:cNvSpPr>
          <p:nvPr>
            <p:ph type="ftr" sz="quarter" idx="11"/>
          </p:nvPr>
        </p:nvSpPr>
        <p:spPr/>
        <p:txBody>
          <a:bodyPr/>
          <a:lstStyle>
            <a:lvl1pPr>
              <a:defRPr/>
            </a:lvl1pPr>
          </a:lstStyle>
          <a:p>
            <a:pPr>
              <a:defRPr/>
            </a:pPr>
            <a:endParaRPr lang="sk-SK"/>
          </a:p>
        </p:txBody>
      </p:sp>
      <p:sp>
        <p:nvSpPr>
          <p:cNvPr id="6" name="Zástupný symbol pro číslo snímku 5">
            <a:extLst>
              <a:ext uri="{FF2B5EF4-FFF2-40B4-BE49-F238E27FC236}">
                <a16:creationId xmlns:a16="http://schemas.microsoft.com/office/drawing/2014/main" id="{E8D0EBEE-59DE-1BDB-60ED-1FDAD366093F}"/>
              </a:ext>
            </a:extLst>
          </p:cNvPr>
          <p:cNvSpPr>
            <a:spLocks noGrp="1"/>
          </p:cNvSpPr>
          <p:nvPr>
            <p:ph type="sldNum" sz="quarter" idx="12"/>
          </p:nvPr>
        </p:nvSpPr>
        <p:spPr/>
        <p:txBody>
          <a:bodyPr/>
          <a:lstStyle>
            <a:lvl1pPr>
              <a:defRPr/>
            </a:lvl1pPr>
          </a:lstStyle>
          <a:p>
            <a:pPr>
              <a:defRPr/>
            </a:pPr>
            <a:fld id="{0D7152BA-6BCC-4F8D-9B16-4FC3D419B67B}" type="slidenum">
              <a:rPr lang="sk-SK" altLang="sk-SK"/>
              <a:pPr>
                <a:defRPr/>
              </a:pPr>
              <a:t>‹#›</a:t>
            </a:fld>
            <a:endParaRPr lang="sk-SK" altLang="sk-SK"/>
          </a:p>
        </p:txBody>
      </p:sp>
    </p:spTree>
    <p:extLst>
      <p:ext uri="{BB962C8B-B14F-4D97-AF65-F5344CB8AC3E}">
        <p14:creationId xmlns:p14="http://schemas.microsoft.com/office/powerpoint/2010/main" val="58515373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va obsahy">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a:t>Klepnutím lze upravit styl předlohy nadpisů.</a:t>
            </a:r>
            <a:endParaRPr lang="sk-SK"/>
          </a:p>
        </p:txBody>
      </p:sp>
      <p:sp>
        <p:nvSpPr>
          <p:cNvPr id="3" name="Zástupný symbol pro obsah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cs-CZ"/>
              <a:t>Klepnutím lze upravit styly předlohy textu.</a:t>
            </a:r>
          </a:p>
          <a:p>
            <a:pPr lvl="1"/>
            <a:r>
              <a:rPr lang="cs-CZ"/>
              <a:t>Druhá úroveň</a:t>
            </a:r>
          </a:p>
          <a:p>
            <a:pPr lvl="2"/>
            <a:r>
              <a:rPr lang="cs-CZ"/>
              <a:t>Třetí úroveň</a:t>
            </a:r>
          </a:p>
          <a:p>
            <a:pPr lvl="3"/>
            <a:r>
              <a:rPr lang="cs-CZ"/>
              <a:t>Čtvrtá úroveň</a:t>
            </a:r>
          </a:p>
          <a:p>
            <a:pPr lvl="4"/>
            <a:r>
              <a:rPr lang="cs-CZ"/>
              <a:t>Pátá úroveň</a:t>
            </a:r>
            <a:endParaRPr lang="sk-SK"/>
          </a:p>
        </p:txBody>
      </p:sp>
      <p:sp>
        <p:nvSpPr>
          <p:cNvPr id="4" name="Zástupný symbol pro obsah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cs-CZ"/>
              <a:t>Klepnutím lze upravit styly předlohy textu.</a:t>
            </a:r>
          </a:p>
          <a:p>
            <a:pPr lvl="1"/>
            <a:r>
              <a:rPr lang="cs-CZ"/>
              <a:t>Druhá úroveň</a:t>
            </a:r>
          </a:p>
          <a:p>
            <a:pPr lvl="2"/>
            <a:r>
              <a:rPr lang="cs-CZ"/>
              <a:t>Třetí úroveň</a:t>
            </a:r>
          </a:p>
          <a:p>
            <a:pPr lvl="3"/>
            <a:r>
              <a:rPr lang="cs-CZ"/>
              <a:t>Čtvrtá úroveň</a:t>
            </a:r>
          </a:p>
          <a:p>
            <a:pPr lvl="4"/>
            <a:r>
              <a:rPr lang="cs-CZ"/>
              <a:t>Pátá úroveň</a:t>
            </a:r>
            <a:endParaRPr lang="sk-SK"/>
          </a:p>
        </p:txBody>
      </p:sp>
      <p:sp>
        <p:nvSpPr>
          <p:cNvPr id="5" name="Zástupný symbol pro datum 3">
            <a:extLst>
              <a:ext uri="{FF2B5EF4-FFF2-40B4-BE49-F238E27FC236}">
                <a16:creationId xmlns:a16="http://schemas.microsoft.com/office/drawing/2014/main" id="{467D4151-1E8D-B497-0B5C-B7C3B7583BF6}"/>
              </a:ext>
            </a:extLst>
          </p:cNvPr>
          <p:cNvSpPr>
            <a:spLocks noGrp="1"/>
          </p:cNvSpPr>
          <p:nvPr>
            <p:ph type="dt" sz="half" idx="10"/>
          </p:nvPr>
        </p:nvSpPr>
        <p:spPr/>
        <p:txBody>
          <a:bodyPr/>
          <a:lstStyle>
            <a:lvl1pPr>
              <a:defRPr/>
            </a:lvl1pPr>
          </a:lstStyle>
          <a:p>
            <a:pPr>
              <a:defRPr/>
            </a:pPr>
            <a:fld id="{E4C409AE-11CA-4F8C-93EC-1735773CB8AC}" type="datetimeFigureOut">
              <a:rPr lang="sk-SK"/>
              <a:pPr>
                <a:defRPr/>
              </a:pPr>
              <a:t>11. 11. 2024</a:t>
            </a:fld>
            <a:endParaRPr lang="sk-SK"/>
          </a:p>
        </p:txBody>
      </p:sp>
      <p:sp>
        <p:nvSpPr>
          <p:cNvPr id="6" name="Zástupný symbol pro zápatí 4">
            <a:extLst>
              <a:ext uri="{FF2B5EF4-FFF2-40B4-BE49-F238E27FC236}">
                <a16:creationId xmlns:a16="http://schemas.microsoft.com/office/drawing/2014/main" id="{454E737F-EB05-212A-B977-F0C103F00C0A}"/>
              </a:ext>
            </a:extLst>
          </p:cNvPr>
          <p:cNvSpPr>
            <a:spLocks noGrp="1"/>
          </p:cNvSpPr>
          <p:nvPr>
            <p:ph type="ftr" sz="quarter" idx="11"/>
          </p:nvPr>
        </p:nvSpPr>
        <p:spPr/>
        <p:txBody>
          <a:bodyPr/>
          <a:lstStyle>
            <a:lvl1pPr>
              <a:defRPr/>
            </a:lvl1pPr>
          </a:lstStyle>
          <a:p>
            <a:pPr>
              <a:defRPr/>
            </a:pPr>
            <a:endParaRPr lang="sk-SK"/>
          </a:p>
        </p:txBody>
      </p:sp>
      <p:sp>
        <p:nvSpPr>
          <p:cNvPr id="7" name="Zástupný symbol pro číslo snímku 5">
            <a:extLst>
              <a:ext uri="{FF2B5EF4-FFF2-40B4-BE49-F238E27FC236}">
                <a16:creationId xmlns:a16="http://schemas.microsoft.com/office/drawing/2014/main" id="{33F18715-4F52-031B-B491-7304445C3C62}"/>
              </a:ext>
            </a:extLst>
          </p:cNvPr>
          <p:cNvSpPr>
            <a:spLocks noGrp="1"/>
          </p:cNvSpPr>
          <p:nvPr>
            <p:ph type="sldNum" sz="quarter" idx="12"/>
          </p:nvPr>
        </p:nvSpPr>
        <p:spPr/>
        <p:txBody>
          <a:bodyPr/>
          <a:lstStyle>
            <a:lvl1pPr>
              <a:defRPr/>
            </a:lvl1pPr>
          </a:lstStyle>
          <a:p>
            <a:pPr>
              <a:defRPr/>
            </a:pPr>
            <a:fld id="{7357CA1F-4194-4EC0-9BE1-F6004FEE446B}" type="slidenum">
              <a:rPr lang="sk-SK" altLang="sk-SK"/>
              <a:pPr>
                <a:defRPr/>
              </a:pPr>
              <a:t>‹#›</a:t>
            </a:fld>
            <a:endParaRPr lang="sk-SK" altLang="sk-SK"/>
          </a:p>
        </p:txBody>
      </p:sp>
    </p:spTree>
    <p:extLst>
      <p:ext uri="{BB962C8B-B14F-4D97-AF65-F5344CB8AC3E}">
        <p14:creationId xmlns:p14="http://schemas.microsoft.com/office/powerpoint/2010/main" val="34291560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ovnání">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lvl1pPr>
              <a:defRPr/>
            </a:lvl1pPr>
          </a:lstStyle>
          <a:p>
            <a:r>
              <a:rPr lang="cs-CZ"/>
              <a:t>Klepnutím lze upravit styl předlohy nadpisů.</a:t>
            </a:r>
            <a:endParaRPr lang="sk-SK"/>
          </a:p>
        </p:txBody>
      </p:sp>
      <p:sp>
        <p:nvSpPr>
          <p:cNvPr id="3" name="Zástupný symbol pro text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a:t>Klepnutím lze upravit styly předlohy textu.</a:t>
            </a:r>
          </a:p>
        </p:txBody>
      </p:sp>
      <p:sp>
        <p:nvSpPr>
          <p:cNvPr id="4" name="Zástupný symbol pro obsah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cs-CZ"/>
              <a:t>Klepnutím lze upravit styly předlohy textu.</a:t>
            </a:r>
          </a:p>
          <a:p>
            <a:pPr lvl="1"/>
            <a:r>
              <a:rPr lang="cs-CZ"/>
              <a:t>Druhá úroveň</a:t>
            </a:r>
          </a:p>
          <a:p>
            <a:pPr lvl="2"/>
            <a:r>
              <a:rPr lang="cs-CZ"/>
              <a:t>Třetí úroveň</a:t>
            </a:r>
          </a:p>
          <a:p>
            <a:pPr lvl="3"/>
            <a:r>
              <a:rPr lang="cs-CZ"/>
              <a:t>Čtvrtá úroveň</a:t>
            </a:r>
          </a:p>
          <a:p>
            <a:pPr lvl="4"/>
            <a:r>
              <a:rPr lang="cs-CZ"/>
              <a:t>Pátá úroveň</a:t>
            </a:r>
            <a:endParaRPr lang="sk-SK"/>
          </a:p>
        </p:txBody>
      </p:sp>
      <p:sp>
        <p:nvSpPr>
          <p:cNvPr id="5" name="Zástupný symbol pro text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a:t>Klepnutím lze upravit styly předlohy textu.</a:t>
            </a:r>
          </a:p>
        </p:txBody>
      </p:sp>
      <p:sp>
        <p:nvSpPr>
          <p:cNvPr id="6" name="Zástupný symbol pro obsah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cs-CZ"/>
              <a:t>Klepnutím lze upravit styly předlohy textu.</a:t>
            </a:r>
          </a:p>
          <a:p>
            <a:pPr lvl="1"/>
            <a:r>
              <a:rPr lang="cs-CZ"/>
              <a:t>Druhá úroveň</a:t>
            </a:r>
          </a:p>
          <a:p>
            <a:pPr lvl="2"/>
            <a:r>
              <a:rPr lang="cs-CZ"/>
              <a:t>Třetí úroveň</a:t>
            </a:r>
          </a:p>
          <a:p>
            <a:pPr lvl="3"/>
            <a:r>
              <a:rPr lang="cs-CZ"/>
              <a:t>Čtvrtá úroveň</a:t>
            </a:r>
          </a:p>
          <a:p>
            <a:pPr lvl="4"/>
            <a:r>
              <a:rPr lang="cs-CZ"/>
              <a:t>Pátá úroveň</a:t>
            </a:r>
            <a:endParaRPr lang="sk-SK"/>
          </a:p>
        </p:txBody>
      </p:sp>
      <p:sp>
        <p:nvSpPr>
          <p:cNvPr id="7" name="Zástupný symbol pro datum 3">
            <a:extLst>
              <a:ext uri="{FF2B5EF4-FFF2-40B4-BE49-F238E27FC236}">
                <a16:creationId xmlns:a16="http://schemas.microsoft.com/office/drawing/2014/main" id="{556BCE64-98C4-30D5-9CF1-0D54916C1E9D}"/>
              </a:ext>
            </a:extLst>
          </p:cNvPr>
          <p:cNvSpPr>
            <a:spLocks noGrp="1"/>
          </p:cNvSpPr>
          <p:nvPr>
            <p:ph type="dt" sz="half" idx="10"/>
          </p:nvPr>
        </p:nvSpPr>
        <p:spPr/>
        <p:txBody>
          <a:bodyPr/>
          <a:lstStyle>
            <a:lvl1pPr>
              <a:defRPr/>
            </a:lvl1pPr>
          </a:lstStyle>
          <a:p>
            <a:pPr>
              <a:defRPr/>
            </a:pPr>
            <a:fld id="{86EA4ACA-2976-4A69-83C9-28E32D0E538F}" type="datetimeFigureOut">
              <a:rPr lang="sk-SK"/>
              <a:pPr>
                <a:defRPr/>
              </a:pPr>
              <a:t>11. 11. 2024</a:t>
            </a:fld>
            <a:endParaRPr lang="sk-SK"/>
          </a:p>
        </p:txBody>
      </p:sp>
      <p:sp>
        <p:nvSpPr>
          <p:cNvPr id="8" name="Zástupný symbol pro zápatí 4">
            <a:extLst>
              <a:ext uri="{FF2B5EF4-FFF2-40B4-BE49-F238E27FC236}">
                <a16:creationId xmlns:a16="http://schemas.microsoft.com/office/drawing/2014/main" id="{B0A9DF73-B892-52E2-340B-298340466C33}"/>
              </a:ext>
            </a:extLst>
          </p:cNvPr>
          <p:cNvSpPr>
            <a:spLocks noGrp="1"/>
          </p:cNvSpPr>
          <p:nvPr>
            <p:ph type="ftr" sz="quarter" idx="11"/>
          </p:nvPr>
        </p:nvSpPr>
        <p:spPr/>
        <p:txBody>
          <a:bodyPr/>
          <a:lstStyle>
            <a:lvl1pPr>
              <a:defRPr/>
            </a:lvl1pPr>
          </a:lstStyle>
          <a:p>
            <a:pPr>
              <a:defRPr/>
            </a:pPr>
            <a:endParaRPr lang="sk-SK"/>
          </a:p>
        </p:txBody>
      </p:sp>
      <p:sp>
        <p:nvSpPr>
          <p:cNvPr id="9" name="Zástupný symbol pro číslo snímku 5">
            <a:extLst>
              <a:ext uri="{FF2B5EF4-FFF2-40B4-BE49-F238E27FC236}">
                <a16:creationId xmlns:a16="http://schemas.microsoft.com/office/drawing/2014/main" id="{BD4551C4-5B0E-2DF0-7096-6781810B29EF}"/>
              </a:ext>
            </a:extLst>
          </p:cNvPr>
          <p:cNvSpPr>
            <a:spLocks noGrp="1"/>
          </p:cNvSpPr>
          <p:nvPr>
            <p:ph type="sldNum" sz="quarter" idx="12"/>
          </p:nvPr>
        </p:nvSpPr>
        <p:spPr/>
        <p:txBody>
          <a:bodyPr/>
          <a:lstStyle>
            <a:lvl1pPr>
              <a:defRPr/>
            </a:lvl1pPr>
          </a:lstStyle>
          <a:p>
            <a:pPr>
              <a:defRPr/>
            </a:pPr>
            <a:fld id="{5EC356C3-C850-42D8-BC87-2CE668A2C1B7}" type="slidenum">
              <a:rPr lang="sk-SK" altLang="sk-SK"/>
              <a:pPr>
                <a:defRPr/>
              </a:pPr>
              <a:t>‹#›</a:t>
            </a:fld>
            <a:endParaRPr lang="sk-SK" altLang="sk-SK"/>
          </a:p>
        </p:txBody>
      </p:sp>
    </p:spTree>
    <p:extLst>
      <p:ext uri="{BB962C8B-B14F-4D97-AF65-F5344CB8AC3E}">
        <p14:creationId xmlns:p14="http://schemas.microsoft.com/office/powerpoint/2010/main" val="411573012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Pouze nadpis">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a:t>Klepnutím lze upravit styl předlohy nadpisů.</a:t>
            </a:r>
            <a:endParaRPr lang="sk-SK"/>
          </a:p>
        </p:txBody>
      </p:sp>
      <p:sp>
        <p:nvSpPr>
          <p:cNvPr id="3" name="Zástupný symbol pro datum 3">
            <a:extLst>
              <a:ext uri="{FF2B5EF4-FFF2-40B4-BE49-F238E27FC236}">
                <a16:creationId xmlns:a16="http://schemas.microsoft.com/office/drawing/2014/main" id="{4C4B4D5E-A477-92C7-2DE8-DE2A16955389}"/>
              </a:ext>
            </a:extLst>
          </p:cNvPr>
          <p:cNvSpPr>
            <a:spLocks noGrp="1"/>
          </p:cNvSpPr>
          <p:nvPr>
            <p:ph type="dt" sz="half" idx="10"/>
          </p:nvPr>
        </p:nvSpPr>
        <p:spPr/>
        <p:txBody>
          <a:bodyPr/>
          <a:lstStyle>
            <a:lvl1pPr>
              <a:defRPr/>
            </a:lvl1pPr>
          </a:lstStyle>
          <a:p>
            <a:pPr>
              <a:defRPr/>
            </a:pPr>
            <a:fld id="{8DF264FA-B20E-4ABA-86F3-1C99EDF6D321}" type="datetimeFigureOut">
              <a:rPr lang="sk-SK"/>
              <a:pPr>
                <a:defRPr/>
              </a:pPr>
              <a:t>11. 11. 2024</a:t>
            </a:fld>
            <a:endParaRPr lang="sk-SK"/>
          </a:p>
        </p:txBody>
      </p:sp>
      <p:sp>
        <p:nvSpPr>
          <p:cNvPr id="4" name="Zástupný symbol pro zápatí 4">
            <a:extLst>
              <a:ext uri="{FF2B5EF4-FFF2-40B4-BE49-F238E27FC236}">
                <a16:creationId xmlns:a16="http://schemas.microsoft.com/office/drawing/2014/main" id="{35B4BAE7-F6FB-0A4C-52C4-B4E644694F17}"/>
              </a:ext>
            </a:extLst>
          </p:cNvPr>
          <p:cNvSpPr>
            <a:spLocks noGrp="1"/>
          </p:cNvSpPr>
          <p:nvPr>
            <p:ph type="ftr" sz="quarter" idx="11"/>
          </p:nvPr>
        </p:nvSpPr>
        <p:spPr/>
        <p:txBody>
          <a:bodyPr/>
          <a:lstStyle>
            <a:lvl1pPr>
              <a:defRPr/>
            </a:lvl1pPr>
          </a:lstStyle>
          <a:p>
            <a:pPr>
              <a:defRPr/>
            </a:pPr>
            <a:endParaRPr lang="sk-SK"/>
          </a:p>
        </p:txBody>
      </p:sp>
      <p:sp>
        <p:nvSpPr>
          <p:cNvPr id="5" name="Zástupný symbol pro číslo snímku 5">
            <a:extLst>
              <a:ext uri="{FF2B5EF4-FFF2-40B4-BE49-F238E27FC236}">
                <a16:creationId xmlns:a16="http://schemas.microsoft.com/office/drawing/2014/main" id="{F9B78F82-DB86-4AD3-C68D-3B1892AD017E}"/>
              </a:ext>
            </a:extLst>
          </p:cNvPr>
          <p:cNvSpPr>
            <a:spLocks noGrp="1"/>
          </p:cNvSpPr>
          <p:nvPr>
            <p:ph type="sldNum" sz="quarter" idx="12"/>
          </p:nvPr>
        </p:nvSpPr>
        <p:spPr/>
        <p:txBody>
          <a:bodyPr/>
          <a:lstStyle>
            <a:lvl1pPr>
              <a:defRPr/>
            </a:lvl1pPr>
          </a:lstStyle>
          <a:p>
            <a:pPr>
              <a:defRPr/>
            </a:pPr>
            <a:fld id="{34449A24-5AF8-4259-B4C7-943108A0B371}" type="slidenum">
              <a:rPr lang="sk-SK" altLang="sk-SK"/>
              <a:pPr>
                <a:defRPr/>
              </a:pPr>
              <a:t>‹#›</a:t>
            </a:fld>
            <a:endParaRPr lang="sk-SK" altLang="sk-SK"/>
          </a:p>
        </p:txBody>
      </p:sp>
    </p:spTree>
    <p:extLst>
      <p:ext uri="{BB962C8B-B14F-4D97-AF65-F5344CB8AC3E}">
        <p14:creationId xmlns:p14="http://schemas.microsoft.com/office/powerpoint/2010/main" val="22287374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rázdný">
    <p:spTree>
      <p:nvGrpSpPr>
        <p:cNvPr id="1" name=""/>
        <p:cNvGrpSpPr/>
        <p:nvPr/>
      </p:nvGrpSpPr>
      <p:grpSpPr>
        <a:xfrm>
          <a:off x="0" y="0"/>
          <a:ext cx="0" cy="0"/>
          <a:chOff x="0" y="0"/>
          <a:chExt cx="0" cy="0"/>
        </a:xfrm>
      </p:grpSpPr>
      <p:sp>
        <p:nvSpPr>
          <p:cNvPr id="2" name="Zástupný symbol pro datum 3">
            <a:extLst>
              <a:ext uri="{FF2B5EF4-FFF2-40B4-BE49-F238E27FC236}">
                <a16:creationId xmlns:a16="http://schemas.microsoft.com/office/drawing/2014/main" id="{294E5D73-0C17-7B2C-3B2D-68912BB79FF1}"/>
              </a:ext>
            </a:extLst>
          </p:cNvPr>
          <p:cNvSpPr>
            <a:spLocks noGrp="1"/>
          </p:cNvSpPr>
          <p:nvPr>
            <p:ph type="dt" sz="half" idx="10"/>
          </p:nvPr>
        </p:nvSpPr>
        <p:spPr/>
        <p:txBody>
          <a:bodyPr/>
          <a:lstStyle>
            <a:lvl1pPr>
              <a:defRPr/>
            </a:lvl1pPr>
          </a:lstStyle>
          <a:p>
            <a:pPr>
              <a:defRPr/>
            </a:pPr>
            <a:fld id="{C76614A0-1996-43FC-8730-9F466E68535C}" type="datetimeFigureOut">
              <a:rPr lang="sk-SK"/>
              <a:pPr>
                <a:defRPr/>
              </a:pPr>
              <a:t>11. 11. 2024</a:t>
            </a:fld>
            <a:endParaRPr lang="sk-SK"/>
          </a:p>
        </p:txBody>
      </p:sp>
      <p:sp>
        <p:nvSpPr>
          <p:cNvPr id="3" name="Zástupný symbol pro zápatí 4">
            <a:extLst>
              <a:ext uri="{FF2B5EF4-FFF2-40B4-BE49-F238E27FC236}">
                <a16:creationId xmlns:a16="http://schemas.microsoft.com/office/drawing/2014/main" id="{D8780B74-F846-D9E1-62B9-C1F7A92078EE}"/>
              </a:ext>
            </a:extLst>
          </p:cNvPr>
          <p:cNvSpPr>
            <a:spLocks noGrp="1"/>
          </p:cNvSpPr>
          <p:nvPr>
            <p:ph type="ftr" sz="quarter" idx="11"/>
          </p:nvPr>
        </p:nvSpPr>
        <p:spPr/>
        <p:txBody>
          <a:bodyPr/>
          <a:lstStyle>
            <a:lvl1pPr>
              <a:defRPr/>
            </a:lvl1pPr>
          </a:lstStyle>
          <a:p>
            <a:pPr>
              <a:defRPr/>
            </a:pPr>
            <a:endParaRPr lang="sk-SK"/>
          </a:p>
        </p:txBody>
      </p:sp>
      <p:sp>
        <p:nvSpPr>
          <p:cNvPr id="4" name="Zástupný symbol pro číslo snímku 5">
            <a:extLst>
              <a:ext uri="{FF2B5EF4-FFF2-40B4-BE49-F238E27FC236}">
                <a16:creationId xmlns:a16="http://schemas.microsoft.com/office/drawing/2014/main" id="{41A6F8D2-3022-0312-2B2D-22E153CD6C3D}"/>
              </a:ext>
            </a:extLst>
          </p:cNvPr>
          <p:cNvSpPr>
            <a:spLocks noGrp="1"/>
          </p:cNvSpPr>
          <p:nvPr>
            <p:ph type="sldNum" sz="quarter" idx="12"/>
          </p:nvPr>
        </p:nvSpPr>
        <p:spPr/>
        <p:txBody>
          <a:bodyPr/>
          <a:lstStyle>
            <a:lvl1pPr>
              <a:defRPr/>
            </a:lvl1pPr>
          </a:lstStyle>
          <a:p>
            <a:pPr>
              <a:defRPr/>
            </a:pPr>
            <a:fld id="{B9D0ABF4-D827-4C16-AFB3-F593A221E7E0}" type="slidenum">
              <a:rPr lang="sk-SK" altLang="sk-SK"/>
              <a:pPr>
                <a:defRPr/>
              </a:pPr>
              <a:t>‹#›</a:t>
            </a:fld>
            <a:endParaRPr lang="sk-SK" altLang="sk-SK"/>
          </a:p>
        </p:txBody>
      </p:sp>
    </p:spTree>
    <p:extLst>
      <p:ext uri="{BB962C8B-B14F-4D97-AF65-F5344CB8AC3E}">
        <p14:creationId xmlns:p14="http://schemas.microsoft.com/office/powerpoint/2010/main" val="115887024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Obsah s titulkem">
    <p:spTree>
      <p:nvGrpSpPr>
        <p:cNvPr id="1" name=""/>
        <p:cNvGrpSpPr/>
        <p:nvPr/>
      </p:nvGrpSpPr>
      <p:grpSpPr>
        <a:xfrm>
          <a:off x="0" y="0"/>
          <a:ext cx="0" cy="0"/>
          <a:chOff x="0" y="0"/>
          <a:chExt cx="0" cy="0"/>
        </a:xfrm>
      </p:grpSpPr>
      <p:sp>
        <p:nvSpPr>
          <p:cNvPr id="2" name="Nadpis 1"/>
          <p:cNvSpPr>
            <a:spLocks noGrp="1"/>
          </p:cNvSpPr>
          <p:nvPr>
            <p:ph type="title"/>
          </p:nvPr>
        </p:nvSpPr>
        <p:spPr>
          <a:xfrm>
            <a:off x="457200" y="273050"/>
            <a:ext cx="3008313" cy="1162050"/>
          </a:xfrm>
        </p:spPr>
        <p:txBody>
          <a:bodyPr anchor="b"/>
          <a:lstStyle>
            <a:lvl1pPr algn="l">
              <a:defRPr sz="2000" b="1"/>
            </a:lvl1pPr>
          </a:lstStyle>
          <a:p>
            <a:r>
              <a:rPr lang="cs-CZ"/>
              <a:t>Klepnutím lze upravit styl předlohy nadpisů.</a:t>
            </a:r>
            <a:endParaRPr lang="sk-SK"/>
          </a:p>
        </p:txBody>
      </p:sp>
      <p:sp>
        <p:nvSpPr>
          <p:cNvPr id="3" name="Zástupný symbol pro obsah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cs-CZ"/>
              <a:t>Klepnutím lze upravit styly předlohy textu.</a:t>
            </a:r>
          </a:p>
          <a:p>
            <a:pPr lvl="1"/>
            <a:r>
              <a:rPr lang="cs-CZ"/>
              <a:t>Druhá úroveň</a:t>
            </a:r>
          </a:p>
          <a:p>
            <a:pPr lvl="2"/>
            <a:r>
              <a:rPr lang="cs-CZ"/>
              <a:t>Třetí úroveň</a:t>
            </a:r>
          </a:p>
          <a:p>
            <a:pPr lvl="3"/>
            <a:r>
              <a:rPr lang="cs-CZ"/>
              <a:t>Čtvrtá úroveň</a:t>
            </a:r>
          </a:p>
          <a:p>
            <a:pPr lvl="4"/>
            <a:r>
              <a:rPr lang="cs-CZ"/>
              <a:t>Pátá úroveň</a:t>
            </a:r>
            <a:endParaRPr lang="sk-SK"/>
          </a:p>
        </p:txBody>
      </p:sp>
      <p:sp>
        <p:nvSpPr>
          <p:cNvPr id="4" name="Zástupný symbol pro text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a:t>Klepnutím lze upravit styly předlohy textu.</a:t>
            </a:r>
          </a:p>
        </p:txBody>
      </p:sp>
      <p:sp>
        <p:nvSpPr>
          <p:cNvPr id="5" name="Zástupný symbol pro datum 3">
            <a:extLst>
              <a:ext uri="{FF2B5EF4-FFF2-40B4-BE49-F238E27FC236}">
                <a16:creationId xmlns:a16="http://schemas.microsoft.com/office/drawing/2014/main" id="{842D5F94-3E39-29AF-323D-270E8181B474}"/>
              </a:ext>
            </a:extLst>
          </p:cNvPr>
          <p:cNvSpPr>
            <a:spLocks noGrp="1"/>
          </p:cNvSpPr>
          <p:nvPr>
            <p:ph type="dt" sz="half" idx="10"/>
          </p:nvPr>
        </p:nvSpPr>
        <p:spPr/>
        <p:txBody>
          <a:bodyPr/>
          <a:lstStyle>
            <a:lvl1pPr>
              <a:defRPr/>
            </a:lvl1pPr>
          </a:lstStyle>
          <a:p>
            <a:pPr>
              <a:defRPr/>
            </a:pPr>
            <a:fld id="{1147A21D-F982-432A-9F53-F1A51E3B15CA}" type="datetimeFigureOut">
              <a:rPr lang="sk-SK"/>
              <a:pPr>
                <a:defRPr/>
              </a:pPr>
              <a:t>11. 11. 2024</a:t>
            </a:fld>
            <a:endParaRPr lang="sk-SK"/>
          </a:p>
        </p:txBody>
      </p:sp>
      <p:sp>
        <p:nvSpPr>
          <p:cNvPr id="6" name="Zástupný symbol pro zápatí 4">
            <a:extLst>
              <a:ext uri="{FF2B5EF4-FFF2-40B4-BE49-F238E27FC236}">
                <a16:creationId xmlns:a16="http://schemas.microsoft.com/office/drawing/2014/main" id="{A6AD77F4-504A-0357-16EF-3EAAF7858B92}"/>
              </a:ext>
            </a:extLst>
          </p:cNvPr>
          <p:cNvSpPr>
            <a:spLocks noGrp="1"/>
          </p:cNvSpPr>
          <p:nvPr>
            <p:ph type="ftr" sz="quarter" idx="11"/>
          </p:nvPr>
        </p:nvSpPr>
        <p:spPr/>
        <p:txBody>
          <a:bodyPr/>
          <a:lstStyle>
            <a:lvl1pPr>
              <a:defRPr/>
            </a:lvl1pPr>
          </a:lstStyle>
          <a:p>
            <a:pPr>
              <a:defRPr/>
            </a:pPr>
            <a:endParaRPr lang="sk-SK"/>
          </a:p>
        </p:txBody>
      </p:sp>
      <p:sp>
        <p:nvSpPr>
          <p:cNvPr id="7" name="Zástupný symbol pro číslo snímku 5">
            <a:extLst>
              <a:ext uri="{FF2B5EF4-FFF2-40B4-BE49-F238E27FC236}">
                <a16:creationId xmlns:a16="http://schemas.microsoft.com/office/drawing/2014/main" id="{EC580136-9AED-5832-7BAE-503E7B782E60}"/>
              </a:ext>
            </a:extLst>
          </p:cNvPr>
          <p:cNvSpPr>
            <a:spLocks noGrp="1"/>
          </p:cNvSpPr>
          <p:nvPr>
            <p:ph type="sldNum" sz="quarter" idx="12"/>
          </p:nvPr>
        </p:nvSpPr>
        <p:spPr/>
        <p:txBody>
          <a:bodyPr/>
          <a:lstStyle>
            <a:lvl1pPr>
              <a:defRPr/>
            </a:lvl1pPr>
          </a:lstStyle>
          <a:p>
            <a:pPr>
              <a:defRPr/>
            </a:pPr>
            <a:fld id="{32F3DC0B-E243-439C-8766-F640DB99F181}" type="slidenum">
              <a:rPr lang="sk-SK" altLang="sk-SK"/>
              <a:pPr>
                <a:defRPr/>
              </a:pPr>
              <a:t>‹#›</a:t>
            </a:fld>
            <a:endParaRPr lang="sk-SK" altLang="sk-SK"/>
          </a:p>
        </p:txBody>
      </p:sp>
    </p:spTree>
    <p:extLst>
      <p:ext uri="{BB962C8B-B14F-4D97-AF65-F5344CB8AC3E}">
        <p14:creationId xmlns:p14="http://schemas.microsoft.com/office/powerpoint/2010/main" val="130873601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Obrázek s titulkem">
    <p:spTree>
      <p:nvGrpSpPr>
        <p:cNvPr id="1" name=""/>
        <p:cNvGrpSpPr/>
        <p:nvPr/>
      </p:nvGrpSpPr>
      <p:grpSpPr>
        <a:xfrm>
          <a:off x="0" y="0"/>
          <a:ext cx="0" cy="0"/>
          <a:chOff x="0" y="0"/>
          <a:chExt cx="0" cy="0"/>
        </a:xfrm>
      </p:grpSpPr>
      <p:sp>
        <p:nvSpPr>
          <p:cNvPr id="2" name="Nadpis 1"/>
          <p:cNvSpPr>
            <a:spLocks noGrp="1"/>
          </p:cNvSpPr>
          <p:nvPr>
            <p:ph type="title"/>
          </p:nvPr>
        </p:nvSpPr>
        <p:spPr>
          <a:xfrm>
            <a:off x="1792288" y="4800600"/>
            <a:ext cx="5486400" cy="566738"/>
          </a:xfrm>
        </p:spPr>
        <p:txBody>
          <a:bodyPr anchor="b"/>
          <a:lstStyle>
            <a:lvl1pPr algn="l">
              <a:defRPr sz="2000" b="1"/>
            </a:lvl1pPr>
          </a:lstStyle>
          <a:p>
            <a:r>
              <a:rPr lang="cs-CZ"/>
              <a:t>Klepnutím lze upravit styl předlohy nadpisů.</a:t>
            </a:r>
            <a:endParaRPr lang="sk-SK"/>
          </a:p>
        </p:txBody>
      </p:sp>
      <p:sp>
        <p:nvSpPr>
          <p:cNvPr id="3" name="Zástupný symbol pro obrázek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sk-SK" noProof="0"/>
          </a:p>
        </p:txBody>
      </p:sp>
      <p:sp>
        <p:nvSpPr>
          <p:cNvPr id="4" name="Zástupný symbol pro text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a:t>Klepnutím lze upravit styly předlohy textu.</a:t>
            </a:r>
          </a:p>
        </p:txBody>
      </p:sp>
      <p:sp>
        <p:nvSpPr>
          <p:cNvPr id="5" name="Zástupný symbol pro datum 3">
            <a:extLst>
              <a:ext uri="{FF2B5EF4-FFF2-40B4-BE49-F238E27FC236}">
                <a16:creationId xmlns:a16="http://schemas.microsoft.com/office/drawing/2014/main" id="{72DEE761-B0EB-A41F-116A-30FE05702266}"/>
              </a:ext>
            </a:extLst>
          </p:cNvPr>
          <p:cNvSpPr>
            <a:spLocks noGrp="1"/>
          </p:cNvSpPr>
          <p:nvPr>
            <p:ph type="dt" sz="half" idx="10"/>
          </p:nvPr>
        </p:nvSpPr>
        <p:spPr/>
        <p:txBody>
          <a:bodyPr/>
          <a:lstStyle>
            <a:lvl1pPr>
              <a:defRPr/>
            </a:lvl1pPr>
          </a:lstStyle>
          <a:p>
            <a:pPr>
              <a:defRPr/>
            </a:pPr>
            <a:fld id="{49E2DCF2-12BF-4C30-A232-2BAC14CFA8B0}" type="datetimeFigureOut">
              <a:rPr lang="sk-SK"/>
              <a:pPr>
                <a:defRPr/>
              </a:pPr>
              <a:t>11. 11. 2024</a:t>
            </a:fld>
            <a:endParaRPr lang="sk-SK"/>
          </a:p>
        </p:txBody>
      </p:sp>
      <p:sp>
        <p:nvSpPr>
          <p:cNvPr id="6" name="Zástupný symbol pro zápatí 4">
            <a:extLst>
              <a:ext uri="{FF2B5EF4-FFF2-40B4-BE49-F238E27FC236}">
                <a16:creationId xmlns:a16="http://schemas.microsoft.com/office/drawing/2014/main" id="{0A61EBE3-6C51-D301-2B0C-CDA5CA19DD3D}"/>
              </a:ext>
            </a:extLst>
          </p:cNvPr>
          <p:cNvSpPr>
            <a:spLocks noGrp="1"/>
          </p:cNvSpPr>
          <p:nvPr>
            <p:ph type="ftr" sz="quarter" idx="11"/>
          </p:nvPr>
        </p:nvSpPr>
        <p:spPr/>
        <p:txBody>
          <a:bodyPr/>
          <a:lstStyle>
            <a:lvl1pPr>
              <a:defRPr/>
            </a:lvl1pPr>
          </a:lstStyle>
          <a:p>
            <a:pPr>
              <a:defRPr/>
            </a:pPr>
            <a:endParaRPr lang="sk-SK"/>
          </a:p>
        </p:txBody>
      </p:sp>
      <p:sp>
        <p:nvSpPr>
          <p:cNvPr id="7" name="Zástupný symbol pro číslo snímku 5">
            <a:extLst>
              <a:ext uri="{FF2B5EF4-FFF2-40B4-BE49-F238E27FC236}">
                <a16:creationId xmlns:a16="http://schemas.microsoft.com/office/drawing/2014/main" id="{5FF7674F-F9EA-075D-A243-BAED7B73499C}"/>
              </a:ext>
            </a:extLst>
          </p:cNvPr>
          <p:cNvSpPr>
            <a:spLocks noGrp="1"/>
          </p:cNvSpPr>
          <p:nvPr>
            <p:ph type="sldNum" sz="quarter" idx="12"/>
          </p:nvPr>
        </p:nvSpPr>
        <p:spPr/>
        <p:txBody>
          <a:bodyPr/>
          <a:lstStyle>
            <a:lvl1pPr>
              <a:defRPr/>
            </a:lvl1pPr>
          </a:lstStyle>
          <a:p>
            <a:pPr>
              <a:defRPr/>
            </a:pPr>
            <a:fld id="{E8B5325C-74FF-497F-B0E2-BB593D113A40}" type="slidenum">
              <a:rPr lang="sk-SK" altLang="sk-SK"/>
              <a:pPr>
                <a:defRPr/>
              </a:pPr>
              <a:t>‹#›</a:t>
            </a:fld>
            <a:endParaRPr lang="sk-SK" altLang="sk-SK"/>
          </a:p>
        </p:txBody>
      </p:sp>
    </p:spTree>
    <p:extLst>
      <p:ext uri="{BB962C8B-B14F-4D97-AF65-F5344CB8AC3E}">
        <p14:creationId xmlns:p14="http://schemas.microsoft.com/office/powerpoint/2010/main" val="157753034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Zástupný symbol pro nadpis 1">
            <a:extLst>
              <a:ext uri="{FF2B5EF4-FFF2-40B4-BE49-F238E27FC236}">
                <a16:creationId xmlns:a16="http://schemas.microsoft.com/office/drawing/2014/main" id="{B4306985-0943-DC7C-362E-30907C5610B9}"/>
              </a:ext>
            </a:extLst>
          </p:cNvPr>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cs-CZ" altLang="sk-SK"/>
              <a:t>Klepnutím lze upravit styl předlohy nadpisů.</a:t>
            </a:r>
            <a:endParaRPr lang="sk-SK" altLang="sk-SK"/>
          </a:p>
        </p:txBody>
      </p:sp>
      <p:sp>
        <p:nvSpPr>
          <p:cNvPr id="1027" name="Zástupný symbol pro text 2">
            <a:extLst>
              <a:ext uri="{FF2B5EF4-FFF2-40B4-BE49-F238E27FC236}">
                <a16:creationId xmlns:a16="http://schemas.microsoft.com/office/drawing/2014/main" id="{E426F3C9-CECA-BBB5-6E40-0E530776FD73}"/>
              </a:ext>
            </a:extLst>
          </p:cNvPr>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cs-CZ" altLang="sk-SK"/>
              <a:t>Klepnutím lze upravit styly předlohy textu.</a:t>
            </a:r>
          </a:p>
          <a:p>
            <a:pPr lvl="1"/>
            <a:r>
              <a:rPr lang="cs-CZ" altLang="sk-SK"/>
              <a:t>Druhá úroveň</a:t>
            </a:r>
          </a:p>
          <a:p>
            <a:pPr lvl="2"/>
            <a:r>
              <a:rPr lang="cs-CZ" altLang="sk-SK"/>
              <a:t>Třetí úroveň</a:t>
            </a:r>
          </a:p>
          <a:p>
            <a:pPr lvl="3"/>
            <a:r>
              <a:rPr lang="cs-CZ" altLang="sk-SK"/>
              <a:t>Čtvrtá úroveň</a:t>
            </a:r>
          </a:p>
          <a:p>
            <a:pPr lvl="4"/>
            <a:r>
              <a:rPr lang="cs-CZ" altLang="sk-SK"/>
              <a:t>Pátá úroveň</a:t>
            </a:r>
            <a:endParaRPr lang="sk-SK" altLang="sk-SK"/>
          </a:p>
        </p:txBody>
      </p:sp>
      <p:sp>
        <p:nvSpPr>
          <p:cNvPr id="4" name="Zástupný symbol pro datum 3">
            <a:extLst>
              <a:ext uri="{FF2B5EF4-FFF2-40B4-BE49-F238E27FC236}">
                <a16:creationId xmlns:a16="http://schemas.microsoft.com/office/drawing/2014/main" id="{B9ACECBE-382B-CAE0-F997-99C02D028241}"/>
              </a:ext>
            </a:extLst>
          </p:cNvPr>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eaLnBrk="1" fontAlgn="auto" hangingPunct="1">
              <a:spcBef>
                <a:spcPts val="0"/>
              </a:spcBef>
              <a:spcAft>
                <a:spcPts val="0"/>
              </a:spcAft>
              <a:defRPr sz="1200">
                <a:solidFill>
                  <a:schemeClr val="tx1">
                    <a:tint val="75000"/>
                  </a:schemeClr>
                </a:solidFill>
                <a:latin typeface="+mn-lt"/>
                <a:cs typeface="+mn-cs"/>
              </a:defRPr>
            </a:lvl1pPr>
          </a:lstStyle>
          <a:p>
            <a:pPr>
              <a:defRPr/>
            </a:pPr>
            <a:fld id="{F97B5AB8-F06A-40FD-9ECB-E34EDCFE44A3}" type="datetimeFigureOut">
              <a:rPr lang="sk-SK"/>
              <a:pPr>
                <a:defRPr/>
              </a:pPr>
              <a:t>11. 11. 2024</a:t>
            </a:fld>
            <a:endParaRPr lang="sk-SK"/>
          </a:p>
        </p:txBody>
      </p:sp>
      <p:sp>
        <p:nvSpPr>
          <p:cNvPr id="5" name="Zástupný symbol pro zápatí 4">
            <a:extLst>
              <a:ext uri="{FF2B5EF4-FFF2-40B4-BE49-F238E27FC236}">
                <a16:creationId xmlns:a16="http://schemas.microsoft.com/office/drawing/2014/main" id="{9D8AA5F7-A74A-F347-8124-B1FF99A8A907}"/>
              </a:ext>
            </a:extLst>
          </p:cNvPr>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schemeClr val="tx1">
                    <a:tint val="75000"/>
                  </a:schemeClr>
                </a:solidFill>
                <a:latin typeface="+mn-lt"/>
                <a:cs typeface="+mn-cs"/>
              </a:defRPr>
            </a:lvl1pPr>
          </a:lstStyle>
          <a:p>
            <a:pPr>
              <a:defRPr/>
            </a:pPr>
            <a:endParaRPr lang="sk-SK"/>
          </a:p>
        </p:txBody>
      </p:sp>
      <p:sp>
        <p:nvSpPr>
          <p:cNvPr id="6" name="Zástupný symbol pro číslo snímku 5">
            <a:extLst>
              <a:ext uri="{FF2B5EF4-FFF2-40B4-BE49-F238E27FC236}">
                <a16:creationId xmlns:a16="http://schemas.microsoft.com/office/drawing/2014/main" id="{39B25E28-751A-2CA3-ACB7-57B21EAAE31D}"/>
              </a:ext>
            </a:extLst>
          </p:cNvPr>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a:solidFill>
                  <a:srgbClr val="898989"/>
                </a:solidFill>
                <a:latin typeface="Calibri" panose="020F0502020204030204" pitchFamily="34" charset="0"/>
              </a:defRPr>
            </a:lvl1pPr>
          </a:lstStyle>
          <a:p>
            <a:pPr>
              <a:defRPr/>
            </a:pPr>
            <a:fld id="{D5E7989B-D25B-4C48-97FC-DF1ECCFF955F}" type="slidenum">
              <a:rPr lang="sk-SK" altLang="sk-SK"/>
              <a:pPr>
                <a:defRPr/>
              </a:pPr>
              <a:t>‹#›</a:t>
            </a:fld>
            <a:endParaRPr lang="sk-SK" altLang="sk-SK"/>
          </a:p>
        </p:txBody>
      </p:sp>
    </p:spTree>
  </p:cSld>
  <p:clrMap bg1="lt1" tx1="dk1" bg2="lt2" tx2="dk2" accent1="accent1" accent2="accent2" accent3="accent3" accent4="accent4" accent5="accent5" accent6="accent6" hlink="hlink" folHlink="folHlink"/>
  <p:sldLayoutIdLst>
    <p:sldLayoutId id="2147483740" r:id="rId1"/>
    <p:sldLayoutId id="2147483741" r:id="rId2"/>
    <p:sldLayoutId id="2147483742" r:id="rId3"/>
    <p:sldLayoutId id="2147483743" r:id="rId4"/>
    <p:sldLayoutId id="2147483744" r:id="rId5"/>
    <p:sldLayoutId id="2147483745" r:id="rId6"/>
    <p:sldLayoutId id="2147483746" r:id="rId7"/>
    <p:sldLayoutId id="2147483747" r:id="rId8"/>
    <p:sldLayoutId id="2147483748" r:id="rId9"/>
    <p:sldLayoutId id="2147483749" r:id="rId10"/>
    <p:sldLayoutId id="2147483750" r:id="rId11"/>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sk-S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1.png"/><Relationship Id="rId7"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jpeg"/><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2.xml"/><Relationship Id="rId5" Type="http://schemas.openxmlformats.org/officeDocument/2006/relationships/image" Target="../media/image19.png"/><Relationship Id="rId4" Type="http://schemas.openxmlformats.org/officeDocument/2006/relationships/image" Target="../media/image3.jpeg"/></Relationships>
</file>

<file path=ppt/slides/_rels/slide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3.jpeg"/><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7.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2" name="Nadpis 1">
            <a:extLst>
              <a:ext uri="{FF2B5EF4-FFF2-40B4-BE49-F238E27FC236}">
                <a16:creationId xmlns:a16="http://schemas.microsoft.com/office/drawing/2014/main" id="{3F099F2C-55E2-A906-61E1-529B908E2690}"/>
              </a:ext>
            </a:extLst>
          </p:cNvPr>
          <p:cNvSpPr>
            <a:spLocks noGrp="1"/>
          </p:cNvSpPr>
          <p:nvPr>
            <p:ph type="ctrTitle"/>
          </p:nvPr>
        </p:nvSpPr>
        <p:spPr>
          <a:xfrm>
            <a:off x="1043608" y="2336073"/>
            <a:ext cx="7772400" cy="1150937"/>
          </a:xfrm>
        </p:spPr>
        <p:txBody>
          <a:bodyPr/>
          <a:lstStyle/>
          <a:p>
            <a:pPr algn="ctr">
              <a:lnSpc>
                <a:spcPct val="107000"/>
              </a:lnSpc>
              <a:spcAft>
                <a:spcPts val="800"/>
              </a:spcAft>
            </a:pPr>
            <a:r>
              <a:rPr lang="en-GB" sz="2800" b="1" dirty="0" err="1">
                <a:solidFill>
                  <a:schemeClr val="accent2">
                    <a:lumMod val="75000"/>
                  </a:schemeClr>
                </a:solidFill>
                <a:effectLst/>
                <a:latin typeface="Verdana" panose="020B0604030504040204" pitchFamily="34" charset="0"/>
                <a:ea typeface="Calibri" panose="020F0502020204030204" pitchFamily="34" charset="0"/>
                <a:cs typeface="Times New Roman" panose="02020603050405020304" pitchFamily="18" charset="0"/>
              </a:rPr>
              <a:t>Hroznové</a:t>
            </a:r>
            <a:r>
              <a:rPr lang="en-GB" sz="2800" b="1" dirty="0">
                <a:solidFill>
                  <a:schemeClr val="accent2">
                    <a:lumMod val="75000"/>
                  </a:schemeClr>
                </a:solidFill>
                <a:effectLst/>
                <a:latin typeface="Verdana" panose="020B0604030504040204" pitchFamily="34" charset="0"/>
                <a:ea typeface="Calibri" panose="020F0502020204030204" pitchFamily="34" charset="0"/>
                <a:cs typeface="Times New Roman" panose="02020603050405020304" pitchFamily="18" charset="0"/>
              </a:rPr>
              <a:t> </a:t>
            </a:r>
            <a:r>
              <a:rPr lang="en-GB" sz="2800" b="1" dirty="0" err="1">
                <a:solidFill>
                  <a:schemeClr val="accent2">
                    <a:lumMod val="75000"/>
                  </a:schemeClr>
                </a:solidFill>
                <a:effectLst/>
                <a:latin typeface="Verdana" panose="020B0604030504040204" pitchFamily="34" charset="0"/>
                <a:ea typeface="Calibri" panose="020F0502020204030204" pitchFamily="34" charset="0"/>
                <a:cs typeface="Times New Roman" panose="02020603050405020304" pitchFamily="18" charset="0"/>
              </a:rPr>
              <a:t>výlisky</a:t>
            </a:r>
            <a:r>
              <a:rPr lang="en-GB" sz="2800" b="1" dirty="0">
                <a:solidFill>
                  <a:schemeClr val="accent2">
                    <a:lumMod val="75000"/>
                  </a:schemeClr>
                </a:solidFill>
                <a:effectLst/>
                <a:latin typeface="Verdana" panose="020B0604030504040204" pitchFamily="34" charset="0"/>
                <a:ea typeface="Calibri" panose="020F0502020204030204" pitchFamily="34" charset="0"/>
                <a:cs typeface="Times New Roman" panose="02020603050405020304" pitchFamily="18" charset="0"/>
              </a:rPr>
              <a:t> </a:t>
            </a:r>
            <a:r>
              <a:rPr lang="en-GB" sz="2800" b="1" dirty="0" err="1">
                <a:solidFill>
                  <a:schemeClr val="accent2">
                    <a:lumMod val="75000"/>
                  </a:schemeClr>
                </a:solidFill>
                <a:effectLst/>
                <a:latin typeface="Verdana" panose="020B0604030504040204" pitchFamily="34" charset="0"/>
                <a:ea typeface="Calibri" panose="020F0502020204030204" pitchFamily="34" charset="0"/>
                <a:cs typeface="Times New Roman" panose="02020603050405020304" pitchFamily="18" charset="0"/>
              </a:rPr>
              <a:t>ako</a:t>
            </a:r>
            <a:r>
              <a:rPr lang="en-GB" sz="2800" b="1" dirty="0">
                <a:solidFill>
                  <a:schemeClr val="accent2">
                    <a:lumMod val="75000"/>
                  </a:schemeClr>
                </a:solidFill>
                <a:effectLst/>
                <a:latin typeface="Verdana" panose="020B0604030504040204" pitchFamily="34" charset="0"/>
                <a:ea typeface="Calibri" panose="020F0502020204030204" pitchFamily="34" charset="0"/>
                <a:cs typeface="Times New Roman" panose="02020603050405020304" pitchFamily="18" charset="0"/>
              </a:rPr>
              <a:t> </a:t>
            </a:r>
            <a:r>
              <a:rPr lang="en-GB" sz="2800" b="1" dirty="0" err="1">
                <a:solidFill>
                  <a:schemeClr val="accent2">
                    <a:lumMod val="75000"/>
                  </a:schemeClr>
                </a:solidFill>
                <a:effectLst/>
                <a:latin typeface="Verdana" panose="020B0604030504040204" pitchFamily="34" charset="0"/>
                <a:ea typeface="Calibri" panose="020F0502020204030204" pitchFamily="34" charset="0"/>
                <a:cs typeface="Times New Roman" panose="02020603050405020304" pitchFamily="18" charset="0"/>
              </a:rPr>
              <a:t>funkčná</a:t>
            </a:r>
            <a:r>
              <a:rPr lang="en-GB" sz="2800" b="1" dirty="0">
                <a:solidFill>
                  <a:schemeClr val="accent2">
                    <a:lumMod val="75000"/>
                  </a:schemeClr>
                </a:solidFill>
                <a:effectLst/>
                <a:latin typeface="Verdana" panose="020B0604030504040204" pitchFamily="34" charset="0"/>
                <a:ea typeface="Calibri" panose="020F0502020204030204" pitchFamily="34" charset="0"/>
                <a:cs typeface="Times New Roman" panose="02020603050405020304" pitchFamily="18" charset="0"/>
              </a:rPr>
              <a:t> </a:t>
            </a:r>
            <a:r>
              <a:rPr lang="en-GB" sz="2800" b="1" dirty="0" err="1">
                <a:solidFill>
                  <a:schemeClr val="accent2">
                    <a:lumMod val="75000"/>
                  </a:schemeClr>
                </a:solidFill>
                <a:effectLst/>
                <a:latin typeface="Verdana" panose="020B0604030504040204" pitchFamily="34" charset="0"/>
                <a:ea typeface="Calibri" panose="020F0502020204030204" pitchFamily="34" charset="0"/>
                <a:cs typeface="Times New Roman" panose="02020603050405020304" pitchFamily="18" charset="0"/>
              </a:rPr>
              <a:t>prísada</a:t>
            </a:r>
            <a:r>
              <a:rPr lang="en-GB" sz="2800" b="1" dirty="0">
                <a:solidFill>
                  <a:schemeClr val="accent2">
                    <a:lumMod val="75000"/>
                  </a:schemeClr>
                </a:solidFill>
                <a:effectLst/>
                <a:latin typeface="Verdana" panose="020B0604030504040204" pitchFamily="34" charset="0"/>
                <a:ea typeface="Calibri" panose="020F0502020204030204" pitchFamily="34" charset="0"/>
                <a:cs typeface="Times New Roman" panose="02020603050405020304" pitchFamily="18" charset="0"/>
              </a:rPr>
              <a:t> </a:t>
            </a:r>
            <a:r>
              <a:rPr lang="en-GB" sz="2800" b="1" dirty="0" err="1">
                <a:solidFill>
                  <a:schemeClr val="accent2">
                    <a:lumMod val="75000"/>
                  </a:schemeClr>
                </a:solidFill>
                <a:effectLst/>
                <a:latin typeface="Verdana" panose="020B0604030504040204" pitchFamily="34" charset="0"/>
                <a:ea typeface="Calibri" panose="020F0502020204030204" pitchFamily="34" charset="0"/>
                <a:cs typeface="Times New Roman" panose="02020603050405020304" pitchFamily="18" charset="0"/>
              </a:rPr>
              <a:t>pri</a:t>
            </a:r>
            <a:r>
              <a:rPr lang="en-GB" sz="2800" b="1" dirty="0">
                <a:solidFill>
                  <a:schemeClr val="accent2">
                    <a:lumMod val="75000"/>
                  </a:schemeClr>
                </a:solidFill>
                <a:effectLst/>
                <a:latin typeface="Verdana" panose="020B0604030504040204" pitchFamily="34" charset="0"/>
                <a:ea typeface="Calibri" panose="020F0502020204030204" pitchFamily="34" charset="0"/>
                <a:cs typeface="Times New Roman" panose="02020603050405020304" pitchFamily="18" charset="0"/>
              </a:rPr>
              <a:t> </a:t>
            </a:r>
            <a:r>
              <a:rPr lang="en-GB" sz="2800" b="1" dirty="0" err="1">
                <a:solidFill>
                  <a:schemeClr val="accent2">
                    <a:lumMod val="75000"/>
                  </a:schemeClr>
                </a:solidFill>
                <a:effectLst/>
                <a:latin typeface="Verdana" panose="020B0604030504040204" pitchFamily="34" charset="0"/>
                <a:ea typeface="Calibri" panose="020F0502020204030204" pitchFamily="34" charset="0"/>
                <a:cs typeface="Times New Roman" panose="02020603050405020304" pitchFamily="18" charset="0"/>
              </a:rPr>
              <a:t>výrobe</a:t>
            </a:r>
            <a:r>
              <a:rPr lang="en-GB" sz="2800" b="1" dirty="0">
                <a:solidFill>
                  <a:schemeClr val="accent2">
                    <a:lumMod val="75000"/>
                  </a:schemeClr>
                </a:solidFill>
                <a:effectLst/>
                <a:latin typeface="Verdana" panose="020B0604030504040204" pitchFamily="34" charset="0"/>
                <a:ea typeface="Calibri" panose="020F0502020204030204" pitchFamily="34" charset="0"/>
                <a:cs typeface="Times New Roman" panose="02020603050405020304" pitchFamily="18" charset="0"/>
              </a:rPr>
              <a:t> </a:t>
            </a:r>
            <a:r>
              <a:rPr lang="en-GB" sz="2800" b="1" dirty="0" err="1">
                <a:solidFill>
                  <a:schemeClr val="accent2">
                    <a:lumMod val="75000"/>
                  </a:schemeClr>
                </a:solidFill>
                <a:effectLst/>
                <a:latin typeface="Verdana" panose="020B0604030504040204" pitchFamily="34" charset="0"/>
                <a:ea typeface="Calibri" panose="020F0502020204030204" pitchFamily="34" charset="0"/>
                <a:cs typeface="Times New Roman" panose="02020603050405020304" pitchFamily="18" charset="0"/>
              </a:rPr>
              <a:t>trvanlivého</a:t>
            </a:r>
            <a:r>
              <a:rPr lang="en-GB" sz="2800" b="1" dirty="0">
                <a:solidFill>
                  <a:schemeClr val="accent2">
                    <a:lumMod val="75000"/>
                  </a:schemeClr>
                </a:solidFill>
                <a:effectLst/>
                <a:latin typeface="Verdana" panose="020B0604030504040204" pitchFamily="34" charset="0"/>
                <a:ea typeface="Calibri" panose="020F0502020204030204" pitchFamily="34" charset="0"/>
                <a:cs typeface="Times New Roman" panose="02020603050405020304" pitchFamily="18" charset="0"/>
              </a:rPr>
              <a:t> </a:t>
            </a:r>
            <a:r>
              <a:rPr lang="en-GB" sz="2800" b="1" dirty="0" err="1">
                <a:solidFill>
                  <a:schemeClr val="accent2">
                    <a:lumMod val="75000"/>
                  </a:schemeClr>
                </a:solidFill>
                <a:effectLst/>
                <a:latin typeface="Verdana" panose="020B0604030504040204" pitchFamily="34" charset="0"/>
                <a:ea typeface="Calibri" panose="020F0502020204030204" pitchFamily="34" charset="0"/>
                <a:cs typeface="Times New Roman" panose="02020603050405020304" pitchFamily="18" charset="0"/>
              </a:rPr>
              <a:t>pečiva</a:t>
            </a:r>
            <a:endParaRPr lang="sk-SK" sz="2800" dirty="0">
              <a:solidFill>
                <a:schemeClr val="accent2">
                  <a:lumMod val="75000"/>
                </a:schemeClr>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5123" name="Podnadpis 2">
            <a:extLst>
              <a:ext uri="{FF2B5EF4-FFF2-40B4-BE49-F238E27FC236}">
                <a16:creationId xmlns:a16="http://schemas.microsoft.com/office/drawing/2014/main" id="{1A2F7D0B-179B-9A9D-62F8-8CFE0CC34961}"/>
              </a:ext>
            </a:extLst>
          </p:cNvPr>
          <p:cNvSpPr>
            <a:spLocks noGrp="1"/>
          </p:cNvSpPr>
          <p:nvPr>
            <p:ph type="subTitle" idx="1"/>
          </p:nvPr>
        </p:nvSpPr>
        <p:spPr>
          <a:xfrm>
            <a:off x="444757" y="3946458"/>
            <a:ext cx="8942388" cy="1150938"/>
          </a:xfrm>
        </p:spPr>
        <p:txBody>
          <a:bodyPr/>
          <a:lstStyle/>
          <a:p>
            <a:pPr algn="ctr">
              <a:lnSpc>
                <a:spcPct val="107000"/>
              </a:lnSpc>
              <a:spcAft>
                <a:spcPts val="800"/>
              </a:spcAft>
            </a:pPr>
            <a:r>
              <a:rPr lang="en-GB" sz="1400" b="1" dirty="0">
                <a:solidFill>
                  <a:schemeClr val="tx1"/>
                </a:solidFill>
                <a:effectLst/>
                <a:latin typeface="Verdana" panose="020B0604030504040204" pitchFamily="34" charset="0"/>
                <a:ea typeface="Verdana" panose="020B0604030504040204" pitchFamily="34" charset="0"/>
                <a:cs typeface="Times New Roman" panose="02020603050405020304" pitchFamily="18" charset="0"/>
              </a:rPr>
              <a:t>Eva Ivanišová*</a:t>
            </a:r>
            <a:r>
              <a:rPr lang="sk-SK" sz="1400" b="1" dirty="0">
                <a:solidFill>
                  <a:schemeClr val="tx1"/>
                </a:solidFill>
                <a:latin typeface="Verdana" panose="020B0604030504040204" pitchFamily="34" charset="0"/>
                <a:ea typeface="Verdana" panose="020B0604030504040204" pitchFamily="34" charset="0"/>
                <a:cs typeface="Times New Roman" panose="02020603050405020304" pitchFamily="18" charset="0"/>
              </a:rPr>
              <a:t>, </a:t>
            </a:r>
            <a:r>
              <a:rPr lang="en-GB" sz="1400" dirty="0">
                <a:solidFill>
                  <a:schemeClr val="tx1"/>
                </a:solidFill>
                <a:effectLst/>
                <a:latin typeface="Verdana" panose="020B0604030504040204" pitchFamily="34" charset="0"/>
                <a:ea typeface="Verdana" panose="020B0604030504040204" pitchFamily="34" charset="0"/>
                <a:cs typeface="Times New Roman" panose="02020603050405020304" pitchFamily="18" charset="0"/>
              </a:rPr>
              <a:t>Pavol </a:t>
            </a:r>
            <a:r>
              <a:rPr lang="en-GB" sz="1400" dirty="0" err="1">
                <a:solidFill>
                  <a:schemeClr val="tx1"/>
                </a:solidFill>
                <a:effectLst/>
                <a:latin typeface="Verdana" panose="020B0604030504040204" pitchFamily="34" charset="0"/>
                <a:ea typeface="Verdana" panose="020B0604030504040204" pitchFamily="34" charset="0"/>
                <a:cs typeface="Times New Roman" panose="02020603050405020304" pitchFamily="18" charset="0"/>
              </a:rPr>
              <a:t>Trebichalský</a:t>
            </a:r>
            <a:r>
              <a:rPr lang="en-GB" sz="1400" dirty="0">
                <a:solidFill>
                  <a:schemeClr val="tx1"/>
                </a:solidFill>
                <a:effectLst/>
                <a:latin typeface="Verdana" panose="020B0604030504040204" pitchFamily="34" charset="0"/>
                <a:ea typeface="Verdana" panose="020B0604030504040204" pitchFamily="34" charset="0"/>
                <a:cs typeface="Times New Roman" panose="02020603050405020304" pitchFamily="18" charset="0"/>
              </a:rPr>
              <a:t>, </a:t>
            </a:r>
            <a:r>
              <a:rPr lang="en-GB" sz="1400" dirty="0" err="1">
                <a:solidFill>
                  <a:schemeClr val="tx1"/>
                </a:solidFill>
                <a:effectLst/>
                <a:latin typeface="Verdana" panose="020B0604030504040204" pitchFamily="34" charset="0"/>
                <a:ea typeface="Verdana" panose="020B0604030504040204" pitchFamily="34" charset="0"/>
                <a:cs typeface="Times New Roman" panose="02020603050405020304" pitchFamily="18" charset="0"/>
              </a:rPr>
              <a:t>Ľuboš</a:t>
            </a:r>
            <a:r>
              <a:rPr lang="en-GB" sz="1400" dirty="0">
                <a:solidFill>
                  <a:schemeClr val="tx1"/>
                </a:solidFill>
                <a:effectLst/>
                <a:latin typeface="Verdana" panose="020B0604030504040204" pitchFamily="34" charset="0"/>
                <a:ea typeface="Verdana" panose="020B0604030504040204" pitchFamily="34" charset="0"/>
                <a:cs typeface="Times New Roman" panose="02020603050405020304" pitchFamily="18" charset="0"/>
              </a:rPr>
              <a:t> </a:t>
            </a:r>
            <a:r>
              <a:rPr lang="en-GB" sz="1400" dirty="0" err="1">
                <a:solidFill>
                  <a:schemeClr val="tx1"/>
                </a:solidFill>
                <a:effectLst/>
                <a:latin typeface="Verdana" panose="020B0604030504040204" pitchFamily="34" charset="0"/>
                <a:ea typeface="Verdana" panose="020B0604030504040204" pitchFamily="34" charset="0"/>
                <a:cs typeface="Times New Roman" panose="02020603050405020304" pitchFamily="18" charset="0"/>
              </a:rPr>
              <a:t>Harangozo</a:t>
            </a:r>
            <a:r>
              <a:rPr lang="en-GB" sz="1400" dirty="0">
                <a:solidFill>
                  <a:schemeClr val="tx1"/>
                </a:solidFill>
                <a:effectLst/>
                <a:latin typeface="Verdana" panose="020B0604030504040204" pitchFamily="34" charset="0"/>
                <a:ea typeface="Verdana" panose="020B0604030504040204" pitchFamily="34" charset="0"/>
                <a:cs typeface="Times New Roman" panose="02020603050405020304" pitchFamily="18" charset="0"/>
              </a:rPr>
              <a:t>, </a:t>
            </a:r>
            <a:r>
              <a:rPr lang="en-GB" sz="1400" dirty="0" err="1">
                <a:solidFill>
                  <a:schemeClr val="tx1"/>
                </a:solidFill>
                <a:effectLst/>
                <a:latin typeface="Verdana" panose="020B0604030504040204" pitchFamily="34" charset="0"/>
                <a:ea typeface="Verdana" panose="020B0604030504040204" pitchFamily="34" charset="0"/>
                <a:cs typeface="Times New Roman" panose="02020603050405020304" pitchFamily="18" charset="0"/>
              </a:rPr>
              <a:t>Tomáš</a:t>
            </a:r>
            <a:r>
              <a:rPr lang="en-GB" sz="1400" dirty="0">
                <a:solidFill>
                  <a:schemeClr val="tx1"/>
                </a:solidFill>
                <a:effectLst/>
                <a:latin typeface="Verdana" panose="020B0604030504040204" pitchFamily="34" charset="0"/>
                <a:ea typeface="Verdana" panose="020B0604030504040204" pitchFamily="34" charset="0"/>
                <a:cs typeface="Times New Roman" panose="02020603050405020304" pitchFamily="18" charset="0"/>
              </a:rPr>
              <a:t> </a:t>
            </a:r>
            <a:r>
              <a:rPr lang="en-GB" sz="1400" dirty="0" err="1">
                <a:solidFill>
                  <a:schemeClr val="tx1"/>
                </a:solidFill>
                <a:effectLst/>
                <a:latin typeface="Verdana" panose="020B0604030504040204" pitchFamily="34" charset="0"/>
                <a:ea typeface="Verdana" panose="020B0604030504040204" pitchFamily="34" charset="0"/>
                <a:cs typeface="Times New Roman" panose="02020603050405020304" pitchFamily="18" charset="0"/>
              </a:rPr>
              <a:t>Tóth</a:t>
            </a:r>
            <a:endParaRPr lang="sk-SK" sz="1400" dirty="0">
              <a:solidFill>
                <a:schemeClr val="tx1"/>
              </a:solidFill>
              <a:effectLst/>
              <a:latin typeface="Verdana" panose="020B0604030504040204" pitchFamily="34" charset="0"/>
              <a:ea typeface="Verdana" panose="020B0604030504040204" pitchFamily="34" charset="0"/>
              <a:cs typeface="Times New Roman" panose="02020603050405020304" pitchFamily="18" charset="0"/>
            </a:endParaRPr>
          </a:p>
          <a:p>
            <a:r>
              <a:rPr lang="sk-SK" altLang="en-US" sz="1400" i="1" dirty="0">
                <a:solidFill>
                  <a:schemeClr val="tx1"/>
                </a:solidFill>
              </a:rPr>
              <a:t>Ústav potravinárstva, FBP</a:t>
            </a:r>
          </a:p>
          <a:p>
            <a:r>
              <a:rPr lang="sk-SK" altLang="en-US" sz="1400" i="1" dirty="0">
                <a:solidFill>
                  <a:schemeClr val="tx1"/>
                </a:solidFill>
              </a:rPr>
              <a:t>Potravinový inkubátor, Výskumné centrum </a:t>
            </a:r>
            <a:r>
              <a:rPr lang="sk-SK" altLang="en-US" sz="1400" i="1" dirty="0" err="1">
                <a:solidFill>
                  <a:schemeClr val="tx1"/>
                </a:solidFill>
              </a:rPr>
              <a:t>AgroBioTech</a:t>
            </a:r>
            <a:endParaRPr lang="sk-SK" altLang="en-US" sz="1400" i="1" dirty="0">
              <a:solidFill>
                <a:schemeClr val="tx1"/>
              </a:solidFill>
            </a:endParaRPr>
          </a:p>
          <a:p>
            <a:endParaRPr lang="sk-SK" altLang="en-US" sz="2000" dirty="0">
              <a:solidFill>
                <a:schemeClr val="tx1"/>
              </a:solidFill>
            </a:endParaRPr>
          </a:p>
          <a:p>
            <a:pPr algn="l"/>
            <a:endParaRPr lang="sk-SK" altLang="en-US" sz="2400" u="sng" dirty="0">
              <a:solidFill>
                <a:schemeClr val="tx1"/>
              </a:solidFill>
            </a:endParaRPr>
          </a:p>
        </p:txBody>
      </p:sp>
      <p:sp>
        <p:nvSpPr>
          <p:cNvPr id="5124" name="AutoShape 8" descr="Výsledok vyhľadávania obrázkov pre dopyt sea buckthorn tree">
            <a:extLst>
              <a:ext uri="{FF2B5EF4-FFF2-40B4-BE49-F238E27FC236}">
                <a16:creationId xmlns:a16="http://schemas.microsoft.com/office/drawing/2014/main" id="{E382DB52-D214-1498-3895-B9B4B24FFA21}"/>
              </a:ext>
            </a:extLst>
          </p:cNvPr>
          <p:cNvSpPr>
            <a:spLocks noChangeAspect="1" noChangeArrowheads="1"/>
          </p:cNvSpPr>
          <p:nvPr/>
        </p:nvSpPr>
        <p:spPr bwMode="auto">
          <a:xfrm>
            <a:off x="155575" y="-144463"/>
            <a:ext cx="304800" cy="3048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sk-SK" altLang="sk-SK" sz="1800"/>
          </a:p>
        </p:txBody>
      </p:sp>
      <p:sp>
        <p:nvSpPr>
          <p:cNvPr id="5125" name="AutoShape 16" descr="Výsledok vyhľadávania obrázkov pre dopyt Biotechnical Faculty, University of Ljubljana, Slovenia logo">
            <a:extLst>
              <a:ext uri="{FF2B5EF4-FFF2-40B4-BE49-F238E27FC236}">
                <a16:creationId xmlns:a16="http://schemas.microsoft.com/office/drawing/2014/main" id="{03107CDC-8654-EF25-64C0-D6ADC2551228}"/>
              </a:ext>
            </a:extLst>
          </p:cNvPr>
          <p:cNvSpPr>
            <a:spLocks noChangeAspect="1" noChangeArrowheads="1"/>
          </p:cNvSpPr>
          <p:nvPr/>
        </p:nvSpPr>
        <p:spPr bwMode="auto">
          <a:xfrm>
            <a:off x="155575" y="-144463"/>
            <a:ext cx="304800" cy="3048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sk-SK" altLang="sk-SK" sz="1800">
              <a:latin typeface="Arial" panose="020B0604020202020204" pitchFamily="34" charset="0"/>
            </a:endParaRPr>
          </a:p>
        </p:txBody>
      </p:sp>
      <p:sp>
        <p:nvSpPr>
          <p:cNvPr id="5126" name="AutoShape 16" descr="Výsledok vyhľadávania obrázkov pre dopyt logo sua nitra">
            <a:extLst>
              <a:ext uri="{FF2B5EF4-FFF2-40B4-BE49-F238E27FC236}">
                <a16:creationId xmlns:a16="http://schemas.microsoft.com/office/drawing/2014/main" id="{7D5EAF56-CD9F-A5C0-89FD-7C9847320C97}"/>
              </a:ext>
            </a:extLst>
          </p:cNvPr>
          <p:cNvSpPr>
            <a:spLocks noChangeAspect="1" noChangeArrowheads="1"/>
          </p:cNvSpPr>
          <p:nvPr/>
        </p:nvSpPr>
        <p:spPr bwMode="auto">
          <a:xfrm>
            <a:off x="307975" y="7938"/>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sk-SK" altLang="sk-SK" sz="1800">
              <a:latin typeface="Arial" panose="020B0604020202020204" pitchFamily="34" charset="0"/>
            </a:endParaRPr>
          </a:p>
        </p:txBody>
      </p:sp>
      <p:sp>
        <p:nvSpPr>
          <p:cNvPr id="5129" name="AutoShape 12" descr="Easy Gingerbread Recipe - Create Bake Make">
            <a:extLst>
              <a:ext uri="{FF2B5EF4-FFF2-40B4-BE49-F238E27FC236}">
                <a16:creationId xmlns:a16="http://schemas.microsoft.com/office/drawing/2014/main" id="{33253735-3424-8F3F-DA01-71A5106FA500}"/>
              </a:ext>
            </a:extLst>
          </p:cNvPr>
          <p:cNvSpPr>
            <a:spLocks noChangeAspect="1" noChangeArrowheads="1"/>
          </p:cNvSpPr>
          <p:nvPr/>
        </p:nvSpPr>
        <p:spPr bwMode="auto">
          <a:xfrm>
            <a:off x="4419600" y="3276600"/>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endParaRPr lang="sk-SK" altLang="sk-SK" sz="1800">
              <a:latin typeface="Arial" panose="020B0604020202020204" pitchFamily="34" charset="0"/>
            </a:endParaRPr>
          </a:p>
        </p:txBody>
      </p:sp>
      <p:pic>
        <p:nvPicPr>
          <p:cNvPr id="1026" name="Picture 2" descr="Ukážka obrázka">
            <a:extLst>
              <a:ext uri="{FF2B5EF4-FFF2-40B4-BE49-F238E27FC236}">
                <a16:creationId xmlns:a16="http://schemas.microsoft.com/office/drawing/2014/main" id="{954E5809-BB8E-F870-9B95-810593A2A50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87514" y="40618"/>
            <a:ext cx="1378187" cy="908981"/>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2">
            <a:extLst>
              <a:ext uri="{FF2B5EF4-FFF2-40B4-BE49-F238E27FC236}">
                <a16:creationId xmlns:a16="http://schemas.microsoft.com/office/drawing/2014/main" id="{E34EAC93-EE29-BA37-0F09-2F1813707134}"/>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29054" y="69969"/>
            <a:ext cx="2123728" cy="893736"/>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a:extLst>
              <a:ext uri="{FF2B5EF4-FFF2-40B4-BE49-F238E27FC236}">
                <a16:creationId xmlns:a16="http://schemas.microsoft.com/office/drawing/2014/main" id="{EF81AC0B-D54D-80E8-8292-03C438B7D91C}"/>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770548" y="54724"/>
            <a:ext cx="1907704" cy="908981"/>
          </a:xfrm>
          <a:prstGeom prst="rect">
            <a:avLst/>
          </a:prstGeom>
          <a:noFill/>
          <a:extLst>
            <a:ext uri="{909E8E84-426E-40DD-AFC4-6F175D3DCCD1}">
              <a14:hiddenFill xmlns:a14="http://schemas.microsoft.com/office/drawing/2010/main">
                <a:solidFill>
                  <a:srgbClr val="FFFFFF"/>
                </a:solidFill>
              </a14:hiddenFill>
            </a:ext>
          </a:extLst>
        </p:spPr>
      </p:pic>
      <p:pic>
        <p:nvPicPr>
          <p:cNvPr id="8" name="Obrázok 7">
            <a:extLst>
              <a:ext uri="{FF2B5EF4-FFF2-40B4-BE49-F238E27FC236}">
                <a16:creationId xmlns:a16="http://schemas.microsoft.com/office/drawing/2014/main" id="{E15F831B-DEB7-B856-5665-6B6052661506}"/>
              </a:ext>
            </a:extLst>
          </p:cNvPr>
          <p:cNvPicPr>
            <a:picLocks noChangeAspect="1"/>
          </p:cNvPicPr>
          <p:nvPr/>
        </p:nvPicPr>
        <p:blipFill>
          <a:blip r:embed="rId6"/>
          <a:stretch>
            <a:fillRect/>
          </a:stretch>
        </p:blipFill>
        <p:spPr>
          <a:xfrm>
            <a:off x="183297" y="1397079"/>
            <a:ext cx="3033023" cy="662997"/>
          </a:xfrm>
          <a:prstGeom prst="rect">
            <a:avLst/>
          </a:prstGeom>
        </p:spPr>
      </p:pic>
      <p:pic>
        <p:nvPicPr>
          <p:cNvPr id="3" name="Obrázok 2">
            <a:extLst>
              <a:ext uri="{FF2B5EF4-FFF2-40B4-BE49-F238E27FC236}">
                <a16:creationId xmlns:a16="http://schemas.microsoft.com/office/drawing/2014/main" id="{D98A14D7-E6C6-63E3-FBA9-83EF982987BF}"/>
              </a:ext>
            </a:extLst>
          </p:cNvPr>
          <p:cNvPicPr>
            <a:picLocks noChangeAspect="1"/>
          </p:cNvPicPr>
          <p:nvPr/>
        </p:nvPicPr>
        <p:blipFill>
          <a:blip r:embed="rId7"/>
          <a:stretch>
            <a:fillRect/>
          </a:stretch>
        </p:blipFill>
        <p:spPr>
          <a:xfrm>
            <a:off x="307975" y="4626655"/>
            <a:ext cx="2303041" cy="1860378"/>
          </a:xfrm>
          <a:prstGeom prst="rect">
            <a:avLst/>
          </a:prstGeom>
        </p:spPr>
      </p:pic>
      <p:pic>
        <p:nvPicPr>
          <p:cNvPr id="9" name="Obrázok 8">
            <a:extLst>
              <a:ext uri="{FF2B5EF4-FFF2-40B4-BE49-F238E27FC236}">
                <a16:creationId xmlns:a16="http://schemas.microsoft.com/office/drawing/2014/main" id="{B3F6EBA8-BE53-73DB-FA50-3954200F8E47}"/>
              </a:ext>
            </a:extLst>
          </p:cNvPr>
          <p:cNvPicPr>
            <a:picLocks noChangeAspect="1"/>
          </p:cNvPicPr>
          <p:nvPr/>
        </p:nvPicPr>
        <p:blipFill>
          <a:blip r:embed="rId8"/>
          <a:stretch>
            <a:fillRect/>
          </a:stretch>
        </p:blipFill>
        <p:spPr>
          <a:xfrm>
            <a:off x="6596674" y="4887548"/>
            <a:ext cx="2303041" cy="1804048"/>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Nadpis 1">
            <a:extLst>
              <a:ext uri="{FF2B5EF4-FFF2-40B4-BE49-F238E27FC236}">
                <a16:creationId xmlns:a16="http://schemas.microsoft.com/office/drawing/2014/main" id="{D75DECA6-C9CC-053D-E425-535B43D0ECFE}"/>
              </a:ext>
            </a:extLst>
          </p:cNvPr>
          <p:cNvSpPr txBox="1">
            <a:spLocks/>
          </p:cNvSpPr>
          <p:nvPr/>
        </p:nvSpPr>
        <p:spPr bwMode="auto">
          <a:xfrm>
            <a:off x="2094495" y="847663"/>
            <a:ext cx="4955007" cy="3595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pPr eaLnBrk="1" hangingPunct="1"/>
            <a:r>
              <a:rPr lang="sk-SK" altLang="sk-SK" b="1" dirty="0"/>
              <a:t>Výsledky</a:t>
            </a:r>
            <a:endParaRPr lang="en-US" altLang="sk-SK" b="1" dirty="0"/>
          </a:p>
        </p:txBody>
      </p:sp>
      <p:graphicFrame>
        <p:nvGraphicFramePr>
          <p:cNvPr id="5" name="Tabuľka 4">
            <a:extLst>
              <a:ext uri="{FF2B5EF4-FFF2-40B4-BE49-F238E27FC236}">
                <a16:creationId xmlns:a16="http://schemas.microsoft.com/office/drawing/2014/main" id="{6FC4F956-C188-C059-0D3B-0FC522A2A982}"/>
              </a:ext>
            </a:extLst>
          </p:cNvPr>
          <p:cNvGraphicFramePr>
            <a:graphicFrameLocks noGrp="1"/>
          </p:cNvGraphicFramePr>
          <p:nvPr>
            <p:extLst>
              <p:ext uri="{D42A27DB-BD31-4B8C-83A1-F6EECF244321}">
                <p14:modId xmlns:p14="http://schemas.microsoft.com/office/powerpoint/2010/main" val="38891182"/>
              </p:ext>
            </p:extLst>
          </p:nvPr>
        </p:nvGraphicFramePr>
        <p:xfrm>
          <a:off x="1259631" y="1838128"/>
          <a:ext cx="6624737" cy="2616159"/>
        </p:xfrm>
        <a:graphic>
          <a:graphicData uri="http://schemas.openxmlformats.org/drawingml/2006/table">
            <a:tbl>
              <a:tblPr>
                <a:tableStyleId>{5C22544A-7EE6-4342-B048-85BDC9FD1C3A}</a:tableStyleId>
              </a:tblPr>
              <a:tblGrid>
                <a:gridCol w="1714638">
                  <a:extLst>
                    <a:ext uri="{9D8B030D-6E8A-4147-A177-3AD203B41FA5}">
                      <a16:colId xmlns:a16="http://schemas.microsoft.com/office/drawing/2014/main" val="820942705"/>
                    </a:ext>
                  </a:extLst>
                </a:gridCol>
                <a:gridCol w="1180884">
                  <a:extLst>
                    <a:ext uri="{9D8B030D-6E8A-4147-A177-3AD203B41FA5}">
                      <a16:colId xmlns:a16="http://schemas.microsoft.com/office/drawing/2014/main" val="3945658181"/>
                    </a:ext>
                  </a:extLst>
                </a:gridCol>
                <a:gridCol w="689630">
                  <a:extLst>
                    <a:ext uri="{9D8B030D-6E8A-4147-A177-3AD203B41FA5}">
                      <a16:colId xmlns:a16="http://schemas.microsoft.com/office/drawing/2014/main" val="1410055272"/>
                    </a:ext>
                  </a:extLst>
                </a:gridCol>
                <a:gridCol w="857319">
                  <a:extLst>
                    <a:ext uri="{9D8B030D-6E8A-4147-A177-3AD203B41FA5}">
                      <a16:colId xmlns:a16="http://schemas.microsoft.com/office/drawing/2014/main" val="1265821079"/>
                    </a:ext>
                  </a:extLst>
                </a:gridCol>
                <a:gridCol w="857319">
                  <a:extLst>
                    <a:ext uri="{9D8B030D-6E8A-4147-A177-3AD203B41FA5}">
                      <a16:colId xmlns:a16="http://schemas.microsoft.com/office/drawing/2014/main" val="3843970450"/>
                    </a:ext>
                  </a:extLst>
                </a:gridCol>
                <a:gridCol w="1324947">
                  <a:extLst>
                    <a:ext uri="{9D8B030D-6E8A-4147-A177-3AD203B41FA5}">
                      <a16:colId xmlns:a16="http://schemas.microsoft.com/office/drawing/2014/main" val="3868046135"/>
                    </a:ext>
                  </a:extLst>
                </a:gridCol>
              </a:tblGrid>
              <a:tr h="373737">
                <a:tc rowSpan="2">
                  <a:txBody>
                    <a:bodyPr/>
                    <a:lstStyle/>
                    <a:p>
                      <a:pPr algn="ctr" fontAlgn="b"/>
                      <a:r>
                        <a:rPr lang="sk-SK" sz="1800" b="1" u="none" strike="noStrike" dirty="0">
                          <a:effectLst/>
                          <a:latin typeface="+mn-lt"/>
                        </a:rPr>
                        <a:t>Vzorka</a:t>
                      </a:r>
                      <a:endParaRPr lang="sk-SK" sz="1800" b="1" i="0" u="none" strike="noStrike" dirty="0">
                        <a:effectLst/>
                        <a:latin typeface="+mn-lt"/>
                      </a:endParaRPr>
                    </a:p>
                  </a:txBody>
                  <a:tcPr marL="7620" marR="7620" marT="7620" marB="0" anchor="ctr"/>
                </a:tc>
                <a:tc gridSpan="5">
                  <a:txBody>
                    <a:bodyPr/>
                    <a:lstStyle/>
                    <a:p>
                      <a:pPr algn="ctr" fontAlgn="b"/>
                      <a:r>
                        <a:rPr lang="sk-SK" sz="1800" b="1" u="none" strike="noStrike" dirty="0">
                          <a:effectLst/>
                          <a:latin typeface="+mn-lt"/>
                        </a:rPr>
                        <a:t>mg/kg</a:t>
                      </a:r>
                      <a:endParaRPr lang="sk-SK" sz="1800" b="1" i="0" u="none" strike="noStrike" dirty="0">
                        <a:effectLst/>
                        <a:latin typeface="+mn-lt"/>
                      </a:endParaRPr>
                    </a:p>
                  </a:txBody>
                  <a:tcPr marL="7620" marR="7620" marT="7620" marB="0" anchor="ctr"/>
                </a:tc>
                <a:tc hMerge="1">
                  <a:txBody>
                    <a:bodyPr/>
                    <a:lstStyle/>
                    <a:p>
                      <a:pPr algn="ctr" fontAlgn="b"/>
                      <a:endParaRPr lang="sk-SK" sz="1600" b="0" i="0" u="none" strike="noStrike" dirty="0">
                        <a:effectLst/>
                        <a:latin typeface="+mn-lt"/>
                      </a:endParaRPr>
                    </a:p>
                  </a:txBody>
                  <a:tcPr marL="7620" marR="7620" marT="7620" marB="0" anchor="ctr"/>
                </a:tc>
                <a:tc hMerge="1">
                  <a:txBody>
                    <a:bodyPr/>
                    <a:lstStyle/>
                    <a:p>
                      <a:pPr algn="ctr" fontAlgn="b"/>
                      <a:endParaRPr lang="sk-SK" sz="1600" b="0" i="0" u="none" strike="noStrike" dirty="0">
                        <a:effectLst/>
                        <a:latin typeface="+mn-lt"/>
                      </a:endParaRPr>
                    </a:p>
                  </a:txBody>
                  <a:tcPr marL="7620" marR="7620" marT="7620" marB="0" anchor="ctr"/>
                </a:tc>
                <a:tc hMerge="1">
                  <a:txBody>
                    <a:bodyPr/>
                    <a:lstStyle/>
                    <a:p>
                      <a:pPr algn="ctr" fontAlgn="b"/>
                      <a:endParaRPr lang="sk-SK" sz="1600" b="0" i="0" u="none" strike="noStrike" dirty="0">
                        <a:effectLst/>
                        <a:latin typeface="+mn-lt"/>
                      </a:endParaRPr>
                    </a:p>
                  </a:txBody>
                  <a:tcPr marL="7620" marR="7620" marT="7620" marB="0" anchor="ctr"/>
                </a:tc>
                <a:tc hMerge="1">
                  <a:txBody>
                    <a:bodyPr/>
                    <a:lstStyle/>
                    <a:p>
                      <a:endParaRPr dirty="0"/>
                    </a:p>
                  </a:txBody>
                  <a:tcPr marL="7620" marR="7620" marT="7620" marB="0" anchor="ctr"/>
                </a:tc>
                <a:extLst>
                  <a:ext uri="{0D108BD9-81ED-4DB2-BD59-A6C34878D82A}">
                    <a16:rowId xmlns:a16="http://schemas.microsoft.com/office/drawing/2014/main" val="3279698468"/>
                  </a:ext>
                </a:extLst>
              </a:tr>
              <a:tr h="373737">
                <a:tc vMerge="1">
                  <a:txBody>
                    <a:bodyPr/>
                    <a:lstStyle/>
                    <a:p>
                      <a:endParaRPr dirty="0"/>
                    </a:p>
                  </a:txBody>
                  <a:tcPr marL="7620" marR="7620" marT="7620" marB="0" anchor="ctr"/>
                </a:tc>
                <a:tc>
                  <a:txBody>
                    <a:bodyPr/>
                    <a:lstStyle/>
                    <a:p>
                      <a:pPr algn="ctr" fontAlgn="t"/>
                      <a:r>
                        <a:rPr lang="sk-SK" sz="1800" b="1" u="none" strike="noStrike" dirty="0">
                          <a:effectLst/>
                          <a:latin typeface="+mn-lt"/>
                        </a:rPr>
                        <a:t>K</a:t>
                      </a:r>
                      <a:endParaRPr lang="sk-SK" sz="1800" b="1" i="0" u="none" strike="noStrike" dirty="0">
                        <a:effectLst/>
                        <a:latin typeface="+mn-lt"/>
                      </a:endParaRPr>
                    </a:p>
                  </a:txBody>
                  <a:tcPr marL="7620" marR="7620" marT="7620" marB="0" anchor="ctr"/>
                </a:tc>
                <a:tc>
                  <a:txBody>
                    <a:bodyPr/>
                    <a:lstStyle/>
                    <a:p>
                      <a:pPr algn="ctr" fontAlgn="t"/>
                      <a:r>
                        <a:rPr lang="sk-SK" sz="1800" b="1" u="none" strike="noStrike" dirty="0">
                          <a:effectLst/>
                          <a:latin typeface="+mn-lt"/>
                        </a:rPr>
                        <a:t>Na</a:t>
                      </a:r>
                      <a:endParaRPr lang="sk-SK" sz="1800" b="1" i="0" u="none" strike="noStrike" dirty="0">
                        <a:effectLst/>
                        <a:latin typeface="+mn-lt"/>
                      </a:endParaRPr>
                    </a:p>
                  </a:txBody>
                  <a:tcPr marL="7620" marR="7620" marT="7620" marB="0" anchor="ctr"/>
                </a:tc>
                <a:tc>
                  <a:txBody>
                    <a:bodyPr/>
                    <a:lstStyle/>
                    <a:p>
                      <a:pPr algn="ctr" fontAlgn="t"/>
                      <a:r>
                        <a:rPr lang="sk-SK" sz="1800" b="1" u="none" strike="noStrike" dirty="0">
                          <a:effectLst/>
                          <a:latin typeface="+mn-lt"/>
                        </a:rPr>
                        <a:t>Ca</a:t>
                      </a:r>
                      <a:endParaRPr lang="sk-SK" sz="1800" b="1" i="0" u="none" strike="noStrike" dirty="0">
                        <a:effectLst/>
                        <a:latin typeface="+mn-lt"/>
                      </a:endParaRPr>
                    </a:p>
                  </a:txBody>
                  <a:tcPr marL="7620" marR="7620" marT="7620" marB="0" anchor="ctr"/>
                </a:tc>
                <a:tc>
                  <a:txBody>
                    <a:bodyPr/>
                    <a:lstStyle/>
                    <a:p>
                      <a:pPr algn="ctr" fontAlgn="t"/>
                      <a:r>
                        <a:rPr lang="sk-SK" sz="1800" b="1" u="none" strike="noStrike" dirty="0">
                          <a:effectLst/>
                          <a:latin typeface="+mn-lt"/>
                        </a:rPr>
                        <a:t>Mg</a:t>
                      </a:r>
                      <a:endParaRPr lang="sk-SK" sz="1800" b="1" i="0" u="none" strike="noStrike" dirty="0">
                        <a:effectLst/>
                        <a:latin typeface="+mn-lt"/>
                      </a:endParaRPr>
                    </a:p>
                  </a:txBody>
                  <a:tcPr marL="7620" marR="7620" marT="7620" marB="0" anchor="ctr"/>
                </a:tc>
                <a:tc>
                  <a:txBody>
                    <a:bodyPr/>
                    <a:lstStyle/>
                    <a:p>
                      <a:pPr algn="ctr" fontAlgn="t"/>
                      <a:r>
                        <a:rPr lang="sk-SK" sz="1800" b="1" u="none" strike="noStrike" dirty="0">
                          <a:effectLst/>
                          <a:latin typeface="+mn-lt"/>
                        </a:rPr>
                        <a:t>P</a:t>
                      </a:r>
                      <a:endParaRPr lang="sk-SK" sz="1800" b="1" i="0" u="none" strike="noStrike" dirty="0">
                        <a:effectLst/>
                        <a:latin typeface="+mn-lt"/>
                      </a:endParaRPr>
                    </a:p>
                  </a:txBody>
                  <a:tcPr marL="7620" marR="7620" marT="7620" marB="0" anchor="ctr"/>
                </a:tc>
                <a:extLst>
                  <a:ext uri="{0D108BD9-81ED-4DB2-BD59-A6C34878D82A}">
                    <a16:rowId xmlns:a16="http://schemas.microsoft.com/office/drawing/2014/main" val="2810882127"/>
                  </a:ext>
                </a:extLst>
              </a:tr>
              <a:tr h="373737">
                <a:tc>
                  <a:txBody>
                    <a:bodyPr/>
                    <a:lstStyle/>
                    <a:p>
                      <a:pPr algn="ctr">
                        <a:spcAft>
                          <a:spcPts val="600"/>
                        </a:spcAft>
                      </a:pPr>
                      <a:r>
                        <a:rPr lang="sk-SK" sz="1800" b="1" dirty="0">
                          <a:effectLst/>
                        </a:rPr>
                        <a:t>Kontrola</a:t>
                      </a:r>
                      <a:endParaRPr lang="sk-SK" sz="1800" b="1" dirty="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algn="ctr" fontAlgn="b"/>
                      <a:r>
                        <a:rPr lang="sk-SK" sz="1800" u="none" strike="noStrike" dirty="0">
                          <a:effectLst/>
                          <a:latin typeface="+mn-lt"/>
                        </a:rPr>
                        <a:t>1692,80</a:t>
                      </a:r>
                      <a:endParaRPr lang="sk-SK" sz="1800" b="0" i="0" u="none" strike="noStrike" dirty="0">
                        <a:effectLst/>
                        <a:latin typeface="+mn-lt"/>
                      </a:endParaRPr>
                    </a:p>
                  </a:txBody>
                  <a:tcPr marL="7620" marR="7620" marT="7620" marB="0" anchor="ctr"/>
                </a:tc>
                <a:tc>
                  <a:txBody>
                    <a:bodyPr/>
                    <a:lstStyle/>
                    <a:p>
                      <a:pPr algn="ctr" fontAlgn="b"/>
                      <a:r>
                        <a:rPr lang="sk-SK" sz="1800" u="none" strike="noStrike" dirty="0">
                          <a:effectLst/>
                          <a:latin typeface="+mn-lt"/>
                        </a:rPr>
                        <a:t>317,30</a:t>
                      </a:r>
                      <a:endParaRPr lang="sk-SK" sz="1800" b="0" i="0" u="none" strike="noStrike" dirty="0">
                        <a:effectLst/>
                        <a:latin typeface="+mn-lt"/>
                      </a:endParaRPr>
                    </a:p>
                  </a:txBody>
                  <a:tcPr marL="7620" marR="7620" marT="7620" marB="0" anchor="ctr"/>
                </a:tc>
                <a:tc>
                  <a:txBody>
                    <a:bodyPr/>
                    <a:lstStyle/>
                    <a:p>
                      <a:pPr algn="ctr" fontAlgn="b"/>
                      <a:r>
                        <a:rPr lang="sk-SK" sz="1800" u="none" strike="noStrike" dirty="0">
                          <a:effectLst/>
                          <a:latin typeface="+mn-lt"/>
                        </a:rPr>
                        <a:t>325,30</a:t>
                      </a:r>
                      <a:endParaRPr lang="sk-SK" sz="1800" b="0" i="0" u="none" strike="noStrike" dirty="0">
                        <a:effectLst/>
                        <a:latin typeface="+mn-lt"/>
                      </a:endParaRPr>
                    </a:p>
                  </a:txBody>
                  <a:tcPr marL="7620" marR="7620" marT="7620" marB="0" anchor="ctr"/>
                </a:tc>
                <a:tc>
                  <a:txBody>
                    <a:bodyPr/>
                    <a:lstStyle/>
                    <a:p>
                      <a:pPr algn="ctr" fontAlgn="b"/>
                      <a:r>
                        <a:rPr lang="sk-SK" sz="1800" u="none" strike="noStrike" dirty="0">
                          <a:effectLst/>
                          <a:latin typeface="+mn-lt"/>
                        </a:rPr>
                        <a:t>87,20</a:t>
                      </a:r>
                      <a:endParaRPr lang="sk-SK" sz="1800" b="0" i="0" u="none" strike="noStrike" dirty="0">
                        <a:effectLst/>
                        <a:latin typeface="+mn-lt"/>
                      </a:endParaRPr>
                    </a:p>
                  </a:txBody>
                  <a:tcPr marL="7620" marR="7620" marT="7620" marB="0" anchor="ctr"/>
                </a:tc>
                <a:tc>
                  <a:txBody>
                    <a:bodyPr/>
                    <a:lstStyle/>
                    <a:p>
                      <a:pPr algn="ctr" fontAlgn="b"/>
                      <a:r>
                        <a:rPr lang="sk-SK" sz="1800" u="none" strike="noStrike" dirty="0">
                          <a:effectLst/>
                          <a:latin typeface="+mn-lt"/>
                        </a:rPr>
                        <a:t>483,50</a:t>
                      </a:r>
                      <a:endParaRPr lang="sk-SK" sz="1800" b="0" i="0" u="none" strike="noStrike" dirty="0">
                        <a:effectLst/>
                        <a:latin typeface="+mn-lt"/>
                      </a:endParaRPr>
                    </a:p>
                  </a:txBody>
                  <a:tcPr marL="7620" marR="7620" marT="7620" marB="0" anchor="ctr"/>
                </a:tc>
                <a:extLst>
                  <a:ext uri="{0D108BD9-81ED-4DB2-BD59-A6C34878D82A}">
                    <a16:rowId xmlns:a16="http://schemas.microsoft.com/office/drawing/2014/main" val="389660646"/>
                  </a:ext>
                </a:extLst>
              </a:tr>
              <a:tr h="373737">
                <a:tc>
                  <a:txBody>
                    <a:bodyPr/>
                    <a:lstStyle/>
                    <a:p>
                      <a:pPr algn="ctr">
                        <a:spcAft>
                          <a:spcPts val="600"/>
                        </a:spcAft>
                      </a:pPr>
                      <a:r>
                        <a:rPr lang="sk-SK" sz="1800" b="1" dirty="0">
                          <a:effectLst/>
                        </a:rPr>
                        <a:t>5 % prídavok</a:t>
                      </a:r>
                      <a:endParaRPr lang="sk-SK" sz="1800" b="1" dirty="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algn="ctr" fontAlgn="b"/>
                      <a:r>
                        <a:rPr lang="sk-SK" sz="1800" b="1" u="none" strike="noStrike" dirty="0">
                          <a:solidFill>
                            <a:srgbClr val="FF0000"/>
                          </a:solidFill>
                          <a:effectLst/>
                          <a:latin typeface="+mn-lt"/>
                        </a:rPr>
                        <a:t>2030,20</a:t>
                      </a:r>
                      <a:endParaRPr lang="sk-SK" sz="1800" b="1" i="0" u="none" strike="noStrike" dirty="0">
                        <a:solidFill>
                          <a:srgbClr val="FF0000"/>
                        </a:solidFill>
                        <a:effectLst/>
                        <a:latin typeface="+mn-lt"/>
                      </a:endParaRPr>
                    </a:p>
                  </a:txBody>
                  <a:tcPr marL="7620" marR="7620" marT="7620" marB="0" anchor="ctr"/>
                </a:tc>
                <a:tc>
                  <a:txBody>
                    <a:bodyPr/>
                    <a:lstStyle/>
                    <a:p>
                      <a:pPr algn="ctr" fontAlgn="b"/>
                      <a:r>
                        <a:rPr lang="sk-SK" sz="1800" b="1" u="none" strike="noStrike" dirty="0">
                          <a:solidFill>
                            <a:srgbClr val="FF0000"/>
                          </a:solidFill>
                          <a:effectLst/>
                          <a:latin typeface="+mn-lt"/>
                        </a:rPr>
                        <a:t>343,40</a:t>
                      </a:r>
                      <a:endParaRPr lang="sk-SK" sz="1800" b="1" i="0" u="none" strike="noStrike" dirty="0">
                        <a:solidFill>
                          <a:srgbClr val="FF0000"/>
                        </a:solidFill>
                        <a:effectLst/>
                        <a:latin typeface="+mn-lt"/>
                      </a:endParaRPr>
                    </a:p>
                  </a:txBody>
                  <a:tcPr marL="7620" marR="7620" marT="7620" marB="0" anchor="ctr"/>
                </a:tc>
                <a:tc>
                  <a:txBody>
                    <a:bodyPr/>
                    <a:lstStyle/>
                    <a:p>
                      <a:pPr algn="ctr" fontAlgn="b"/>
                      <a:r>
                        <a:rPr lang="sk-SK" sz="1800" u="none" strike="noStrike" dirty="0">
                          <a:effectLst/>
                          <a:latin typeface="+mn-lt"/>
                        </a:rPr>
                        <a:t>327,10</a:t>
                      </a:r>
                      <a:endParaRPr lang="sk-SK" sz="1800" b="0" i="0" u="none" strike="noStrike" dirty="0">
                        <a:effectLst/>
                        <a:latin typeface="+mn-lt"/>
                      </a:endParaRPr>
                    </a:p>
                  </a:txBody>
                  <a:tcPr marL="7620" marR="7620" marT="7620" marB="0" anchor="ctr"/>
                </a:tc>
                <a:tc>
                  <a:txBody>
                    <a:bodyPr/>
                    <a:lstStyle/>
                    <a:p>
                      <a:pPr algn="ctr" fontAlgn="b"/>
                      <a:r>
                        <a:rPr lang="sk-SK" sz="1800" u="none" strike="noStrike" dirty="0">
                          <a:effectLst/>
                          <a:latin typeface="+mn-lt"/>
                        </a:rPr>
                        <a:t>89,20</a:t>
                      </a:r>
                      <a:endParaRPr lang="sk-SK" sz="1800" b="0" i="0" u="none" strike="noStrike" dirty="0">
                        <a:effectLst/>
                        <a:latin typeface="+mn-lt"/>
                      </a:endParaRPr>
                    </a:p>
                  </a:txBody>
                  <a:tcPr marL="7620" marR="7620" marT="7620" marB="0" anchor="ctr"/>
                </a:tc>
                <a:tc>
                  <a:txBody>
                    <a:bodyPr/>
                    <a:lstStyle/>
                    <a:p>
                      <a:pPr algn="ctr" fontAlgn="b"/>
                      <a:r>
                        <a:rPr lang="sk-SK" sz="1800" u="none" strike="noStrike" dirty="0">
                          <a:effectLst/>
                          <a:latin typeface="+mn-lt"/>
                        </a:rPr>
                        <a:t>501,70</a:t>
                      </a:r>
                      <a:endParaRPr lang="sk-SK" sz="1800" b="0" i="0" u="none" strike="noStrike" dirty="0">
                        <a:effectLst/>
                        <a:latin typeface="+mn-lt"/>
                      </a:endParaRPr>
                    </a:p>
                  </a:txBody>
                  <a:tcPr marL="7620" marR="7620" marT="7620" marB="0" anchor="ctr"/>
                </a:tc>
                <a:extLst>
                  <a:ext uri="{0D108BD9-81ED-4DB2-BD59-A6C34878D82A}">
                    <a16:rowId xmlns:a16="http://schemas.microsoft.com/office/drawing/2014/main" val="487330314"/>
                  </a:ext>
                </a:extLst>
              </a:tr>
              <a:tr h="373737">
                <a:tc>
                  <a:txBody>
                    <a:bodyPr/>
                    <a:lstStyle/>
                    <a:p>
                      <a:pPr algn="ctr">
                        <a:spcAft>
                          <a:spcPts val="600"/>
                        </a:spcAft>
                      </a:pPr>
                      <a:r>
                        <a:rPr lang="sk-SK" sz="1800" b="1" dirty="0">
                          <a:effectLst/>
                        </a:rPr>
                        <a:t>10 % prídavok</a:t>
                      </a:r>
                      <a:endParaRPr lang="sk-SK" sz="1800" b="1" dirty="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algn="ctr" fontAlgn="b"/>
                      <a:r>
                        <a:rPr lang="sk-SK" sz="1800" b="1" u="none" strike="noStrike" dirty="0">
                          <a:solidFill>
                            <a:srgbClr val="FF0000"/>
                          </a:solidFill>
                          <a:effectLst/>
                          <a:latin typeface="+mn-lt"/>
                        </a:rPr>
                        <a:t>2805,50</a:t>
                      </a:r>
                      <a:endParaRPr lang="sk-SK" sz="1800" b="1" i="0" u="none" strike="noStrike" dirty="0">
                        <a:solidFill>
                          <a:srgbClr val="FF0000"/>
                        </a:solidFill>
                        <a:effectLst/>
                        <a:latin typeface="+mn-lt"/>
                      </a:endParaRPr>
                    </a:p>
                  </a:txBody>
                  <a:tcPr marL="7620" marR="7620" marT="7620" marB="0" anchor="ctr"/>
                </a:tc>
                <a:tc>
                  <a:txBody>
                    <a:bodyPr/>
                    <a:lstStyle/>
                    <a:p>
                      <a:pPr algn="ctr" fontAlgn="b"/>
                      <a:r>
                        <a:rPr lang="sk-SK" sz="1800" b="1" u="none" strike="noStrike" dirty="0">
                          <a:solidFill>
                            <a:srgbClr val="FF0000"/>
                          </a:solidFill>
                          <a:effectLst/>
                          <a:latin typeface="+mn-lt"/>
                        </a:rPr>
                        <a:t>353,60</a:t>
                      </a:r>
                      <a:endParaRPr lang="sk-SK" sz="1800" b="1" i="0" u="none" strike="noStrike" dirty="0">
                        <a:solidFill>
                          <a:srgbClr val="FF0000"/>
                        </a:solidFill>
                        <a:effectLst/>
                        <a:latin typeface="+mn-lt"/>
                      </a:endParaRPr>
                    </a:p>
                  </a:txBody>
                  <a:tcPr marL="7620" marR="7620" marT="7620" marB="0" anchor="ctr"/>
                </a:tc>
                <a:tc>
                  <a:txBody>
                    <a:bodyPr/>
                    <a:lstStyle/>
                    <a:p>
                      <a:pPr algn="ctr" fontAlgn="b"/>
                      <a:r>
                        <a:rPr lang="sk-SK" sz="1800" b="1" u="none" strike="noStrike" dirty="0">
                          <a:solidFill>
                            <a:srgbClr val="FF0000"/>
                          </a:solidFill>
                          <a:effectLst/>
                          <a:latin typeface="+mn-lt"/>
                        </a:rPr>
                        <a:t>360,50</a:t>
                      </a:r>
                      <a:endParaRPr lang="sk-SK" sz="1800" b="1" i="0" u="none" strike="noStrike" dirty="0">
                        <a:solidFill>
                          <a:srgbClr val="FF0000"/>
                        </a:solidFill>
                        <a:effectLst/>
                        <a:latin typeface="+mn-lt"/>
                      </a:endParaRPr>
                    </a:p>
                  </a:txBody>
                  <a:tcPr marL="7620" marR="7620" marT="7620" marB="0" anchor="ctr"/>
                </a:tc>
                <a:tc>
                  <a:txBody>
                    <a:bodyPr/>
                    <a:lstStyle/>
                    <a:p>
                      <a:pPr algn="ctr" fontAlgn="b"/>
                      <a:r>
                        <a:rPr lang="sk-SK" sz="1800" u="none" strike="noStrike" dirty="0">
                          <a:effectLst/>
                          <a:latin typeface="+mn-lt"/>
                        </a:rPr>
                        <a:t>94,40</a:t>
                      </a:r>
                      <a:endParaRPr lang="sk-SK" sz="1800" b="0" i="0" u="none" strike="noStrike" dirty="0">
                        <a:effectLst/>
                        <a:latin typeface="+mn-lt"/>
                      </a:endParaRPr>
                    </a:p>
                  </a:txBody>
                  <a:tcPr marL="7620" marR="7620" marT="7620" marB="0" anchor="ctr"/>
                </a:tc>
                <a:tc>
                  <a:txBody>
                    <a:bodyPr/>
                    <a:lstStyle/>
                    <a:p>
                      <a:pPr algn="ctr" fontAlgn="b"/>
                      <a:r>
                        <a:rPr lang="sk-SK" sz="1800" b="1" u="none" strike="noStrike" dirty="0">
                          <a:solidFill>
                            <a:srgbClr val="FF0000"/>
                          </a:solidFill>
                          <a:effectLst/>
                          <a:latin typeface="+mn-lt"/>
                        </a:rPr>
                        <a:t>512,60</a:t>
                      </a:r>
                      <a:endParaRPr lang="sk-SK" sz="1800" b="1" i="0" u="none" strike="noStrike" dirty="0">
                        <a:solidFill>
                          <a:srgbClr val="FF0000"/>
                        </a:solidFill>
                        <a:effectLst/>
                        <a:latin typeface="+mn-lt"/>
                      </a:endParaRPr>
                    </a:p>
                  </a:txBody>
                  <a:tcPr marL="7620" marR="7620" marT="7620" marB="0" anchor="ctr"/>
                </a:tc>
                <a:extLst>
                  <a:ext uri="{0D108BD9-81ED-4DB2-BD59-A6C34878D82A}">
                    <a16:rowId xmlns:a16="http://schemas.microsoft.com/office/drawing/2014/main" val="3454141236"/>
                  </a:ext>
                </a:extLst>
              </a:tr>
              <a:tr h="373737">
                <a:tc>
                  <a:txBody>
                    <a:bodyPr/>
                    <a:lstStyle/>
                    <a:p>
                      <a:pPr algn="ctr">
                        <a:spcAft>
                          <a:spcPts val="600"/>
                        </a:spcAft>
                      </a:pPr>
                      <a:r>
                        <a:rPr lang="sk-SK" sz="1800" b="1" dirty="0">
                          <a:effectLst/>
                        </a:rPr>
                        <a:t>15 % prídavok</a:t>
                      </a:r>
                      <a:endParaRPr lang="sk-SK" sz="1800" b="1" dirty="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algn="ctr" fontAlgn="b"/>
                      <a:r>
                        <a:rPr lang="sk-SK" sz="1800" b="1" u="none" strike="noStrike" dirty="0">
                          <a:solidFill>
                            <a:srgbClr val="FF0000"/>
                          </a:solidFill>
                          <a:effectLst/>
                          <a:latin typeface="+mn-lt"/>
                        </a:rPr>
                        <a:t>3797,00</a:t>
                      </a:r>
                      <a:endParaRPr lang="sk-SK" sz="1800" b="1" i="0" u="none" strike="noStrike" dirty="0">
                        <a:solidFill>
                          <a:srgbClr val="FF0000"/>
                        </a:solidFill>
                        <a:effectLst/>
                        <a:latin typeface="+mn-lt"/>
                      </a:endParaRPr>
                    </a:p>
                  </a:txBody>
                  <a:tcPr marL="7620" marR="7620" marT="7620" marB="0" anchor="ctr"/>
                </a:tc>
                <a:tc>
                  <a:txBody>
                    <a:bodyPr/>
                    <a:lstStyle/>
                    <a:p>
                      <a:pPr algn="ctr" fontAlgn="b"/>
                      <a:r>
                        <a:rPr lang="sk-SK" sz="1800" b="1" u="none" strike="noStrike" dirty="0">
                          <a:solidFill>
                            <a:srgbClr val="FF0000"/>
                          </a:solidFill>
                          <a:effectLst/>
                          <a:latin typeface="+mn-lt"/>
                        </a:rPr>
                        <a:t>356,30</a:t>
                      </a:r>
                      <a:endParaRPr lang="sk-SK" sz="1800" b="1" i="0" u="none" strike="noStrike" dirty="0">
                        <a:solidFill>
                          <a:srgbClr val="FF0000"/>
                        </a:solidFill>
                        <a:effectLst/>
                        <a:latin typeface="+mn-lt"/>
                      </a:endParaRPr>
                    </a:p>
                  </a:txBody>
                  <a:tcPr marL="7620" marR="7620" marT="7620" marB="0" anchor="ctr"/>
                </a:tc>
                <a:tc>
                  <a:txBody>
                    <a:bodyPr/>
                    <a:lstStyle/>
                    <a:p>
                      <a:pPr algn="ctr" fontAlgn="b"/>
                      <a:r>
                        <a:rPr lang="sk-SK" sz="1800" b="1" u="none" strike="noStrike" dirty="0">
                          <a:solidFill>
                            <a:srgbClr val="FF0000"/>
                          </a:solidFill>
                          <a:effectLst/>
                          <a:latin typeface="+mn-lt"/>
                        </a:rPr>
                        <a:t>457,10</a:t>
                      </a:r>
                      <a:endParaRPr lang="sk-SK" sz="1800" b="1" i="0" u="none" strike="noStrike" dirty="0">
                        <a:solidFill>
                          <a:srgbClr val="FF0000"/>
                        </a:solidFill>
                        <a:effectLst/>
                        <a:latin typeface="+mn-lt"/>
                      </a:endParaRPr>
                    </a:p>
                  </a:txBody>
                  <a:tcPr marL="7620" marR="7620" marT="7620" marB="0" anchor="ctr"/>
                </a:tc>
                <a:tc>
                  <a:txBody>
                    <a:bodyPr/>
                    <a:lstStyle/>
                    <a:p>
                      <a:pPr algn="ctr" fontAlgn="b"/>
                      <a:r>
                        <a:rPr lang="sk-SK" sz="1800" b="1" u="none" strike="noStrike" dirty="0">
                          <a:solidFill>
                            <a:srgbClr val="FF0000"/>
                          </a:solidFill>
                          <a:effectLst/>
                          <a:latin typeface="+mn-lt"/>
                        </a:rPr>
                        <a:t>113,90</a:t>
                      </a:r>
                      <a:endParaRPr lang="sk-SK" sz="1800" b="1" i="0" u="none" strike="noStrike" dirty="0">
                        <a:solidFill>
                          <a:srgbClr val="FF0000"/>
                        </a:solidFill>
                        <a:effectLst/>
                        <a:latin typeface="+mn-lt"/>
                      </a:endParaRPr>
                    </a:p>
                  </a:txBody>
                  <a:tcPr marL="7620" marR="7620" marT="7620" marB="0" anchor="ctr"/>
                </a:tc>
                <a:tc>
                  <a:txBody>
                    <a:bodyPr/>
                    <a:lstStyle/>
                    <a:p>
                      <a:pPr algn="ctr" fontAlgn="b"/>
                      <a:r>
                        <a:rPr lang="sk-SK" sz="1800" b="1" i="0" u="none" strike="noStrike" dirty="0">
                          <a:solidFill>
                            <a:srgbClr val="FF0000"/>
                          </a:solidFill>
                          <a:effectLst/>
                          <a:latin typeface="+mj-lt"/>
                        </a:rPr>
                        <a:t>632,60</a:t>
                      </a:r>
                    </a:p>
                  </a:txBody>
                  <a:tcPr marL="7620" marR="7620" marT="7620" marB="0" anchor="ctr"/>
                </a:tc>
                <a:extLst>
                  <a:ext uri="{0D108BD9-81ED-4DB2-BD59-A6C34878D82A}">
                    <a16:rowId xmlns:a16="http://schemas.microsoft.com/office/drawing/2014/main" val="3436475104"/>
                  </a:ext>
                </a:extLst>
              </a:tr>
              <a:tr h="373737">
                <a:tc>
                  <a:txBody>
                    <a:bodyPr/>
                    <a:lstStyle/>
                    <a:p>
                      <a:pPr algn="ctr">
                        <a:spcAft>
                          <a:spcPts val="600"/>
                        </a:spcAft>
                      </a:pPr>
                      <a:r>
                        <a:rPr lang="sk-SK" sz="1800" b="1" dirty="0">
                          <a:effectLst/>
                        </a:rPr>
                        <a:t>20 % prídavok</a:t>
                      </a:r>
                      <a:endParaRPr lang="sk-SK" sz="1800" b="1" dirty="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algn="ctr" fontAlgn="b"/>
                      <a:r>
                        <a:rPr lang="sk-SK" sz="1800" b="1" u="none" strike="noStrike" dirty="0">
                          <a:solidFill>
                            <a:srgbClr val="FF0000"/>
                          </a:solidFill>
                          <a:effectLst/>
                          <a:latin typeface="+mn-lt"/>
                        </a:rPr>
                        <a:t>3792,50</a:t>
                      </a:r>
                      <a:endParaRPr lang="sk-SK" sz="1800" b="1" i="0" u="none" strike="noStrike" dirty="0">
                        <a:solidFill>
                          <a:srgbClr val="FF0000"/>
                        </a:solidFill>
                        <a:effectLst/>
                        <a:latin typeface="+mn-lt"/>
                      </a:endParaRPr>
                    </a:p>
                  </a:txBody>
                  <a:tcPr marL="7620" marR="7620" marT="7620" marB="0" anchor="ctr"/>
                </a:tc>
                <a:tc>
                  <a:txBody>
                    <a:bodyPr/>
                    <a:lstStyle/>
                    <a:p>
                      <a:pPr algn="ctr" fontAlgn="b"/>
                      <a:r>
                        <a:rPr lang="sk-SK" sz="1800" b="1" u="none" strike="noStrike" dirty="0">
                          <a:solidFill>
                            <a:srgbClr val="FF0000"/>
                          </a:solidFill>
                          <a:effectLst/>
                          <a:latin typeface="+mn-lt"/>
                        </a:rPr>
                        <a:t>362,60</a:t>
                      </a:r>
                      <a:endParaRPr lang="sk-SK" sz="1800" b="1" i="0" u="none" strike="noStrike" dirty="0">
                        <a:solidFill>
                          <a:srgbClr val="FF0000"/>
                        </a:solidFill>
                        <a:effectLst/>
                        <a:latin typeface="+mn-lt"/>
                      </a:endParaRPr>
                    </a:p>
                  </a:txBody>
                  <a:tcPr marL="7620" marR="7620" marT="7620" marB="0" anchor="ctr"/>
                </a:tc>
                <a:tc>
                  <a:txBody>
                    <a:bodyPr/>
                    <a:lstStyle/>
                    <a:p>
                      <a:pPr algn="ctr" fontAlgn="b"/>
                      <a:r>
                        <a:rPr lang="sk-SK" sz="1800" b="1" u="none" strike="noStrike" dirty="0">
                          <a:solidFill>
                            <a:srgbClr val="FF0000"/>
                          </a:solidFill>
                          <a:effectLst/>
                          <a:latin typeface="+mn-lt"/>
                        </a:rPr>
                        <a:t>579,00</a:t>
                      </a:r>
                      <a:endParaRPr lang="sk-SK" sz="1800" b="1" i="0" u="none" strike="noStrike" dirty="0">
                        <a:solidFill>
                          <a:srgbClr val="FF0000"/>
                        </a:solidFill>
                        <a:effectLst/>
                        <a:latin typeface="+mn-lt"/>
                      </a:endParaRPr>
                    </a:p>
                  </a:txBody>
                  <a:tcPr marL="7620" marR="7620" marT="7620" marB="0" anchor="ctr"/>
                </a:tc>
                <a:tc>
                  <a:txBody>
                    <a:bodyPr/>
                    <a:lstStyle/>
                    <a:p>
                      <a:pPr algn="ctr" fontAlgn="b"/>
                      <a:r>
                        <a:rPr lang="sk-SK" sz="1800" b="1" u="none" strike="noStrike" dirty="0">
                          <a:solidFill>
                            <a:srgbClr val="FF0000"/>
                          </a:solidFill>
                          <a:effectLst/>
                          <a:latin typeface="+mn-lt"/>
                        </a:rPr>
                        <a:t>132,80</a:t>
                      </a:r>
                      <a:endParaRPr lang="sk-SK" sz="1800" b="1" i="0" u="none" strike="noStrike" dirty="0">
                        <a:solidFill>
                          <a:srgbClr val="FF0000"/>
                        </a:solidFill>
                        <a:effectLst/>
                        <a:latin typeface="+mn-lt"/>
                      </a:endParaRPr>
                    </a:p>
                  </a:txBody>
                  <a:tcPr marL="7620" marR="7620" marT="7620" marB="0" anchor="ctr"/>
                </a:tc>
                <a:tc>
                  <a:txBody>
                    <a:bodyPr/>
                    <a:lstStyle/>
                    <a:p>
                      <a:pPr algn="ctr" fontAlgn="b"/>
                      <a:r>
                        <a:rPr lang="sk-SK" sz="1800" b="1" i="0" u="none" strike="noStrike" dirty="0">
                          <a:solidFill>
                            <a:srgbClr val="FF0000"/>
                          </a:solidFill>
                          <a:effectLst/>
                          <a:latin typeface="+mn-lt"/>
                        </a:rPr>
                        <a:t>719,90</a:t>
                      </a:r>
                    </a:p>
                  </a:txBody>
                  <a:tcPr marL="7620" marR="7620" marT="7620" marB="0" anchor="ctr"/>
                </a:tc>
                <a:extLst>
                  <a:ext uri="{0D108BD9-81ED-4DB2-BD59-A6C34878D82A}">
                    <a16:rowId xmlns:a16="http://schemas.microsoft.com/office/drawing/2014/main" val="1217752566"/>
                  </a:ext>
                </a:extLst>
              </a:tr>
            </a:tbl>
          </a:graphicData>
        </a:graphic>
      </p:graphicFrame>
      <p:pic>
        <p:nvPicPr>
          <p:cNvPr id="2" name="Obrázok 1">
            <a:extLst>
              <a:ext uri="{FF2B5EF4-FFF2-40B4-BE49-F238E27FC236}">
                <a16:creationId xmlns:a16="http://schemas.microsoft.com/office/drawing/2014/main" id="{5142082D-7888-E668-B44A-90295438CEC2}"/>
              </a:ext>
            </a:extLst>
          </p:cNvPr>
          <p:cNvPicPr preferRelativeResize="0">
            <a:picLocks noChangeArrowheads="1"/>
          </p:cNvPicPr>
          <p:nvPr/>
        </p:nvPicPr>
        <p:blipFill>
          <a:blip r:embed="rId2">
            <a:extLst>
              <a:ext uri="{28A0092B-C50C-407E-A947-70E740481C1C}">
                <a14:useLocalDpi xmlns:a14="http://schemas.microsoft.com/office/drawing/2010/main" val="0"/>
              </a:ext>
            </a:extLst>
          </a:blip>
          <a:srcRect l="6206" t="38248" r="13258" b="28847"/>
          <a:stretch>
            <a:fillRect/>
          </a:stretch>
        </p:blipFill>
        <p:spPr bwMode="auto">
          <a:xfrm rot="21600000">
            <a:off x="1151618" y="5085183"/>
            <a:ext cx="6840760" cy="1404920"/>
          </a:xfrm>
          <a:prstGeom prst="rect">
            <a:avLst/>
          </a:prstGeom>
          <a:solidFill>
            <a:srgbClr val="FFFFFF"/>
          </a:solidFill>
        </p:spPr>
      </p:pic>
    </p:spTree>
    <p:extLst>
      <p:ext uri="{BB962C8B-B14F-4D97-AF65-F5344CB8AC3E}">
        <p14:creationId xmlns:p14="http://schemas.microsoft.com/office/powerpoint/2010/main" val="319373091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Nadpis 1">
            <a:extLst>
              <a:ext uri="{FF2B5EF4-FFF2-40B4-BE49-F238E27FC236}">
                <a16:creationId xmlns:a16="http://schemas.microsoft.com/office/drawing/2014/main" id="{90D85282-CF7D-9127-4918-A07345F2ADA4}"/>
              </a:ext>
            </a:extLst>
          </p:cNvPr>
          <p:cNvSpPr txBox="1">
            <a:spLocks/>
          </p:cNvSpPr>
          <p:nvPr/>
        </p:nvSpPr>
        <p:spPr bwMode="auto">
          <a:xfrm>
            <a:off x="1979712" y="692696"/>
            <a:ext cx="4955007" cy="3595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pPr eaLnBrk="1" hangingPunct="1"/>
            <a:r>
              <a:rPr lang="sk-SK" altLang="sk-SK" b="1" dirty="0"/>
              <a:t>Výsledky</a:t>
            </a:r>
            <a:endParaRPr lang="en-US" altLang="sk-SK" b="1" dirty="0"/>
          </a:p>
        </p:txBody>
      </p:sp>
      <p:graphicFrame>
        <p:nvGraphicFramePr>
          <p:cNvPr id="7" name="Graf 6">
            <a:extLst>
              <a:ext uri="{FF2B5EF4-FFF2-40B4-BE49-F238E27FC236}">
                <a16:creationId xmlns:a16="http://schemas.microsoft.com/office/drawing/2014/main" id="{82B39D9F-FBE5-4CC1-474B-CCA523C8EADF}"/>
              </a:ext>
            </a:extLst>
          </p:cNvPr>
          <p:cNvGraphicFramePr>
            <a:graphicFrameLocks/>
          </p:cNvGraphicFramePr>
          <p:nvPr>
            <p:extLst>
              <p:ext uri="{D42A27DB-BD31-4B8C-83A1-F6EECF244321}">
                <p14:modId xmlns:p14="http://schemas.microsoft.com/office/powerpoint/2010/main" val="3504503347"/>
              </p:ext>
            </p:extLst>
          </p:nvPr>
        </p:nvGraphicFramePr>
        <p:xfrm>
          <a:off x="1223628" y="1412776"/>
          <a:ext cx="6696744" cy="4752528"/>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90756513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C47DC1C5-9F28-1B62-11AD-483DA442907C}"/>
              </a:ext>
            </a:extLst>
          </p:cNvPr>
          <p:cNvSpPr>
            <a:spLocks noGrp="1"/>
          </p:cNvSpPr>
          <p:nvPr>
            <p:ph type="title"/>
          </p:nvPr>
        </p:nvSpPr>
        <p:spPr/>
        <p:txBody>
          <a:bodyPr/>
          <a:lstStyle/>
          <a:p>
            <a:pPr algn="l"/>
            <a:r>
              <a:rPr lang="sk-SK" b="1"/>
              <a:t>Záver</a:t>
            </a:r>
            <a:endParaRPr lang="sk-SK" b="1" dirty="0"/>
          </a:p>
        </p:txBody>
      </p:sp>
      <p:sp>
        <p:nvSpPr>
          <p:cNvPr id="3" name="Zástupný objekt pre obsah 2">
            <a:extLst>
              <a:ext uri="{FF2B5EF4-FFF2-40B4-BE49-F238E27FC236}">
                <a16:creationId xmlns:a16="http://schemas.microsoft.com/office/drawing/2014/main" id="{3B10737A-7011-29A0-0E20-B9D3CDB5E0E3}"/>
              </a:ext>
            </a:extLst>
          </p:cNvPr>
          <p:cNvSpPr>
            <a:spLocks noGrp="1"/>
          </p:cNvSpPr>
          <p:nvPr>
            <p:ph idx="1"/>
          </p:nvPr>
        </p:nvSpPr>
        <p:spPr>
          <a:xfrm>
            <a:off x="457200" y="1417638"/>
            <a:ext cx="8229600" cy="4525963"/>
          </a:xfrm>
        </p:spPr>
        <p:txBody>
          <a:bodyPr/>
          <a:lstStyle/>
          <a:p>
            <a:pPr algn="just"/>
            <a:r>
              <a:rPr lang="sk-SK" sz="1800" dirty="0">
                <a:solidFill>
                  <a:srgbClr val="000000"/>
                </a:solidFill>
                <a:latin typeface="Arial" panose="020B0604020202020204" pitchFamily="34" charset="0"/>
                <a:ea typeface="Cambria" panose="02040503050406030204" pitchFamily="18" charset="0"/>
              </a:rPr>
              <a:t>h</a:t>
            </a:r>
            <a:r>
              <a:rPr lang="sk-SK" sz="1800" dirty="0">
                <a:solidFill>
                  <a:srgbClr val="000000"/>
                </a:solidFill>
                <a:effectLst/>
                <a:latin typeface="Arial" panose="020B0604020202020204" pitchFamily="34" charset="0"/>
                <a:ea typeface="Cambria" panose="02040503050406030204" pitchFamily="18" charset="0"/>
              </a:rPr>
              <a:t>roznové výlisky sú perspektívnou surovinou na obohacovanie potravín, pričom ako vhodné matrice sa javia práve pekárske výrobky,</a:t>
            </a:r>
          </a:p>
          <a:p>
            <a:pPr algn="just"/>
            <a:r>
              <a:rPr lang="sk-SK" sz="1800" dirty="0">
                <a:solidFill>
                  <a:srgbClr val="000000"/>
                </a:solidFill>
                <a:latin typeface="Arial" panose="020B0604020202020204" pitchFamily="34" charset="0"/>
                <a:ea typeface="Cambria" panose="02040503050406030204" pitchFamily="18" charset="0"/>
              </a:rPr>
              <a:t>b</a:t>
            </a:r>
            <a:r>
              <a:rPr lang="sk-SK" sz="1800" dirty="0">
                <a:solidFill>
                  <a:srgbClr val="000000"/>
                </a:solidFill>
                <a:effectLst/>
                <a:latin typeface="Arial" panose="020B0604020202020204" pitchFamily="34" charset="0"/>
                <a:ea typeface="Cambria" panose="02040503050406030204" pitchFamily="18" charset="0"/>
              </a:rPr>
              <a:t>enefity nie sú len nutričné, ale aj technologické z hľadiska skladovateľnosti, nakoľko prídavky vďaka obsahu biologicky cenných látok môžu pôsobiť ako prirodzené </a:t>
            </a:r>
            <a:r>
              <a:rPr lang="sk-SK" sz="1800" dirty="0" err="1">
                <a:solidFill>
                  <a:srgbClr val="000000"/>
                </a:solidFill>
                <a:effectLst/>
                <a:latin typeface="Arial" panose="020B0604020202020204" pitchFamily="34" charset="0"/>
                <a:ea typeface="Cambria" panose="02040503050406030204" pitchFamily="18" charset="0"/>
              </a:rPr>
              <a:t>konzervanty</a:t>
            </a:r>
            <a:r>
              <a:rPr lang="sk-SK" sz="1800" dirty="0">
                <a:solidFill>
                  <a:srgbClr val="000000"/>
                </a:solidFill>
                <a:latin typeface="Arial" panose="020B0604020202020204" pitchFamily="34" charset="0"/>
                <a:ea typeface="Cambria" panose="02040503050406030204" pitchFamily="18" charset="0"/>
              </a:rPr>
              <a:t>,</a:t>
            </a:r>
          </a:p>
          <a:p>
            <a:pPr algn="just"/>
            <a:r>
              <a:rPr lang="sk-SK" sz="1800" dirty="0">
                <a:solidFill>
                  <a:srgbClr val="000000"/>
                </a:solidFill>
                <a:effectLst/>
                <a:latin typeface="Arial" panose="020B0604020202020204" pitchFamily="34" charset="0"/>
                <a:ea typeface="Cambria" panose="02040503050406030204" pitchFamily="18" charset="0"/>
              </a:rPr>
              <a:t>na základe našich výsledkov by sme do potravinárskej praxe odporučili pridávať tieto výlisky najmä do sušienok,</a:t>
            </a:r>
          </a:p>
          <a:p>
            <a:pPr algn="just"/>
            <a:r>
              <a:rPr lang="sk-SK" sz="1800" dirty="0">
                <a:solidFill>
                  <a:srgbClr val="000000"/>
                </a:solidFill>
                <a:latin typeface="Arial" panose="020B0604020202020204" pitchFamily="34" charset="0"/>
                <a:ea typeface="Cambria" panose="02040503050406030204" pitchFamily="18" charset="0"/>
              </a:rPr>
              <a:t>v</a:t>
            </a:r>
            <a:r>
              <a:rPr lang="sk-SK" sz="1800" dirty="0">
                <a:solidFill>
                  <a:srgbClr val="000000"/>
                </a:solidFill>
                <a:effectLst/>
                <a:latin typeface="Arial" panose="020B0604020202020204" pitchFamily="34" charset="0"/>
                <a:ea typeface="Cambria" panose="02040503050406030204" pitchFamily="18" charset="0"/>
              </a:rPr>
              <a:t> našej </a:t>
            </a:r>
            <a:r>
              <a:rPr lang="sk-SK" sz="1800" dirty="0">
                <a:solidFill>
                  <a:srgbClr val="000000"/>
                </a:solidFill>
                <a:latin typeface="Arial" panose="020B0604020202020204" pitchFamily="34" charset="0"/>
                <a:ea typeface="Cambria" panose="02040503050406030204" pitchFamily="18" charset="0"/>
              </a:rPr>
              <a:t>štúdii </a:t>
            </a:r>
            <a:r>
              <a:rPr lang="sk-SK" sz="1800" dirty="0">
                <a:solidFill>
                  <a:srgbClr val="000000"/>
                </a:solidFill>
                <a:effectLst/>
                <a:latin typeface="Arial" panose="020B0604020202020204" pitchFamily="34" charset="0"/>
                <a:ea typeface="Cambria" panose="02040503050406030204" pitchFamily="18" charset="0"/>
              </a:rPr>
              <a:t>sme testovali prídavky do 20 %, avšak je predpoklad, že by tento typ výrobku zniesol aj vyššie prídavky,  a to až na úroveň 30 %.</a:t>
            </a:r>
            <a:endParaRPr lang="sk-SK" sz="1800" dirty="0">
              <a:effectLst/>
              <a:latin typeface="Times New Roman" panose="02020603050405020304" pitchFamily="18" charset="0"/>
              <a:ea typeface="Times New Roman" panose="02020603050405020304" pitchFamily="18" charset="0"/>
            </a:endParaRPr>
          </a:p>
          <a:p>
            <a:endParaRPr lang="sk-SK" dirty="0"/>
          </a:p>
        </p:txBody>
      </p:sp>
      <p:pic>
        <p:nvPicPr>
          <p:cNvPr id="5" name="Obrázok 4">
            <a:extLst>
              <a:ext uri="{FF2B5EF4-FFF2-40B4-BE49-F238E27FC236}">
                <a16:creationId xmlns:a16="http://schemas.microsoft.com/office/drawing/2014/main" id="{0E6D3A3C-0F6A-331E-3C27-77750F06509D}"/>
              </a:ext>
            </a:extLst>
          </p:cNvPr>
          <p:cNvPicPr>
            <a:picLocks noChangeAspect="1"/>
          </p:cNvPicPr>
          <p:nvPr/>
        </p:nvPicPr>
        <p:blipFill>
          <a:blip r:embed="rId2"/>
          <a:stretch>
            <a:fillRect/>
          </a:stretch>
        </p:blipFill>
        <p:spPr>
          <a:xfrm>
            <a:off x="4932040" y="4434373"/>
            <a:ext cx="3601748" cy="2113892"/>
          </a:xfrm>
          <a:prstGeom prst="rect">
            <a:avLst/>
          </a:prstGeom>
        </p:spPr>
      </p:pic>
      <p:pic>
        <p:nvPicPr>
          <p:cNvPr id="7" name="Obrázok 6">
            <a:extLst>
              <a:ext uri="{FF2B5EF4-FFF2-40B4-BE49-F238E27FC236}">
                <a16:creationId xmlns:a16="http://schemas.microsoft.com/office/drawing/2014/main" id="{0E42263B-C228-78C1-6358-E7368F1ADFEA}"/>
              </a:ext>
            </a:extLst>
          </p:cNvPr>
          <p:cNvPicPr>
            <a:picLocks noChangeAspect="1"/>
          </p:cNvPicPr>
          <p:nvPr/>
        </p:nvPicPr>
        <p:blipFill>
          <a:blip r:embed="rId3"/>
          <a:stretch>
            <a:fillRect/>
          </a:stretch>
        </p:blipFill>
        <p:spPr>
          <a:xfrm>
            <a:off x="899592" y="4246826"/>
            <a:ext cx="3132091" cy="2301439"/>
          </a:xfrm>
          <a:prstGeom prst="rect">
            <a:avLst/>
          </a:prstGeom>
        </p:spPr>
      </p:pic>
    </p:spTree>
    <p:extLst>
      <p:ext uri="{BB962C8B-B14F-4D97-AF65-F5344CB8AC3E}">
        <p14:creationId xmlns:p14="http://schemas.microsoft.com/office/powerpoint/2010/main" val="121004023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3" name="AutoShape 5" descr="data:image/jpeg;base64,/9j/4AAQSkZJRgABAQAAAQABAAD/2wCEAAkGBxQTEhQUExQWFhUWGBwaGBcYGBwcGhwdGBgXGRgYFxcYHCggHRolHBgYIjEhJSksLi4uHCA0ODMsNygtLisBCgoKDg0OGxAQGy8mICQsLDQsLCwsLCwsLCwsLCwsLCwsLCwsLCwsLCw0NCwsLCwsLCwsLCwsLCwsLCwsLCwsLP/AABEIALcBEwMBIgACEQEDEQH/xAAbAAABBQEBAAAAAAAAAAAAAAAEAAIDBQYBB//EADoQAAECBAQEAwcDBAICAwAAAAECEQADITEEEkFRBSJhcROBkQYyQqGxwfDR4fEUI1JyYoIzkhUkQ//EABkBAAMBAQEAAAAAAAAAAAAAAAABAgMEBf/EAC8RAAICAQMDAQcEAgMAAAAAAAABAhEDEiExBEFRExQiYaGx4fBxgZHRMsEjQlL/2gAMAwEAAhEDEQA/AN6mOKXCBgedOAiWxpD1TYiUuB14sCAMRxUCM2UWueOqmMHjNzeKK0BraLDA4t2CjU6RzZ8rhHbk2xY9T34JJ/ESK2EQIxylawdjsEFsBAZkpS6R6x5mTNlcudjvhjhXG5CvErBe43h0vEqVXM0cURkYmK1bubhI+cSptOr2KpeC4l4xdXVAONmqZ3cRHJSZnMCw0ERTE3CtYLl3YJLshvjAi1YrZ3DPEXsItOHSMoUSxghZ1sRpFxySi77kTipKgLBcI8NQ2jRCQgpaKL+pXrD8JjFJVuIUs8pVqIWFLgdjeHB6CkVK5OVVIvZmNegiOYEFOjx0Y+tUF75lPp2+CsBEGYRo7g8AFG9IsDw4CgMby6rE1VmKxTT4B1EQPiFUh2KllBgGbPeIi7exo1RLJYw+bJBitTMIMFypxJEbtTStELS9gqVIpA2JSItJZ5Yp8WvmicSUnyE7SISiHiVCBiaWkm0dykoo5mnJkBRCyQSuVEeTaKhljLgUsbjyReHDhLhygRHAqNCBhlRzw4lJjkAEBlwolaOQBZoJnHIBxPFjFMmHsTYExm6L3HzcetVoIwOBzE+MSKUG/eGowBCgzlgCWFK6OYssUrRQygj3ga+UeZ1PWK9GJndg6b/tMhWsPQZikMnaF/Vr1SEqGsNWoBJcFKHYKNzEYnJJCVl0/DU30ePIf/JK2ql9T0FsvgWs7iAUhILoIF9zFd/VfEXB0Bhs6dlS01nZ0gbCK7imIQVAgqPLWr+nSKSlkd8NCbUSxOJCsyyS40Folw80AZhUnQmMkMWU1BLE1DQ2VjFKJyAmN1iuV8Gbnsao8TTLcKLvZojwuLCiWq2+kVicKshOZLKV7rlvV9IKx0gShlUsBRF0j8eB4owbpi1thMnHoFAQFPD0pAExal5ibNEXDODSA0wzDM6FgH+5g+fllIzsASpgOhil6a2bFcnuC4TE51BIDlrHrrBOGwSqpTMBINRRxDMdisyBkARlpnVS9KbwLgpGUpVncKN2Z+vaJUot18xtNKwpScroIdWppSB56CPd5t4JxiJYWpOYBWhFX7mB5ksychFXPMpwz9BCUdXPHkq6J0YtCWSn3tYIRj6sbxWYiWkgqchZrlofSIVpCAFTMylbsQ0Y6Yt6u/yHRezsclTAjN2iumLlZ8tjFfImrSFLSkqavlA2JzTFFQDPb9I2i5Rla/ghxi1RfK4cFWIhh4flF4o04haKKzdqxPgMWtSnJcRr6+ZOk1+5n6MCwzqgGahTmhjuGxk0kgJfeLGTjUob4lajaGupSdtUDw2qsqw8G4Sc0HzMOlUskHK9Q7X2gEhMsDMCSekbZOrUlpaozj07TtMjxuJaGYbFQ/EYTMgqSXa4gb+kSEBWdjtGUcmjeynHVtQXOnAxATEKpCks1QdYLl4Ys5btrHpwzRUbbOKWOTlsgcLiUQlyWIcgPaHZKfpFY+pxy4Yp4ZrlHMsKOZoUb6jGiFEo3ajs8WWCSypiWLUGYhutPWOgJyeFMASQSpIBJVXUlPlEU6fyArAUUklDEioFyNbbaR4vUdXLKpKDpL5nq4emUKcuSTESirkWSlNKhV4GK3oqWpnZL6tYwvFKkjPle7AP9TEaJiZiFKUkFUscoDhqgO1mZy3pHCmsqtv3kdX+PBOgCYUpWwAq2YX6aQCceEEgoAVpXM3zb0iVJQ5SUpKklnDlj0qYZj0SSy5g/wCLOpyw1rQOfOL2yNee4m64C+G4tE1wsAqCTa7AV+0Vkv8A82X3RLbpU1ZzpFxgl+GAqWhLtlBSkkh6sdXJTrHJHs6JuVLZZhDKUZgbT4VczttGzjGW5k5NclHisXkWlwzKfK7i1G6VifDVUFJSEBZbMKAtd+rQlcKny5glTJZUhSASzKYl2G4Ib+YJMoShLWFEoBKRKALuHF2FAq9IemlaFqtj/aPAZVywFKM0kb5MpNO0XOHxsuYVylhJysEP8Q+Iv1vFRiuJpmTFTCounKAlqO++zCD/AGrxHhyky5aAqZMSJi8gLtZJOW+t4lKkmt/1GDrxGHkLmKcMCciHoKn56wPhceieEOjOty+ZRYB6FthFbwwTpqgqZKQsqDOtDBLBugBHaLLD4AhJ8HIZooyCMpFP8m9YNCTt7/6BNtbF+nBJVIICwfdCFFLp5L8pNdu8VLqzeMqaoUonLl0sEvTtFnJZQSZiqS0gEJN1FqDQv3jq1qXyMpDUzsCd7u/8xlkuUvde/wBfz+S47IGwyxN5wNLFFO5O8CBQUCozAUv7pTtqP2g3GBTpQZoBuGc0dnVWkcnYgK5FFKltRSkAhN3Z3d4iO7aWz8cldivOH8ZYMsJKQLZmU4d2fpVnhqZyinIU8gJIUlQd+rmH41MxBTkShJNQU5eYWLOxa8STUIMs5kf3AkkBN825CSxcP1h2t62+D+wtyvxp5gEzlAMHJFOxreOzFS5mVDpKhqxAI25frDZWMRLTlCT1S5PqDB6MNKKc5CUktlBCWrtSwvbWGpUtuPAEM2YtJSjKkJUH9643Bd45PSCUhK2INUg29WeLHC4FRYLmpU5o6Mw6MWF4r58yWMyxLAqQzCjFqGFJd+fqA6bPKWllKqsczfjiJZpICRmF6jLX/s/1itwuNzHnGZvdYkM56FoKWZIUCCom5L2cBkNYs96awNtK3+fsG1kmIxSXyKPNRi1B0Z45i56hlKWKSQL67DYw5M0rIDWomtS9r0iCfhyV86wUhvhoDWjgjKW2hNbavn9g+BOucrMEpJSunKWLu/6RJisQShKZsvmJewp+oN4rkGQZgZKswup1MdvipEuKnLSUgBBQahIVWjhwSxeK3XH2/smt9yWcVMMpSwIdBDE9hHcRORyJVyqUfec8tWFIFnyUqIILTNipx9L9P4h06apISFJJWSDQggdRqRDUdk/z+QYbj5QSGDLa5JqO0NmSCElQUlAFwav0pEEzmQ6VKGU2Znej2r9oHXi0kFClOVe6pmb/AG3EJLf4h2OmZ/x+cKGsU0LU/N4Ubrqci2tmDwx+Be4iYM61sxUSOrCggU4fxEqYAqCTfYuKdj9Yg45ilLXLCQ2WilUZqKfqas/6QHgcSpU4IqgPd77XoI58eGSyOjoclpHoSE8qrga7l4GwGMKETVIBc8hfcvrtfzipxnG1Z1IIY9enTcRNwOamYvw5hZKyANix39Y3j07auiHkSYZglLlS1OSAtiNizjM/m38Q7BS0qDrfKpqioBNUhyfvDfanEzZSwFgZClkZWqhyRYCwJod4B4PiVZkBCSXITWynNmNCC4p0Fo3jjlbdcmbyKqNhxGYiSmVyjMuWHZSqhISkChALtfLXzgn2cxQmTFzMgdCGYAOXUKMxdmJ6OYouLSgqY4YZaKQ5ASwB5QQWB+0R4PGzDOlpSUIFqOLu+Ym6tztF4cduyJypGo45hwgpUCQm4FjmUb3qWNiaaBrYHiU+Yc+VWYpJBynMDSpDfgrGh9ulFUuVLzgZSVFwa0DAXBqSege8ZzhGDVlXlWM4QpYy0JYVFDrCyYUpXEITbjud4HhVqmATnSlYJqWPukpJcEs+lLvGukAqzH4lXJqWFAmvw2p0jzxHEnqMwN3fYxueBTpk2XLQwdQLrLDRwokW2tRyYxywm60qjWEkuQbHcQUCUpPKmj7k3PSD+BKUpQLIJOhoKOSSf9RbeM7x7Brw5Sqa/OVUFQCGLENR3p2OkGezOOJWlJ5QQ6QQXVUAt6/KKhgkpXLkHktbFrxydNKsxQsZGK2DpFAfeHRvlE3DuODKHNNHrbfYwP7W+2JkTPBlplqOT+4Vgmqx7oYj4T1vGW4Y5Q6S/Tcj7t9obwxxpaexKm3dmj43jeZ063Opaz+Qgz2fxuZLEB3NWcuwaukZ3iXD8QhYT4ZUSwBcNXW/eCeHZpVVOK+62nkfvCxRjF6pDk21SLnj8wCYhT1SlmDFviv1zQFgJqVre5AvBHtJKUuWmdLOZNAoCqnVQEAVNtIoOC4/Ksh3ewFTR2dusT6S16mu/wBQU2kajiGIIlCtCq/QV/POAVTEzClZdQFSWr0prbvC4nglqkmYguErBKRcAhvrFWlS5agJlMwOXmDaPY0hvB72qgWXajSS+O4UJAKlEFTAAF0gMyiCN/pGK4riZhUpYqCXOWwHa4i/4lwpE6VmlqCZwUGAdlBqgtTM4vFfgeCYpHMQkitlB7GgdrxtKFy2M1PYqMDPJUGdxt9ztGtl8JkkMrmXfMCRfZj0G8Z48YUJwStCk1qlQ0IoSwtrFnh+K5lMKjQ000DXAv2hrGknYnPcctYlKCQskoN2axi0kSgEhSVEqId7jdusY+djU8zqrcPGg4XxQEBwGDWPT9ozxYm93wW51wS4zE5Jhyh3SklI0dIJFtyYaiaMhVcvRwDlrW4ik4lxBJmrYh667DpWwi24VPEyTkzF2cuwFS6b1qHiV00bV9xvMyNUlc5GYqBOcB8ocJANrd2fTyiy4ihOWWUlwAMotcAEl7VBPmNopU8QMpIQlsysyi7E6VBuL/WC8POJll6sKEedDTrCljSaXYep1Y8TOYZ6EVJB+YYxW/8A6JZnf94ImlkkkaBq7vQtaHYSSlTTBdNVIPxAfEn7jzg0LhCcyymY+UksU1H+u3UwooMUtKlqUxDmwaFGnqxW1EaSX2lxSpUySqyFJIJ3q6mHmCIiwOIAmIPKoEj0ejmAfbPFHJh2IYZnS+rJY/UQJ7LzcyspFcwKWN6gM/dvnG0cfcmUt6NkpclUuaSkVSGUtObmSpJUNaXrFEjES8wKg1glKAxNWNdHb1jcY2YgpPKjmSGdINdQwL+cZLF4JCHUkMQrMC5BTYpGW3vPXtDc05JNEpOuTTcZSmbJSlRSQ3xoBOzilDav6xm+Ef2ioJUlW9Wb1TTyjQjDqVhkiXLATkqJdSFUehLioPLbWKCRhzkKlFkqJGUjnG+Z2I+sYyqSqQ1s9isxeMKsQpZc5rlLlzUNS+3WOTvFRMCwmZlF+UsO9BWgrA+NmGVOGUkOn71A1G7d45hOJTAsqExSEuHylnYn3hsHMbY4SdaeKFKS7mvXik4vLmSEgIJFRmNTQlQZnI0oO8U/FShCMSycgCFJSAKtMSCBmN2zCv6w1fE5gUCGIoqlbkpL+YPrFZ7QYwqlTCojMpSaDSi6daBMbvdV3IVr9CukoZOYFvKN77Dz0sgKVoWYA2LaiPNsPNJSEklvt2jZ+yWKIPI4yqcAByczAgU0LHtHPLFLS2ufsaa1dG7xmGlLlUJUgFikkFiHN/eoW7W7UgBMwDICoEpSpzmACVHsQ4MG8W4o6VNLJcByENYlgQ5di94pcJIWZwSpRdTgKrmJKSGAdhoL6mkY4teSerIqf6/0NtRVRBOO+yC506fNTOQcyyUghQcO3vM1BtTtFXw/CKkzAVlgkAZQauLPSlaxtP8A4mZ4a/DVmYFTKopzcV6fQ7xneMcNmkZyKuHYjcOCBFSlqlVlxSC8MpWdDqKQo0Nw+gckAF9TAfElKZRIVrQggBg4c2121i/4ZwmatCCkMElyfMEQTxAESllggh2L1IUNSCWcuADtCeXHr3VlSUq2Y72bwgTLkqKgwQC2jgAEnW8UfHMMpM6cUD3Vsqhc0dw4sA199Yt8FNKJaHHKzOMwO1RoaPFF7QYhp7lRAejKFCa2Ua0I0jolK3RzryW/A8NMThlTMxaaVJyalAJBJLUOoI6RBxfwECXLqsZT71Lk+9lDV9e0Wvsjif7GVRN1EPYAk0+VodjJaM5BKAGBJGo9aF9IyzZY8JDjF3bMkMKJSRzNcsFkkgMKvb3jUQ+bMSlUsJVZb0vrcmjRLxeWCtCXLgKBBpQFOXvUH5RVYydlUjLetanS3o8EZ/8AkpryXM8nKoMkUJJOzig8m9YruHYFSSF5QEEsSMp94FJbqzwfIxYMlRUAk0oykguQ9XrbaJZc6WUAJBASpRYVByjMVC+h3iVOcpe8v4KaSWzM9xrgipAJIChqdj1SbXFYj4dgjkRMzPmU2XVnZ+1PpvEWP47MmlRzEIJYJejE0BYV6xb4eaEKQoJ5XSz1uRalS5Z40SST0kW9rDMLw/CiceTmUWBUS1XChlIa+tdIgVIxC5qpQWgZSzJQEhtWHRgKmNcnDBS0qKSQpg4Zn3UBpb1in4pIyTlKd2cmieVOqmOjn6xhklBvdFptcGJ9qZK0qlzgoFIAQpvhIdyeioveDcSGVcvKlQVmGzM6SQC5FXq/aBpmJSVEgMoTCcynIcNldNhZ/LpAAnTArxaNmyuzilHe8dWhaU12MtTbdhPE5eRKCklVwsnf4fl9IIws0+GDlLvUAab9oM4O0xyagqNAG91g/dxHZk1OHmeGoFSs1m22NiGvGThtbHq3oHMuFDVzXJIDdI5G/s8PBl6siq4lLRONUrAQKKzOrRyqjaabawVwTDS0L8VjMAqQosCRUCgs7ULu1bwPxOaspKU84N2SwBb4i9PSPQxwuUrDS1BCVkSkAKLh2TqEkC76aRm8riraNXTdIxSeOGWyVcqVKJzOokdDlUGT+NE2BVOKswZhTYNq5Uom7F+kS4zhpKVLErIUuWUygaFjd6Xi04BiElFQSvLnOzk3SXGjUMOM4uLlW/5+xLi7rsDy+PzMOopWGSzlTuCGGgr5tqYGx/F00mu6SO4r/wAleVB/MWPdlAso6sDRJcnmcuX+W0ZWRLcolEnKkUOwJMRBY53fyKalHgLPh4iYBnKVmzinkf4h6OCgkgzEgpNXcedrfpD+DYRIxKAWAtWtaVDa2jUzuFpSuZMyiqBQFwTcnLTp86RvrhFbeCKbe5RJkyAGM3mQkk5SC7VoCC/RoIl8LWQAoKKFpKlBYBDJysCkD3i4106Q9GB/+ywSM3hkkCrKDFIAFy7A7eUXuIwWIypUVEFVGA5Q4dma9L6RhnzNJOLqzXHFXuY3BcClrmKGbwstQg8ylnUIszbF/ONNLwAkLCy4ysyTY1AZKgpnFSxgbD4cy8VLXOAAOcAGpZmtuwsN40+NkyjLzApyEtejfY1iVnkkmlyDiraKDG8c8VBTLWpbuCeYEMzWDF+jO0Mw+KMtaZgUqYxDLmJAe1EJBon6wLKJROCUgpTMCgEigYhibVobxYY2cyQFBJYs2YUpoSHZ41U4xpwRGht02XfCvauUsTEzFBClHMArlGU7KJ5vKveM17U8ZRkMoEAq+IVCQ4ZQDZidtIrJ84uCxcMS4pe1dMtPOK1MkqS5SVFVVGMlCGrUymnVI9T4Bx/DYiSEoWlC0khQIZ2HvBxYs/1is43PShJXNUkJGZucOoUoUlnU4LAV7VjG8EQhVFMaglrsAQzEVMM4nKBDg1tqTrdzt9YUuli52nQlNpGt4RxNKpEkhQlqJc5gVJqTrYNEfE5EpClGapCi70Z9WqC/rGEk8XnyVeGhQyirFOa771g3CYpU85Zq2J91gwNDRQ1q0azxrs6JUvJuPYicJmHGQOMy3cG+ZWUZhSzaRNjMQM6swZA1SoEOLpNi/Q+sZ/gnD5krMZM0rDF0FLJzMTRV6EAON/KC+ITplSlvEa5NCzlhTZ4wyY4t/r5NItlbjcQfGKeQ8hINhewKi4OX6RWrm55hUcoNAA+38j0iTCzFLmqRMS5WQ9d/t2PrBR4cCjOBLAYnVRd7MaDvXyjpgo40rIk2+AyclM4y5aFJfKXejNUBnq9/LqYB4rIJE0JAJRJmOUHleuUJ1JZhT6QCeHEzEBXxBSndinL16lhUFni/xnB0gJRKSaAHOFkk9GdqDtA3ihTQXNnn+DUSUkuUvp+0aDhxVMYS+YIUg+WYXB7doG4lw0BaWzDORZncvpUb1HnFtKw4wuVVTmIYirtUHM4F303hqUaCnZpMVxZpc0J5SlJbuQwN7xSS+OTggKz5jlDPqS1C14Hx2GUtIOcCozBTAjWm4tAOKneBKBmDOQWQElqXBdreRjKWOKpJlqWwPjJ5SVOal1f+3MHT5+TQuE8UMpDKeujOKl2bUQHMn/1CgvLkypYOXSwJN2FampfvFjKwWUjxA5YEJFXG5OgMayyaexChZbcB4iiqiMrqJQkah2oz13gric8KALuT10NSS2rwDg5yJxylEuSJbgKTUAXCQkEVc/OsQyODJKgfFahJzUN6gM7lonUoe9QOOp0OeFBk3DS35czaO+3aFD9rxkehIpcbMVMLcqEkO2UAigJoDf8AO264fxALwmQF/DSBa+WzUD06RjsdgCEJTlTrzMXNqX07awbgsQ0sIUoUe60pITYAAu79txEZVGUK4o1js7ZNxXj4KCh2JYZUjMa6WFG1ixlYZSAyHIUh8wqWZwQ9T+52jKkzFOJTBI8zTsLRruEceOUAp5MoSEtZgRQgO9tP3ycIrEyrepUZ2Xg5qs3vVN9dXDE6xS+AUrY3bfYtGjxWOSHmJACgWSSbsObKGcCojMYjEkqUt/ev3NyPPWHibk/CCfBbcN5ZyS4B0cM4YihAjYYyeoy0lSS+jEdnZn309Y8ulTMyncvu/wB41cviapeGHNMUSQKkagnl2anpGmTFumZxkSyCqTikFAVzpN20qajRwI0PEOKTPCTqoF7GpfVIuw9XpHnY9oBLmhagTUuRdzS/RvlFvM9tRNloABBSaulFTRgCNL/tBl6fWlQ45EnuWCp8ybNlBYZypt9DUH7/AGjRcRklMqhTUE84BAJYlTHcPfpGNk4xc5BmKAC0qOVyxoAHYdneLvEYxapKFKyqym5UNgwIal4yyYqSS7FRyeUDhSlT5av/ACKSk2A5iRsBcvbtFvPnCVKImIKVDKQrKC9SzHcFvTWMlhMVO8YFK+YuwTW7OVHZ6+UabieKRNlk8uZLBWpNSSzgChLtW57xU8cJQUZfm9gpNPYq8ViQqSsy0pSgAkhq0Oh9PntGbGLSkM59SB+8Wc7iAInSg1UKCRQMAQo0AuwL/JrRnZoLkBVNgPvGkMUVsiXN8mh4MrMychUNFAVahahFaENr5wRjsQkmYZcoqCVf4lId2Zm26/WK7gubxJdSHUkHQVI1i4xWPOZQVlNeYKyhiQyWzB2G1hFbt8fUW1cmaxiQqaSQxIDgm1LHrHcMnnADabO/nEPFyFTVqFQSGagsNIWElctmD37t84NNuxWej8DwSwlR/wAyVJ6A0Y5ra+vWIsclYLhOQAOVKtd1M2ugptpeXgPHUypCJZdRSeYF7ZbppU0tEXEOKSVFSWUl8oKS4ZtA46xzTjLWko3fc0i1V2V3AZCjiJi3DACmlSTTt3i2xskpQVgFWdTZSWFKqJA9OvWKvhiE5pi5UzIg6mrJFSS/TqYIxPGUzUBExIYDl/uBiXDOdjX0aNpxa2kQnb2KteHLhQAdlg6g0BYlr9+m8ESUEy2yjNyj3ikjN1JpaDOFyjOVlYEJBKQmjuwPVVhcC0R4vwkBZ8RKTnAMspAKXU7Bq/8AZmbXe+Y0TwwTE8N8OZLUspWjPVGetUqo/Rwb7Rfz8HLVLASQJY95K08yRWqSkirnWM5ikjxJWWuZRU4qGS7M194vxiAylZS+UvmOVQu5L/CzFmOtNsvTlVovUVE/CpCaqS4tlSzBy1zQkd4q+M4jx0EsAlIJQn/EFqCmwEHnEImJVUp5SUjLRTDUhiO7ajaK2WpgQSWAIsWonqNTr8orHF+Qk0iX2dwzoAa4t+l4uZkgS6MCwSltQyEgA+TesVHCsenKkIN3dJDWo4U4a9wTFyspKWJLV1J6VJqbCM8sXe44PwVfBJYGfMoB1k3A00LuDFriMgDhTBHKoW6AqU3lFBjxVKRSlev594FnqZAG5+lYSuU0vI3smzQmak1C6dFBvnWORlQIUb+xx8mPrM0mLlKNUsxNC48nBpFGvBKzEkUcFrv6Ro/AYOmxpqa0rWhiA5dgSPmDsXj0vTi3bObW0qRWyZykgMAzktUP0cRdypeRAQgFeZnZ6EEFj5i8Arw4ehIq/KNRVy3rS28MSlaCplqcmoBB1Fvz1jLJ00WqjsXDO0/eG4rAKVNUgpdmploadKg1OmsVyeFLHioYuheUJ3Z3vrXzL9IsFBapmd8qqX9099j+aw1aJhUpYUkZibMGJu1Y549JkVGz6iBnEzEWAPdj+kW8goMohwWFi2mrbtSJU4ciX4WUgZ871JLAh+t4SOH7N0NQexNK1jf2dvky9euxl1YNRJd2eDuGyvDWFZUqbRX5QxpE4ZveDC1R9C/0h6MMD8I6g69sojoWFVRi8jKzCY6ZLBCUjMSDmYEBrM4NYu0qMyRKTNBzEUNs2r92230gaZgRcfo562DWtEuJBKUpWHy20LUa+zRhn6XVFKC7mmLNTuXggwxRInEtmDALSdHLVLXBb1ijxHF1FwnkSSCwcuRYlRqbxoJOFbMAHzA0Ic9OruIgkcLAWlRFAQSdaGzHs0R7I7d/D7l+uq2GcM4e4USHUpCtLOC3UF2eAEyACVaeUaORiMpBAZlOxpbU+ZisncNClEhmct+jGM49Pke72NJZoLjcruKqWJSMnu5wSzDmAOUvegKm7xXYTM7rSampd/ONMnhoZgFEXZuh2jowTZRQJLu5szEdyX+UdMenpUzCWffYpsQAlSHGZJS/qT+kHcMCCrUOaBvQRYjDJDO2zkW/GMOk4cAgpIUxdh0rX0a8L2RJB7QR8WmiUhJqSCQA7DWvZvrFHhsWtRqs7C1GoBtaL/G8PM0JSohg7C99K6wIOApFmB6j8aIh00q3KlmjewOOJqlkJUkLTetCCkMCCNGoxgmTiAuic7JBZJpUl6ZT847iuDFaUg8uV2NavW/pEWH4UtBdKtN/nX7w/ZZP/IPWiuAsYtcnNNSCSlIBGYuQHKuZn9XtDuJe1UrEMVJzKB+JDqA8iEqPmIOQEELs5BY6E9jp0rGMwXDVpmJz0AIzdnrGCxSkqkjRyinaZcy565ikOqqHqR/kaijNR6Rfz+ItKJWBMZ7UIISkgG7pverecQYeSgzCnKOZIykGjljVtDWM/wAU4pP8RcpBUiWFe5Y2+JTVPm20KDlLahySiTzsUpaZs5YTLQlLBhQE2Yak6GKyUta0B1ODXrXdoZxGUubLSAVXJWNKe7a+v4In4YlSUgK+E8tCaMaU0hrFNRuu4tcXKiOTPTLmBiUqBqaZbWNe0WCsRMUMucsa0DO9RUaawNx6SJxTkSpxUqbRgw694bgMJMTlclgbVp20hvDOSuhepFPkNx6FJIJvlHfzgWYklAMS/wBOVEuojtt5xN4LBndIr+esEOlmpKTCeaNNFeE9IUWok9B6iFHX6ZhqLsrF71DVAam/leGCS+zixLEH0IiQylEHKzkj50LtEf8ATVY06A/t8osgjVhWNLE19dOveGz5Sk1dINXBIPa9jSCNOXN31HnpDJsksxVXTta+naGmKgQk6gFz57fU9Lw1Sh/jVvygMSKw7n71LN9IkMpjXsDf5RaYqBsqmt5afeHgMLen6fcQ5LJ1Yag6NDwpz+7vDEOEnqH7fLqW/NIcqW3vPWxtX8H0iNShqDsDt53hylKYPu7fekIBxar320MINRmOz/h+0RBZ0LPpt0Z/OHrWRQsd2fzLwxD/AA2HfQjvZvtDFTtx2PTZX5+sdJcUsLO+mlYSku9K9u2zQARr20+elg1bG0RLUcxS+VwCdi70HW1dIKkygSMwfo512LECrescmyS/ulti38QhkZURYA69wXeqQxHVydYjWmr0HmbbhUEz3J5ioE3NC73frSI0Ag0UO+o7QwIpE9Q1cdgT9H/iCTMS4oTQk6EMdWrWtYjUkH8oe0TCYNgep/eAQyXUZXL6XIqdKkj1hCWulaU6U6gltGfqL1iYTElx5mr+jx1CmHIxY3djalG3aADjkM6Fbs2nlSEJqSQCO71vppWGGaT8PkfX09Y6UgdN7sd3f9IACVJBFNNaxBMlZiAQf+z6ahn+kRr5Rrp7tdbvTuQWjpsASW7dvuRABCvDvYEUNUqANdm1/OkRrlpFVJUSLvX184LEzlqWIbTQmr/mkCzEu/MzbH9Q5DQhjFlFeU1ag32Dt+PDZgcMGTrX6F/PWOhBqAsKJ633oRHFoUKqoNmAPzgAiMghiQCej07P5Q+WhJIqQerC/eOLo1GfUKb1FYYM9XJHcW7tbzhDChK60/NdIimCtBTf7/vDUqX/AIkjcgebKIETpl6t6H5NpWACMIGwPUiv1jsMUUg1RX/WFAFFklayG02ESLJBaxZniFDaP3iarNqIgoi8Y7KV9PSJTKIQVhsjs5u92hgW2lDDlBBDN5wgHKmE1Ydf4iJcskCtniRCWtcQ9F6iGIFmyizkD9YjSnWwuDBZJcmGE7G/pFWKgIAVIvq7/SHByb9nv2eCPHYsQ53iMFJGw2hgIrUNn2P2hxHm+1+xjkxQO/eFlZixbvDENUFOQabsPpCUkhmL7V+sJc5w1WBcRxKtWeABGYRr5H7HeF4p1cnQ3aOlSSkki0NSlLv8mgsBpUQKUL6fWHqxFagPoXb11jgSAHcw5TFnZ4AGnEulstXu4NGsIkk5VUUpQFwCaO31tHDKG47xxx0J+TQAPVhiwY0718qQ9EvqCSACGvqzeUC5SXr1DfSGCYQWPq/0gCgxJyu0OOIV/wAfT1gVRSKPWEZQNQnv+sMCdt3cdGb6w1bj4q7X/iIFzFCukcGLtmEIKCJilEUbcsajy2rAq1K6Hv8AaJlYzMbUHqI5NmJd6hvQwAAzJxGnrv1h6McqygW2EG+K40L23iJaxZm8vm8JoaLI4NE2UkJSGIp0O8U2OJQvJndSWfUWg7DYxSUtlcCx1rv0is4igE5smWtdI8vDDPiytU9LfN39zrnLHKKfccicr/P6gftEhnLVt5BiPPWA2ULW3h4Kt49JWc2wSMQfxh8oUDuennChiLescS5c2McRNozx1M0u8SMchFC5vHEoalxD0rEJj3EADjMYcsITCamIzJeop0jiXD7QASeKXq0cmrqKUhqK01iS0AESj07Rxn+8ShYhZxDEDysNUsaaRJLCnqwiVgGpAkxVTVoLCh0xO0dy6vWI0TxraF4ySbw7FRKlQZjDlYYGBFq2hyVKh2FD1obS0QGdukwRLXvEpL6QAAKSo7xIJRDOSIOSgbwpk8QBYPkLREpAIq/lExWBHVJeAATwS9CGO8OmS1gUeJjL2A84QUReAATMoUJMITDqmDRMBvDFrHSACLMlqjzjnigBo6UgwihJFLwAMVNU5ZQ9Ib/UnziJRAFoITJAAJNDpGc8sYK5MuONy2R2VP39YU1T3r3gYLBJGgiQqTFqSaJcaYyUQCxS2xG0dWEm13hypTsyqiIFoOlYAGLAfSFHCs7QoQy3SAYkKDHIUSM4pBiSWsZeohQoAH/1lLRF4g0hQoYHRUiJFiOwoBDQh4gUqrQoUAEpXHcr6QoUMCGbKDQOEjSFChDJUSREpltChQyTj7QhMIowjsKGFDJkwwgRChQASoa0OUnLChQwI/E1gZSyTChQMEcUmkNMwNChQhkZNIaAYUKEB3JD85PlChQnFPkabXBEAB3jqQ8KFDoREVRxUzSFCgGhuU7woUKAR//Z">
            <a:extLst>
              <a:ext uri="{FF2B5EF4-FFF2-40B4-BE49-F238E27FC236}">
                <a16:creationId xmlns:a16="http://schemas.microsoft.com/office/drawing/2014/main" id="{E9775D0F-66F4-33B6-651C-D837D070A689}"/>
              </a:ext>
            </a:extLst>
          </p:cNvPr>
          <p:cNvSpPr>
            <a:spLocks noChangeAspect="1" noChangeArrowheads="1"/>
          </p:cNvSpPr>
          <p:nvPr/>
        </p:nvSpPr>
        <p:spPr bwMode="auto">
          <a:xfrm>
            <a:off x="155575" y="-144463"/>
            <a:ext cx="304800" cy="3048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sk-SK" altLang="sk-SK" sz="1800">
              <a:latin typeface="Arial" panose="020B0604020202020204" pitchFamily="34" charset="0"/>
            </a:endParaRPr>
          </a:p>
        </p:txBody>
      </p:sp>
      <p:sp>
        <p:nvSpPr>
          <p:cNvPr id="25604" name="AutoShape 7" descr="data:image/jpeg;base64,/9j/4AAQSkZJRgABAQAAAQABAAD/2wCEAAkGBxQTEhQUExQWFhUWGBwaGBcYGBwcGhwdGBgXGRgYFxcYHCggHRolHBgYIjEhJSksLi4uHCA0ODMsNygtLisBCgoKDg0OGxAQGy8mICQsLDQsLCwsLCwsLCwsLCwsLCwsLCwsLCwsLCw0NCwsLCwsLCwsLCwsLCwsLCwsLCwsLP/AABEIALcBEwMBIgACEQEDEQH/xAAbAAABBQEBAAAAAAAAAAAAAAAEAAIDBQYBB//EADoQAAECBAQEAwcDBAICAwAAAAECEQADITEEEkFRBSJhcROBkQYyQqGxwfDR4fEUI1JyYoIzkhUkQ//EABkBAAMBAQEAAAAAAAAAAAAAAAABAgMEBf/EAC8RAAICAQMDAQcEAgMAAAAAAAABAhEDEiExBEFRExQiYaGx4fBxgZHRMsEjQlL/2gAMAwEAAhEDEQA/AN6mOKXCBgedOAiWxpD1TYiUuB14sCAMRxUCM2UWueOqmMHjNzeKK0BraLDA4t2CjU6RzZ8rhHbk2xY9T34JJ/ESK2EQIxylawdjsEFsBAZkpS6R6x5mTNlcudjvhjhXG5CvErBe43h0vEqVXM0cURkYmK1bubhI+cSptOr2KpeC4l4xdXVAONmqZ3cRHJSZnMCw0ERTE3CtYLl3YJLshvjAi1YrZ3DPEXsItOHSMoUSxghZ1sRpFxySi77kTipKgLBcI8NQ2jRCQgpaKL+pXrD8JjFJVuIUs8pVqIWFLgdjeHB6CkVK5OVVIvZmNegiOYEFOjx0Y+tUF75lPp2+CsBEGYRo7g8AFG9IsDw4CgMby6rE1VmKxTT4B1EQPiFUh2KllBgGbPeIi7exo1RLJYw+bJBitTMIMFypxJEbtTStELS9gqVIpA2JSItJZ5Yp8WvmicSUnyE7SISiHiVCBiaWkm0dykoo5mnJkBRCyQSuVEeTaKhljLgUsbjyReHDhLhygRHAqNCBhlRzw4lJjkAEBlwolaOQBZoJnHIBxPFjFMmHsTYExm6L3HzcetVoIwOBzE+MSKUG/eGowBCgzlgCWFK6OYssUrRQygj3ga+UeZ1PWK9GJndg6b/tMhWsPQZikMnaF/Vr1SEqGsNWoBJcFKHYKNzEYnJJCVl0/DU30ePIf/JK2ql9T0FsvgWs7iAUhILoIF9zFd/VfEXB0Bhs6dlS01nZ0gbCK7imIQVAgqPLWr+nSKSlkd8NCbUSxOJCsyyS40Folw80AZhUnQmMkMWU1BLE1DQ2VjFKJyAmN1iuV8Gbnsao8TTLcKLvZojwuLCiWq2+kVicKshOZLKV7rlvV9IKx0gShlUsBRF0j8eB4owbpi1thMnHoFAQFPD0pAExal5ibNEXDODSA0wzDM6FgH+5g+fllIzsASpgOhil6a2bFcnuC4TE51BIDlrHrrBOGwSqpTMBINRRxDMdisyBkARlpnVS9KbwLgpGUpVncKN2Z+vaJUot18xtNKwpScroIdWppSB56CPd5t4JxiJYWpOYBWhFX7mB5ksychFXPMpwz9BCUdXPHkq6J0YtCWSn3tYIRj6sbxWYiWkgqchZrlofSIVpCAFTMylbsQ0Y6Yt6u/yHRezsclTAjN2iumLlZ8tjFfImrSFLSkqavlA2JzTFFQDPb9I2i5Rla/ghxi1RfK4cFWIhh4flF4o04haKKzdqxPgMWtSnJcRr6+ZOk1+5n6MCwzqgGahTmhjuGxk0kgJfeLGTjUob4lajaGupSdtUDw2qsqw8G4Sc0HzMOlUskHK9Q7X2gEhMsDMCSekbZOrUlpaozj07TtMjxuJaGYbFQ/EYTMgqSXa4gb+kSEBWdjtGUcmjeynHVtQXOnAxATEKpCks1QdYLl4Ys5btrHpwzRUbbOKWOTlsgcLiUQlyWIcgPaHZKfpFY+pxy4Yp4ZrlHMsKOZoUb6jGiFEo3ajs8WWCSypiWLUGYhutPWOgJyeFMASQSpIBJVXUlPlEU6fyArAUUklDEioFyNbbaR4vUdXLKpKDpL5nq4emUKcuSTESirkWSlNKhV4GK3oqWpnZL6tYwvFKkjPle7AP9TEaJiZiFKUkFUscoDhqgO1mZy3pHCmsqtv3kdX+PBOgCYUpWwAq2YX6aQCceEEgoAVpXM3zb0iVJQ5SUpKklnDlj0qYZj0SSy5g/wCLOpyw1rQOfOL2yNee4m64C+G4tE1wsAqCTa7AV+0Vkv8A82X3RLbpU1ZzpFxgl+GAqWhLtlBSkkh6sdXJTrHJHs6JuVLZZhDKUZgbT4VczttGzjGW5k5NclHisXkWlwzKfK7i1G6VifDVUFJSEBZbMKAtd+rQlcKny5glTJZUhSASzKYl2G4Ib+YJMoShLWFEoBKRKALuHF2FAq9IemlaFqtj/aPAZVywFKM0kb5MpNO0XOHxsuYVylhJysEP8Q+Iv1vFRiuJpmTFTCounKAlqO++zCD/AGrxHhyky5aAqZMSJi8gLtZJOW+t4lKkmt/1GDrxGHkLmKcMCciHoKn56wPhceieEOjOty+ZRYB6FthFbwwTpqgqZKQsqDOtDBLBugBHaLLD4AhJ8HIZooyCMpFP8m9YNCTt7/6BNtbF+nBJVIICwfdCFFLp5L8pNdu8VLqzeMqaoUonLl0sEvTtFnJZQSZiqS0gEJN1FqDQv3jq1qXyMpDUzsCd7u/8xlkuUvde/wBfz+S47IGwyxN5wNLFFO5O8CBQUCozAUv7pTtqP2g3GBTpQZoBuGc0dnVWkcnYgK5FFKltRSkAhN3Z3d4iO7aWz8cldivOH8ZYMsJKQLZmU4d2fpVnhqZyinIU8gJIUlQd+rmH41MxBTkShJNQU5eYWLOxa8STUIMs5kf3AkkBN825CSxcP1h2t62+D+wtyvxp5gEzlAMHJFOxreOzFS5mVDpKhqxAI25frDZWMRLTlCT1S5PqDB6MNKKc5CUktlBCWrtSwvbWGpUtuPAEM2YtJSjKkJUH9643Bd45PSCUhK2INUg29WeLHC4FRYLmpU5o6Mw6MWF4r58yWMyxLAqQzCjFqGFJd+fqA6bPKWllKqsczfjiJZpICRmF6jLX/s/1itwuNzHnGZvdYkM56FoKWZIUCCom5L2cBkNYs96awNtK3+fsG1kmIxSXyKPNRi1B0Z45i56hlKWKSQL67DYw5M0rIDWomtS9r0iCfhyV86wUhvhoDWjgjKW2hNbavn9g+BOucrMEpJSunKWLu/6RJisQShKZsvmJewp+oN4rkGQZgZKswup1MdvipEuKnLSUgBBQahIVWjhwSxeK3XH2/smt9yWcVMMpSwIdBDE9hHcRORyJVyqUfec8tWFIFnyUqIILTNipx9L9P4h06apISFJJWSDQggdRqRDUdk/z+QYbj5QSGDLa5JqO0NmSCElQUlAFwav0pEEzmQ6VKGU2Znej2r9oHXi0kFClOVe6pmb/AG3EJLf4h2OmZ/x+cKGsU0LU/N4Ubrqci2tmDwx+Be4iYM61sxUSOrCggU4fxEqYAqCTfYuKdj9Yg45ilLXLCQ2WilUZqKfqas/6QHgcSpU4IqgPd77XoI58eGSyOjoclpHoSE8qrga7l4GwGMKETVIBc8hfcvrtfzipxnG1Z1IIY9enTcRNwOamYvw5hZKyANix39Y3j07auiHkSYZglLlS1OSAtiNizjM/m38Q7BS0qDrfKpqioBNUhyfvDfanEzZSwFgZClkZWqhyRYCwJod4B4PiVZkBCSXITWynNmNCC4p0Fo3jjlbdcmbyKqNhxGYiSmVyjMuWHZSqhISkChALtfLXzgn2cxQmTFzMgdCGYAOXUKMxdmJ6OYouLSgqY4YZaKQ5ASwB5QQWB+0R4PGzDOlpSUIFqOLu+Ym6tztF4cduyJypGo45hwgpUCQm4FjmUb3qWNiaaBrYHiU+Yc+VWYpJBynMDSpDfgrGh9ulFUuVLzgZSVFwa0DAXBqSege8ZzhGDVlXlWM4QpYy0JYVFDrCyYUpXEITbjud4HhVqmATnSlYJqWPukpJcEs+lLvGukAqzH4lXJqWFAmvw2p0jzxHEnqMwN3fYxueBTpk2XLQwdQLrLDRwokW2tRyYxywm60qjWEkuQbHcQUCUpPKmj7k3PSD+BKUpQLIJOhoKOSSf9RbeM7x7Brw5Sqa/OVUFQCGLENR3p2OkGezOOJWlJ5QQ6QQXVUAt6/KKhgkpXLkHktbFrxydNKsxQsZGK2DpFAfeHRvlE3DuODKHNNHrbfYwP7W+2JkTPBlplqOT+4Vgmqx7oYj4T1vGW4Y5Q6S/Tcj7t9obwxxpaexKm3dmj43jeZ063Opaz+Qgz2fxuZLEB3NWcuwaukZ3iXD8QhYT4ZUSwBcNXW/eCeHZpVVOK+62nkfvCxRjF6pDk21SLnj8wCYhT1SlmDFviv1zQFgJqVre5AvBHtJKUuWmdLOZNAoCqnVQEAVNtIoOC4/Ksh3ewFTR2dusT6S16mu/wBQU2kajiGIIlCtCq/QV/POAVTEzClZdQFSWr0prbvC4nglqkmYguErBKRcAhvrFWlS5agJlMwOXmDaPY0hvB72qgWXajSS+O4UJAKlEFTAAF0gMyiCN/pGK4riZhUpYqCXOWwHa4i/4lwpE6VmlqCZwUGAdlBqgtTM4vFfgeCYpHMQkitlB7GgdrxtKFy2M1PYqMDPJUGdxt9ztGtl8JkkMrmXfMCRfZj0G8Z48YUJwStCk1qlQ0IoSwtrFnh+K5lMKjQ000DXAv2hrGknYnPcctYlKCQskoN2axi0kSgEhSVEqId7jdusY+djU8zqrcPGg4XxQEBwGDWPT9ozxYm93wW51wS4zE5Jhyh3SklI0dIJFtyYaiaMhVcvRwDlrW4ik4lxBJmrYh667DpWwi24VPEyTkzF2cuwFS6b1qHiV00bV9xvMyNUlc5GYqBOcB8ocJANrd2fTyiy4ihOWWUlwAMotcAEl7VBPmNopU8QMpIQlsysyi7E6VBuL/WC8POJll6sKEedDTrCljSaXYep1Y8TOYZ6EVJB+YYxW/8A6JZnf94ImlkkkaBq7vQtaHYSSlTTBdNVIPxAfEn7jzg0LhCcyymY+UksU1H+u3UwooMUtKlqUxDmwaFGnqxW1EaSX2lxSpUySqyFJIJ3q6mHmCIiwOIAmIPKoEj0ejmAfbPFHJh2IYZnS+rJY/UQJ7LzcyspFcwKWN6gM/dvnG0cfcmUt6NkpclUuaSkVSGUtObmSpJUNaXrFEjES8wKg1glKAxNWNdHb1jcY2YgpPKjmSGdINdQwL+cZLF4JCHUkMQrMC5BTYpGW3vPXtDc05JNEpOuTTcZSmbJSlRSQ3xoBOzilDav6xm+Ef2ioJUlW9Wb1TTyjQjDqVhkiXLATkqJdSFUehLioPLbWKCRhzkKlFkqJGUjnG+Z2I+sYyqSqQ1s9isxeMKsQpZc5rlLlzUNS+3WOTvFRMCwmZlF+UsO9BWgrA+NmGVOGUkOn71A1G7d45hOJTAsqExSEuHylnYn3hsHMbY4SdaeKFKS7mvXik4vLmSEgIJFRmNTQlQZnI0oO8U/FShCMSycgCFJSAKtMSCBmN2zCv6w1fE5gUCGIoqlbkpL+YPrFZ7QYwqlTCojMpSaDSi6daBMbvdV3IVr9CukoZOYFvKN77Dz0sgKVoWYA2LaiPNsPNJSEklvt2jZ+yWKIPI4yqcAByczAgU0LHtHPLFLS2ufsaa1dG7xmGlLlUJUgFikkFiHN/eoW7W7UgBMwDICoEpSpzmACVHsQ4MG8W4o6VNLJcByENYlgQ5di94pcJIWZwSpRdTgKrmJKSGAdhoL6mkY4teSerIqf6/0NtRVRBOO+yC506fNTOQcyyUghQcO3vM1BtTtFXw/CKkzAVlgkAZQauLPSlaxtP8A4mZ4a/DVmYFTKopzcV6fQ7xneMcNmkZyKuHYjcOCBFSlqlVlxSC8MpWdDqKQo0Nw+gckAF9TAfElKZRIVrQggBg4c2121i/4ZwmatCCkMElyfMEQTxAESllggh2L1IUNSCWcuADtCeXHr3VlSUq2Y72bwgTLkqKgwQC2jgAEnW8UfHMMpM6cUD3Vsqhc0dw4sA199Yt8FNKJaHHKzOMwO1RoaPFF7QYhp7lRAejKFCa2Ua0I0jolK3RzryW/A8NMThlTMxaaVJyalAJBJLUOoI6RBxfwECXLqsZT71Lk+9lDV9e0Wvsjif7GVRN1EPYAk0+VodjJaM5BKAGBJGo9aF9IyzZY8JDjF3bMkMKJSRzNcsFkkgMKvb3jUQ+bMSlUsJVZb0vrcmjRLxeWCtCXLgKBBpQFOXvUH5RVYydlUjLetanS3o8EZ/8AkpryXM8nKoMkUJJOzig8m9YruHYFSSF5QEEsSMp94FJbqzwfIxYMlRUAk0oykguQ9XrbaJZc6WUAJBASpRYVByjMVC+h3iVOcpe8v4KaSWzM9xrgipAJIChqdj1SbXFYj4dgjkRMzPmU2XVnZ+1PpvEWP47MmlRzEIJYJejE0BYV6xb4eaEKQoJ5XSz1uRalS5Z40SST0kW9rDMLw/CiceTmUWBUS1XChlIa+tdIgVIxC5qpQWgZSzJQEhtWHRgKmNcnDBS0qKSQpg4Zn3UBpb1in4pIyTlKd2cmieVOqmOjn6xhklBvdFptcGJ9qZK0qlzgoFIAQpvhIdyeioveDcSGVcvKlQVmGzM6SQC5FXq/aBpmJSVEgMoTCcynIcNldNhZ/LpAAnTArxaNmyuzilHe8dWhaU12MtTbdhPE5eRKCklVwsnf4fl9IIws0+GDlLvUAab9oM4O0xyagqNAG91g/dxHZk1OHmeGoFSs1m22NiGvGThtbHq3oHMuFDVzXJIDdI5G/s8PBl6siq4lLRONUrAQKKzOrRyqjaabawVwTDS0L8VjMAqQosCRUCgs7ULu1bwPxOaspKU84N2SwBb4i9PSPQxwuUrDS1BCVkSkAKLh2TqEkC76aRm8riraNXTdIxSeOGWyVcqVKJzOokdDlUGT+NE2BVOKswZhTYNq5Uom7F+kS4zhpKVLErIUuWUygaFjd6Xi04BiElFQSvLnOzk3SXGjUMOM4uLlW/5+xLi7rsDy+PzMOopWGSzlTuCGGgr5tqYGx/F00mu6SO4r/wAleVB/MWPdlAso6sDRJcnmcuX+W0ZWRLcolEnKkUOwJMRBY53fyKalHgLPh4iYBnKVmzinkf4h6OCgkgzEgpNXcedrfpD+DYRIxKAWAtWtaVDa2jUzuFpSuZMyiqBQFwTcnLTp86RvrhFbeCKbe5RJkyAGM3mQkk5SC7VoCC/RoIl8LWQAoKKFpKlBYBDJysCkD3i4106Q9GB/+ywSM3hkkCrKDFIAFy7A7eUXuIwWIypUVEFVGA5Q4dma9L6RhnzNJOLqzXHFXuY3BcClrmKGbwstQg8ylnUIszbF/ONNLwAkLCy4ysyTY1AZKgpnFSxgbD4cy8VLXOAAOcAGpZmtuwsN40+NkyjLzApyEtejfY1iVnkkmlyDiraKDG8c8VBTLWpbuCeYEMzWDF+jO0Mw+KMtaZgUqYxDLmJAe1EJBon6wLKJROCUgpTMCgEigYhibVobxYY2cyQFBJYs2YUpoSHZ41U4xpwRGht02XfCvauUsTEzFBClHMArlGU7KJ5vKveM17U8ZRkMoEAq+IVCQ4ZQDZidtIrJ84uCxcMS4pe1dMtPOK1MkqS5SVFVVGMlCGrUymnVI9T4Bx/DYiSEoWlC0khQIZ2HvBxYs/1is43PShJXNUkJGZucOoUoUlnU4LAV7VjG8EQhVFMaglrsAQzEVMM4nKBDg1tqTrdzt9YUuli52nQlNpGt4RxNKpEkhQlqJc5gVJqTrYNEfE5EpClGapCi70Z9WqC/rGEk8XnyVeGhQyirFOa771g3CYpU85Zq2J91gwNDRQ1q0azxrs6JUvJuPYicJmHGQOMy3cG+ZWUZhSzaRNjMQM6swZA1SoEOLpNi/Q+sZ/gnD5krMZM0rDF0FLJzMTRV6EAON/KC+ITplSlvEa5NCzlhTZ4wyY4t/r5NItlbjcQfGKeQ8hINhewKi4OX6RWrm55hUcoNAA+38j0iTCzFLmqRMS5WQ9d/t2PrBR4cCjOBLAYnVRd7MaDvXyjpgo40rIk2+AyclM4y5aFJfKXejNUBnq9/LqYB4rIJE0JAJRJmOUHleuUJ1JZhT6QCeHEzEBXxBSndinL16lhUFni/xnB0gJRKSaAHOFkk9GdqDtA3ihTQXNnn+DUSUkuUvp+0aDhxVMYS+YIUg+WYXB7doG4lw0BaWzDORZncvpUb1HnFtKw4wuVVTmIYirtUHM4F303hqUaCnZpMVxZpc0J5SlJbuQwN7xSS+OTggKz5jlDPqS1C14Hx2GUtIOcCozBTAjWm4tAOKneBKBmDOQWQElqXBdreRjKWOKpJlqWwPjJ5SVOal1f+3MHT5+TQuE8UMpDKeujOKl2bUQHMn/1CgvLkypYOXSwJN2FampfvFjKwWUjxA5YEJFXG5OgMayyaexChZbcB4iiqiMrqJQkah2oz13gric8KALuT10NSS2rwDg5yJxylEuSJbgKTUAXCQkEVc/OsQyODJKgfFahJzUN6gM7lonUoe9QOOp0OeFBk3DS35czaO+3aFD9rxkehIpcbMVMLcqEkO2UAigJoDf8AO264fxALwmQF/DSBa+WzUD06RjsdgCEJTlTrzMXNqX07awbgsQ0sIUoUe60pITYAAu79txEZVGUK4o1js7ZNxXj4KCh2JYZUjMa6WFG1ixlYZSAyHIUh8wqWZwQ9T+52jKkzFOJTBI8zTsLRruEceOUAp5MoSEtZgRQgO9tP3ycIrEyrepUZ2Xg5qs3vVN9dXDE6xS+AUrY3bfYtGjxWOSHmJACgWSSbsObKGcCojMYjEkqUt/ev3NyPPWHibk/CCfBbcN5ZyS4B0cM4YihAjYYyeoy0lSS+jEdnZn309Y8ulTMyncvu/wB41cviapeGHNMUSQKkagnl2anpGmTFumZxkSyCqTikFAVzpN20qajRwI0PEOKTPCTqoF7GpfVIuw9XpHnY9oBLmhagTUuRdzS/RvlFvM9tRNloABBSaulFTRgCNL/tBl6fWlQ45EnuWCp8ybNlBYZypt9DUH7/AGjRcRklMqhTUE84BAJYlTHcPfpGNk4xc5BmKAC0qOVyxoAHYdneLvEYxapKFKyqym5UNgwIal4yyYqSS7FRyeUDhSlT5av/ACKSk2A5iRsBcvbtFvPnCVKImIKVDKQrKC9SzHcFvTWMlhMVO8YFK+YuwTW7OVHZ6+UabieKRNlk8uZLBWpNSSzgChLtW57xU8cJQUZfm9gpNPYq8ViQqSsy0pSgAkhq0Oh9PntGbGLSkM59SB+8Wc7iAInSg1UKCRQMAQo0AuwL/JrRnZoLkBVNgPvGkMUVsiXN8mh4MrMychUNFAVahahFaENr5wRjsQkmYZcoqCVf4lId2Zm26/WK7gubxJdSHUkHQVI1i4xWPOZQVlNeYKyhiQyWzB2G1hFbt8fUW1cmaxiQqaSQxIDgm1LHrHcMnnADabO/nEPFyFTVqFQSGagsNIWElctmD37t84NNuxWej8DwSwlR/wAyVJ6A0Y5ra+vWIsclYLhOQAOVKtd1M2ugptpeXgPHUypCJZdRSeYF7ZbppU0tEXEOKSVFSWUl8oKS4ZtA46xzTjLWko3fc0i1V2V3AZCjiJi3DACmlSTTt3i2xskpQVgFWdTZSWFKqJA9OvWKvhiE5pi5UzIg6mrJFSS/TqYIxPGUzUBExIYDl/uBiXDOdjX0aNpxa2kQnb2KteHLhQAdlg6g0BYlr9+m8ESUEy2yjNyj3ikjN1JpaDOFyjOVlYEJBKQmjuwPVVhcC0R4vwkBZ8RKTnAMspAKXU7Bq/8AZmbXe+Y0TwwTE8N8OZLUspWjPVGetUqo/Rwb7Rfz8HLVLASQJY95K08yRWqSkirnWM5ikjxJWWuZRU4qGS7M194vxiAylZS+UvmOVQu5L/CzFmOtNsvTlVovUVE/CpCaqS4tlSzBy1zQkd4q+M4jx0EsAlIJQn/EFqCmwEHnEImJVUp5SUjLRTDUhiO7ajaK2WpgQSWAIsWonqNTr8orHF+Qk0iX2dwzoAa4t+l4uZkgS6MCwSltQyEgA+TesVHCsenKkIN3dJDWo4U4a9wTFyspKWJLV1J6VJqbCM8sXe44PwVfBJYGfMoB1k3A00LuDFriMgDhTBHKoW6AqU3lFBjxVKRSlev594FnqZAG5+lYSuU0vI3smzQmak1C6dFBvnWORlQIUb+xx8mPrM0mLlKNUsxNC48nBpFGvBKzEkUcFrv6Ro/AYOmxpqa0rWhiA5dgSPmDsXj0vTi3bObW0qRWyZykgMAzktUP0cRdypeRAQgFeZnZ6EEFj5i8Arw4ehIq/KNRVy3rS28MSlaCplqcmoBB1Fvz1jLJ00WqjsXDO0/eG4rAKVNUgpdmploadKg1OmsVyeFLHioYuheUJ3Z3vrXzL9IsFBapmd8qqX9099j+aw1aJhUpYUkZibMGJu1Y549JkVGz6iBnEzEWAPdj+kW8goMohwWFi2mrbtSJU4ciX4WUgZ871JLAh+t4SOH7N0NQexNK1jf2dvky9euxl1YNRJd2eDuGyvDWFZUqbRX5QxpE4ZveDC1R9C/0h6MMD8I6g69sojoWFVRi8jKzCY6ZLBCUjMSDmYEBrM4NYu0qMyRKTNBzEUNs2r92230gaZgRcfo562DWtEuJBKUpWHy20LUa+zRhn6XVFKC7mmLNTuXggwxRInEtmDALSdHLVLXBb1ijxHF1FwnkSSCwcuRYlRqbxoJOFbMAHzA0Ic9OruIgkcLAWlRFAQSdaGzHs0R7I7d/D7l+uq2GcM4e4USHUpCtLOC3UF2eAEyACVaeUaORiMpBAZlOxpbU+ZisncNClEhmct+jGM49Pke72NJZoLjcruKqWJSMnu5wSzDmAOUvegKm7xXYTM7rSampd/ONMnhoZgFEXZuh2jowTZRQJLu5szEdyX+UdMenpUzCWffYpsQAlSHGZJS/qT+kHcMCCrUOaBvQRYjDJDO2zkW/GMOk4cAgpIUxdh0rX0a8L2RJB7QR8WmiUhJqSCQA7DWvZvrFHhsWtRqs7C1GoBtaL/G8PM0JSohg7C99K6wIOApFmB6j8aIh00q3KlmjewOOJqlkJUkLTetCCkMCCNGoxgmTiAuic7JBZJpUl6ZT847iuDFaUg8uV2NavW/pEWH4UtBdKtN/nX7w/ZZP/IPWiuAsYtcnNNSCSlIBGYuQHKuZn9XtDuJe1UrEMVJzKB+JDqA8iEqPmIOQEELs5BY6E9jp0rGMwXDVpmJz0AIzdnrGCxSkqkjRyinaZcy565ikOqqHqR/kaijNR6Rfz+ItKJWBMZ7UIISkgG7pverecQYeSgzCnKOZIykGjljVtDWM/wAU4pP8RcpBUiWFe5Y2+JTVPm20KDlLahySiTzsUpaZs5YTLQlLBhQE2Yak6GKyUta0B1ODXrXdoZxGUubLSAVXJWNKe7a+v4In4YlSUgK+E8tCaMaU0hrFNRuu4tcXKiOTPTLmBiUqBqaZbWNe0WCsRMUMucsa0DO9RUaawNx6SJxTkSpxUqbRgw694bgMJMTlclgbVp20hvDOSuhepFPkNx6FJIJvlHfzgWYklAMS/wBOVEuojtt5xN4LBndIr+esEOlmpKTCeaNNFeE9IUWok9B6iFHX6ZhqLsrF71DVAam/leGCS+zixLEH0IiQylEHKzkj50LtEf8ATVY06A/t8osgjVhWNLE19dOveGz5Sk1dINXBIPa9jSCNOXN31HnpDJsksxVXTta+naGmKgQk6gFz57fU9Lw1Sh/jVvygMSKw7n71LN9IkMpjXsDf5RaYqBsqmt5afeHgMLen6fcQ5LJ1Yag6NDwpz+7vDEOEnqH7fLqW/NIcqW3vPWxtX8H0iNShqDsDt53hylKYPu7fekIBxar320MINRmOz/h+0RBZ0LPpt0Z/OHrWRQsd2fzLwxD/AA2HfQjvZvtDFTtx2PTZX5+sdJcUsLO+mlYSku9K9u2zQARr20+elg1bG0RLUcxS+VwCdi70HW1dIKkygSMwfo512LECrescmyS/ulti38QhkZURYA69wXeqQxHVydYjWmr0HmbbhUEz3J5ioE3NC73frSI0Ag0UO+o7QwIpE9Q1cdgT9H/iCTMS4oTQk6EMdWrWtYjUkH8oe0TCYNgep/eAQyXUZXL6XIqdKkj1hCWulaU6U6gltGfqL1iYTElx5mr+jx1CmHIxY3djalG3aADjkM6Fbs2nlSEJqSQCO71vppWGGaT8PkfX09Y6UgdN7sd3f9IACVJBFNNaxBMlZiAQf+z6ahn+kRr5Rrp7tdbvTuQWjpsASW7dvuRABCvDvYEUNUqANdm1/OkRrlpFVJUSLvX184LEzlqWIbTQmr/mkCzEu/MzbH9Q5DQhjFlFeU1ag32Dt+PDZgcMGTrX6F/PWOhBqAsKJ633oRHFoUKqoNmAPzgAiMghiQCej07P5Q+WhJIqQerC/eOLo1GfUKb1FYYM9XJHcW7tbzhDChK60/NdIimCtBTf7/vDUqX/AIkjcgebKIETpl6t6H5NpWACMIGwPUiv1jsMUUg1RX/WFAFFklayG02ESLJBaxZniFDaP3iarNqIgoi8Y7KV9PSJTKIQVhsjs5u92hgW2lDDlBBDN5wgHKmE1Ydf4iJcskCtniRCWtcQ9F6iGIFmyizkD9YjSnWwuDBZJcmGE7G/pFWKgIAVIvq7/SHByb9nv2eCPHYsQ53iMFJGw2hgIrUNn2P2hxHm+1+xjkxQO/eFlZixbvDENUFOQabsPpCUkhmL7V+sJc5w1WBcRxKtWeABGYRr5H7HeF4p1cnQ3aOlSSkki0NSlLv8mgsBpUQKUL6fWHqxFagPoXb11jgSAHcw5TFnZ4AGnEulstXu4NGsIkk5VUUpQFwCaO31tHDKG47xxx0J+TQAPVhiwY0718qQ9EvqCSACGvqzeUC5SXr1DfSGCYQWPq/0gCgxJyu0OOIV/wAfT1gVRSKPWEZQNQnv+sMCdt3cdGb6w1bj4q7X/iIFzFCukcGLtmEIKCJilEUbcsajy2rAq1K6Hv8AaJlYzMbUHqI5NmJd6hvQwAAzJxGnrv1h6McqygW2EG+K40L23iJaxZm8vm8JoaLI4NE2UkJSGIp0O8U2OJQvJndSWfUWg7DYxSUtlcCx1rv0is4igE5smWtdI8vDDPiytU9LfN39zrnLHKKfccicr/P6gftEhnLVt5BiPPWA2ULW3h4Kt49JWc2wSMQfxh8oUDuennChiLescS5c2McRNozx1M0u8SMchFC5vHEoalxD0rEJj3EADjMYcsITCamIzJeop0jiXD7QASeKXq0cmrqKUhqK01iS0AESj07Rxn+8ShYhZxDEDysNUsaaRJLCnqwiVgGpAkxVTVoLCh0xO0dy6vWI0TxraF4ySbw7FRKlQZjDlYYGBFq2hyVKh2FD1obS0QGdukwRLXvEpL6QAAKSo7xIJRDOSIOSgbwpk8QBYPkLREpAIq/lExWBHVJeAATwS9CGO8OmS1gUeJjL2A84QUReAATMoUJMITDqmDRMBvDFrHSACLMlqjzjnigBo6UgwihJFLwAMVNU5ZQ9Ib/UnziJRAFoITJAAJNDpGc8sYK5MuONy2R2VP39YU1T3r3gYLBJGgiQqTFqSaJcaYyUQCxS2xG0dWEm13hypTsyqiIFoOlYAGLAfSFHCs7QoQy3SAYkKDHIUSM4pBiSWsZeohQoAH/1lLRF4g0hQoYHRUiJFiOwoBDQh4gUqrQoUAEpXHcr6QoUMCGbKDQOEjSFChDJUSREpltChQyTj7QhMIowjsKGFDJkwwgRChQASoa0OUnLChQwI/E1gZSyTChQMEcUmkNMwNChQhkZNIaAYUKEB3JD85PlChQnFPkabXBEAB3jqQ8KFDoREVRxUzSFCgGhuU7woUKAR//Z">
            <a:extLst>
              <a:ext uri="{FF2B5EF4-FFF2-40B4-BE49-F238E27FC236}">
                <a16:creationId xmlns:a16="http://schemas.microsoft.com/office/drawing/2014/main" id="{FF4B72A8-469B-5897-6438-86BE7C251F3D}"/>
              </a:ext>
            </a:extLst>
          </p:cNvPr>
          <p:cNvSpPr>
            <a:spLocks noChangeAspect="1" noChangeArrowheads="1"/>
          </p:cNvSpPr>
          <p:nvPr/>
        </p:nvSpPr>
        <p:spPr bwMode="auto">
          <a:xfrm>
            <a:off x="155575" y="-144463"/>
            <a:ext cx="304800" cy="3048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sk-SK" altLang="sk-SK" sz="1800">
              <a:latin typeface="Arial" panose="020B0604020202020204" pitchFamily="34" charset="0"/>
            </a:endParaRPr>
          </a:p>
        </p:txBody>
      </p:sp>
      <p:sp>
        <p:nvSpPr>
          <p:cNvPr id="25605" name="AutoShape 9" descr="data:image/jpeg;base64,/9j/4AAQSkZJRgABAQAAAQABAAD/2wCEAAkGBxQTEhQUExQWFhUWGBwaGBcYGBwcGhwdGBgXGRgYFxcYHCggHRolHBgYIjEhJSksLi4uHCA0ODMsNygtLisBCgoKDg0OGxAQGy8mICQsLDQsLCwsLCwsLCwsLCwsLCwsLCwsLCwsLCw0NCwsLCwsLCwsLCwsLCwsLCwsLCwsLP/AABEIALcBEwMBIgACEQEDEQH/xAAbAAABBQEBAAAAAAAAAAAAAAAEAAIDBQYBB//EADoQAAECBAQEAwcDBAICAwAAAAECEQADITEEEkFRBSJhcROBkQYyQqGxwfDR4fEUI1JyYoIzkhUkQ//EABkBAAMBAQEAAAAAAAAAAAAAAAABAgMEBf/EAC8RAAICAQMDAQcEAgMAAAAAAAABAhEDEiExBEFRExQiYaGx4fBxgZHRMsEjQlL/2gAMAwEAAhEDEQA/AN6mOKXCBgedOAiWxpD1TYiUuB14sCAMRxUCM2UWueOqmMHjNzeKK0BraLDA4t2CjU6RzZ8rhHbk2xY9T34JJ/ESK2EQIxylawdjsEFsBAZkpS6R6x5mTNlcudjvhjhXG5CvErBe43h0vEqVXM0cURkYmK1bubhI+cSptOr2KpeC4l4xdXVAONmqZ3cRHJSZnMCw0ERTE3CtYLl3YJLshvjAi1YrZ3DPEXsItOHSMoUSxghZ1sRpFxySi77kTipKgLBcI8NQ2jRCQgpaKL+pXrD8JjFJVuIUs8pVqIWFLgdjeHB6CkVK5OVVIvZmNegiOYEFOjx0Y+tUF75lPp2+CsBEGYRo7g8AFG9IsDw4CgMby6rE1VmKxTT4B1EQPiFUh2KllBgGbPeIi7exo1RLJYw+bJBitTMIMFypxJEbtTStELS9gqVIpA2JSItJZ5Yp8WvmicSUnyE7SISiHiVCBiaWkm0dykoo5mnJkBRCyQSuVEeTaKhljLgUsbjyReHDhLhygRHAqNCBhlRzw4lJjkAEBlwolaOQBZoJnHIBxPFjFMmHsTYExm6L3HzcetVoIwOBzE+MSKUG/eGowBCgzlgCWFK6OYssUrRQygj3ga+UeZ1PWK9GJndg6b/tMhWsPQZikMnaF/Vr1SEqGsNWoBJcFKHYKNzEYnJJCVl0/DU30ePIf/JK2ql9T0FsvgWs7iAUhILoIF9zFd/VfEXB0Bhs6dlS01nZ0gbCK7imIQVAgqPLWr+nSKSlkd8NCbUSxOJCsyyS40Folw80AZhUnQmMkMWU1BLE1DQ2VjFKJyAmN1iuV8Gbnsao8TTLcKLvZojwuLCiWq2+kVicKshOZLKV7rlvV9IKx0gShlUsBRF0j8eB4owbpi1thMnHoFAQFPD0pAExal5ibNEXDODSA0wzDM6FgH+5g+fllIzsASpgOhil6a2bFcnuC4TE51BIDlrHrrBOGwSqpTMBINRRxDMdisyBkARlpnVS9KbwLgpGUpVncKN2Z+vaJUot18xtNKwpScroIdWppSB56CPd5t4JxiJYWpOYBWhFX7mB5ksychFXPMpwz9BCUdXPHkq6J0YtCWSn3tYIRj6sbxWYiWkgqchZrlofSIVpCAFTMylbsQ0Y6Yt6u/yHRezsclTAjN2iumLlZ8tjFfImrSFLSkqavlA2JzTFFQDPb9I2i5Rla/ghxi1RfK4cFWIhh4flF4o04haKKzdqxPgMWtSnJcRr6+ZOk1+5n6MCwzqgGahTmhjuGxk0kgJfeLGTjUob4lajaGupSdtUDw2qsqw8G4Sc0HzMOlUskHK9Q7X2gEhMsDMCSekbZOrUlpaozj07TtMjxuJaGYbFQ/EYTMgqSXa4gb+kSEBWdjtGUcmjeynHVtQXOnAxATEKpCks1QdYLl4Ys5btrHpwzRUbbOKWOTlsgcLiUQlyWIcgPaHZKfpFY+pxy4Yp4ZrlHMsKOZoUb6jGiFEo3ajs8WWCSypiWLUGYhutPWOgJyeFMASQSpIBJVXUlPlEU6fyArAUUklDEioFyNbbaR4vUdXLKpKDpL5nq4emUKcuSTESirkWSlNKhV4GK3oqWpnZL6tYwvFKkjPle7AP9TEaJiZiFKUkFUscoDhqgO1mZy3pHCmsqtv3kdX+PBOgCYUpWwAq2YX6aQCceEEgoAVpXM3zb0iVJQ5SUpKklnDlj0qYZj0SSy5g/wCLOpyw1rQOfOL2yNee4m64C+G4tE1wsAqCTa7AV+0Vkv8A82X3RLbpU1ZzpFxgl+GAqWhLtlBSkkh6sdXJTrHJHs6JuVLZZhDKUZgbT4VczttGzjGW5k5NclHisXkWlwzKfK7i1G6VifDVUFJSEBZbMKAtd+rQlcKny5glTJZUhSASzKYl2G4Ib+YJMoShLWFEoBKRKALuHF2FAq9IemlaFqtj/aPAZVywFKM0kb5MpNO0XOHxsuYVylhJysEP8Q+Iv1vFRiuJpmTFTCounKAlqO++zCD/AGrxHhyky5aAqZMSJi8gLtZJOW+t4lKkmt/1GDrxGHkLmKcMCciHoKn56wPhceieEOjOty+ZRYB6FthFbwwTpqgqZKQsqDOtDBLBugBHaLLD4AhJ8HIZooyCMpFP8m9YNCTt7/6BNtbF+nBJVIICwfdCFFLp5L8pNdu8VLqzeMqaoUonLl0sEvTtFnJZQSZiqS0gEJN1FqDQv3jq1qXyMpDUzsCd7u/8xlkuUvde/wBfz+S47IGwyxN5wNLFFO5O8CBQUCozAUv7pTtqP2g3GBTpQZoBuGc0dnVWkcnYgK5FFKltRSkAhN3Z3d4iO7aWz8cldivOH8ZYMsJKQLZmU4d2fpVnhqZyinIU8gJIUlQd+rmH41MxBTkShJNQU5eYWLOxa8STUIMs5kf3AkkBN825CSxcP1h2t62+D+wtyvxp5gEzlAMHJFOxreOzFS5mVDpKhqxAI25frDZWMRLTlCT1S5PqDB6MNKKc5CUktlBCWrtSwvbWGpUtuPAEM2YtJSjKkJUH9643Bd45PSCUhK2INUg29WeLHC4FRYLmpU5o6Mw6MWF4r58yWMyxLAqQzCjFqGFJd+fqA6bPKWllKqsczfjiJZpICRmF6jLX/s/1itwuNzHnGZvdYkM56FoKWZIUCCom5L2cBkNYs96awNtK3+fsG1kmIxSXyKPNRi1B0Z45i56hlKWKSQL67DYw5M0rIDWomtS9r0iCfhyV86wUhvhoDWjgjKW2hNbavn9g+BOucrMEpJSunKWLu/6RJisQShKZsvmJewp+oN4rkGQZgZKswup1MdvipEuKnLSUgBBQahIVWjhwSxeK3XH2/smt9yWcVMMpSwIdBDE9hHcRORyJVyqUfec8tWFIFnyUqIILTNipx9L9P4h06apISFJJWSDQggdRqRDUdk/z+QYbj5QSGDLa5JqO0NmSCElQUlAFwav0pEEzmQ6VKGU2Znej2r9oHXi0kFClOVe6pmb/AG3EJLf4h2OmZ/x+cKGsU0LU/N4Ubrqci2tmDwx+Be4iYM61sxUSOrCggU4fxEqYAqCTfYuKdj9Yg45ilLXLCQ2WilUZqKfqas/6QHgcSpU4IqgPd77XoI58eGSyOjoclpHoSE8qrga7l4GwGMKETVIBc8hfcvrtfzipxnG1Z1IIY9enTcRNwOamYvw5hZKyANix39Y3j07auiHkSYZglLlS1OSAtiNizjM/m38Q7BS0qDrfKpqioBNUhyfvDfanEzZSwFgZClkZWqhyRYCwJod4B4PiVZkBCSXITWynNmNCC4p0Fo3jjlbdcmbyKqNhxGYiSmVyjMuWHZSqhISkChALtfLXzgn2cxQmTFzMgdCGYAOXUKMxdmJ6OYouLSgqY4YZaKQ5ASwB5QQWB+0R4PGzDOlpSUIFqOLu+Ym6tztF4cduyJypGo45hwgpUCQm4FjmUb3qWNiaaBrYHiU+Yc+VWYpJBynMDSpDfgrGh9ulFUuVLzgZSVFwa0DAXBqSege8ZzhGDVlXlWM4QpYy0JYVFDrCyYUpXEITbjud4HhVqmATnSlYJqWPukpJcEs+lLvGukAqzH4lXJqWFAmvw2p0jzxHEnqMwN3fYxueBTpk2XLQwdQLrLDRwokW2tRyYxywm60qjWEkuQbHcQUCUpPKmj7k3PSD+BKUpQLIJOhoKOSSf9RbeM7x7Brw5Sqa/OVUFQCGLENR3p2OkGezOOJWlJ5QQ6QQXVUAt6/KKhgkpXLkHktbFrxydNKsxQsZGK2DpFAfeHRvlE3DuODKHNNHrbfYwP7W+2JkTPBlplqOT+4Vgmqx7oYj4T1vGW4Y5Q6S/Tcj7t9obwxxpaexKm3dmj43jeZ063Opaz+Qgz2fxuZLEB3NWcuwaukZ3iXD8QhYT4ZUSwBcNXW/eCeHZpVVOK+62nkfvCxRjF6pDk21SLnj8wCYhT1SlmDFviv1zQFgJqVre5AvBHtJKUuWmdLOZNAoCqnVQEAVNtIoOC4/Ksh3ewFTR2dusT6S16mu/wBQU2kajiGIIlCtCq/QV/POAVTEzClZdQFSWr0prbvC4nglqkmYguErBKRcAhvrFWlS5agJlMwOXmDaPY0hvB72qgWXajSS+O4UJAKlEFTAAF0gMyiCN/pGK4riZhUpYqCXOWwHa4i/4lwpE6VmlqCZwUGAdlBqgtTM4vFfgeCYpHMQkitlB7GgdrxtKFy2M1PYqMDPJUGdxt9ztGtl8JkkMrmXfMCRfZj0G8Z48YUJwStCk1qlQ0IoSwtrFnh+K5lMKjQ000DXAv2hrGknYnPcctYlKCQskoN2axi0kSgEhSVEqId7jdusY+djU8zqrcPGg4XxQEBwGDWPT9ozxYm93wW51wS4zE5Jhyh3SklI0dIJFtyYaiaMhVcvRwDlrW4ik4lxBJmrYh667DpWwi24VPEyTkzF2cuwFS6b1qHiV00bV9xvMyNUlc5GYqBOcB8ocJANrd2fTyiy4ihOWWUlwAMotcAEl7VBPmNopU8QMpIQlsysyi7E6VBuL/WC8POJll6sKEedDTrCljSaXYep1Y8TOYZ6EVJB+YYxW/8A6JZnf94ImlkkkaBq7vQtaHYSSlTTBdNVIPxAfEn7jzg0LhCcyymY+UksU1H+u3UwooMUtKlqUxDmwaFGnqxW1EaSX2lxSpUySqyFJIJ3q6mHmCIiwOIAmIPKoEj0ejmAfbPFHJh2IYZnS+rJY/UQJ7LzcyspFcwKWN6gM/dvnG0cfcmUt6NkpclUuaSkVSGUtObmSpJUNaXrFEjES8wKg1glKAxNWNdHb1jcY2YgpPKjmSGdINdQwL+cZLF4JCHUkMQrMC5BTYpGW3vPXtDc05JNEpOuTTcZSmbJSlRSQ3xoBOzilDav6xm+Ef2ioJUlW9Wb1TTyjQjDqVhkiXLATkqJdSFUehLioPLbWKCRhzkKlFkqJGUjnG+Z2I+sYyqSqQ1s9isxeMKsQpZc5rlLlzUNS+3WOTvFRMCwmZlF+UsO9BWgrA+NmGVOGUkOn71A1G7d45hOJTAsqExSEuHylnYn3hsHMbY4SdaeKFKS7mvXik4vLmSEgIJFRmNTQlQZnI0oO8U/FShCMSycgCFJSAKtMSCBmN2zCv6w1fE5gUCGIoqlbkpL+YPrFZ7QYwqlTCojMpSaDSi6daBMbvdV3IVr9CukoZOYFvKN77Dz0sgKVoWYA2LaiPNsPNJSEklvt2jZ+yWKIPI4yqcAByczAgU0LHtHPLFLS2ufsaa1dG7xmGlLlUJUgFikkFiHN/eoW7W7UgBMwDICoEpSpzmACVHsQ4MG8W4o6VNLJcByENYlgQ5di94pcJIWZwSpRdTgKrmJKSGAdhoL6mkY4teSerIqf6/0NtRVRBOO+yC506fNTOQcyyUghQcO3vM1BtTtFXw/CKkzAVlgkAZQauLPSlaxtP8A4mZ4a/DVmYFTKopzcV6fQ7xneMcNmkZyKuHYjcOCBFSlqlVlxSC8MpWdDqKQo0Nw+gckAF9TAfElKZRIVrQggBg4c2121i/4ZwmatCCkMElyfMEQTxAESllggh2L1IUNSCWcuADtCeXHr3VlSUq2Y72bwgTLkqKgwQC2jgAEnW8UfHMMpM6cUD3Vsqhc0dw4sA199Yt8FNKJaHHKzOMwO1RoaPFF7QYhp7lRAejKFCa2Ua0I0jolK3RzryW/A8NMThlTMxaaVJyalAJBJLUOoI6RBxfwECXLqsZT71Lk+9lDV9e0Wvsjif7GVRN1EPYAk0+VodjJaM5BKAGBJGo9aF9IyzZY8JDjF3bMkMKJSRzNcsFkkgMKvb3jUQ+bMSlUsJVZb0vrcmjRLxeWCtCXLgKBBpQFOXvUH5RVYydlUjLetanS3o8EZ/8AkpryXM8nKoMkUJJOzig8m9YruHYFSSF5QEEsSMp94FJbqzwfIxYMlRUAk0oykguQ9XrbaJZc6WUAJBASpRYVByjMVC+h3iVOcpe8v4KaSWzM9xrgipAJIChqdj1SbXFYj4dgjkRMzPmU2XVnZ+1PpvEWP47MmlRzEIJYJejE0BYV6xb4eaEKQoJ5XSz1uRalS5Z40SST0kW9rDMLw/CiceTmUWBUS1XChlIa+tdIgVIxC5qpQWgZSzJQEhtWHRgKmNcnDBS0qKSQpg4Zn3UBpb1in4pIyTlKd2cmieVOqmOjn6xhklBvdFptcGJ9qZK0qlzgoFIAQpvhIdyeioveDcSGVcvKlQVmGzM6SQC5FXq/aBpmJSVEgMoTCcynIcNldNhZ/LpAAnTArxaNmyuzilHe8dWhaU12MtTbdhPE5eRKCklVwsnf4fl9IIws0+GDlLvUAab9oM4O0xyagqNAG91g/dxHZk1OHmeGoFSs1m22NiGvGThtbHq3oHMuFDVzXJIDdI5G/s8PBl6siq4lLRONUrAQKKzOrRyqjaabawVwTDS0L8VjMAqQosCRUCgs7ULu1bwPxOaspKU84N2SwBb4i9PSPQxwuUrDS1BCVkSkAKLh2TqEkC76aRm8riraNXTdIxSeOGWyVcqVKJzOokdDlUGT+NE2BVOKswZhTYNq5Uom7F+kS4zhpKVLErIUuWUygaFjd6Xi04BiElFQSvLnOzk3SXGjUMOM4uLlW/5+xLi7rsDy+PzMOopWGSzlTuCGGgr5tqYGx/F00mu6SO4r/wAleVB/MWPdlAso6sDRJcnmcuX+W0ZWRLcolEnKkUOwJMRBY53fyKalHgLPh4iYBnKVmzinkf4h6OCgkgzEgpNXcedrfpD+DYRIxKAWAtWtaVDa2jUzuFpSuZMyiqBQFwTcnLTp86RvrhFbeCKbe5RJkyAGM3mQkk5SC7VoCC/RoIl8LWQAoKKFpKlBYBDJysCkD3i4106Q9GB/+ywSM3hkkCrKDFIAFy7A7eUXuIwWIypUVEFVGA5Q4dma9L6RhnzNJOLqzXHFXuY3BcClrmKGbwstQg8ylnUIszbF/ONNLwAkLCy4ysyTY1AZKgpnFSxgbD4cy8VLXOAAOcAGpZmtuwsN40+NkyjLzApyEtejfY1iVnkkmlyDiraKDG8c8VBTLWpbuCeYEMzWDF+jO0Mw+KMtaZgUqYxDLmJAe1EJBon6wLKJROCUgpTMCgEigYhibVobxYY2cyQFBJYs2YUpoSHZ41U4xpwRGht02XfCvauUsTEzFBClHMArlGU7KJ5vKveM17U8ZRkMoEAq+IVCQ4ZQDZidtIrJ84uCxcMS4pe1dMtPOK1MkqS5SVFVVGMlCGrUymnVI9T4Bx/DYiSEoWlC0khQIZ2HvBxYs/1is43PShJXNUkJGZucOoUoUlnU4LAV7VjG8EQhVFMaglrsAQzEVMM4nKBDg1tqTrdzt9YUuli52nQlNpGt4RxNKpEkhQlqJc5gVJqTrYNEfE5EpClGapCi70Z9WqC/rGEk8XnyVeGhQyirFOa771g3CYpU85Zq2J91gwNDRQ1q0azxrs6JUvJuPYicJmHGQOMy3cG+ZWUZhSzaRNjMQM6swZA1SoEOLpNi/Q+sZ/gnD5krMZM0rDF0FLJzMTRV6EAON/KC+ITplSlvEa5NCzlhTZ4wyY4t/r5NItlbjcQfGKeQ8hINhewKi4OX6RWrm55hUcoNAA+38j0iTCzFLmqRMS5WQ9d/t2PrBR4cCjOBLAYnVRd7MaDvXyjpgo40rIk2+AyclM4y5aFJfKXejNUBnq9/LqYB4rIJE0JAJRJmOUHleuUJ1JZhT6QCeHEzEBXxBSndinL16lhUFni/xnB0gJRKSaAHOFkk9GdqDtA3ihTQXNnn+DUSUkuUvp+0aDhxVMYS+YIUg+WYXB7doG4lw0BaWzDORZncvpUb1HnFtKw4wuVVTmIYirtUHM4F303hqUaCnZpMVxZpc0J5SlJbuQwN7xSS+OTggKz5jlDPqS1C14Hx2GUtIOcCozBTAjWm4tAOKneBKBmDOQWQElqXBdreRjKWOKpJlqWwPjJ5SVOal1f+3MHT5+TQuE8UMpDKeujOKl2bUQHMn/1CgvLkypYOXSwJN2FampfvFjKwWUjxA5YEJFXG5OgMayyaexChZbcB4iiqiMrqJQkah2oz13gric8KALuT10NSS2rwDg5yJxylEuSJbgKTUAXCQkEVc/OsQyODJKgfFahJzUN6gM7lonUoe9QOOp0OeFBk3DS35czaO+3aFD9rxkehIpcbMVMLcqEkO2UAigJoDf8AO264fxALwmQF/DSBa+WzUD06RjsdgCEJTlTrzMXNqX07awbgsQ0sIUoUe60pITYAAu79txEZVGUK4o1js7ZNxXj4KCh2JYZUjMa6WFG1ixlYZSAyHIUh8wqWZwQ9T+52jKkzFOJTBI8zTsLRruEceOUAp5MoSEtZgRQgO9tP3ycIrEyrepUZ2Xg5qs3vVN9dXDE6xS+AUrY3bfYtGjxWOSHmJACgWSSbsObKGcCojMYjEkqUt/ev3NyPPWHibk/CCfBbcN5ZyS4B0cM4YihAjYYyeoy0lSS+jEdnZn309Y8ulTMyncvu/wB41cviapeGHNMUSQKkagnl2anpGmTFumZxkSyCqTikFAVzpN20qajRwI0PEOKTPCTqoF7GpfVIuw9XpHnY9oBLmhagTUuRdzS/RvlFvM9tRNloABBSaulFTRgCNL/tBl6fWlQ45EnuWCp8ybNlBYZypt9DUH7/AGjRcRklMqhTUE84BAJYlTHcPfpGNk4xc5BmKAC0qOVyxoAHYdneLvEYxapKFKyqym5UNgwIal4yyYqSS7FRyeUDhSlT5av/ACKSk2A5iRsBcvbtFvPnCVKImIKVDKQrKC9SzHcFvTWMlhMVO8YFK+YuwTW7OVHZ6+UabieKRNlk8uZLBWpNSSzgChLtW57xU8cJQUZfm9gpNPYq8ViQqSsy0pSgAkhq0Oh9PntGbGLSkM59SB+8Wc7iAInSg1UKCRQMAQo0AuwL/JrRnZoLkBVNgPvGkMUVsiXN8mh4MrMychUNFAVahahFaENr5wRjsQkmYZcoqCVf4lId2Zm26/WK7gubxJdSHUkHQVI1i4xWPOZQVlNeYKyhiQyWzB2G1hFbt8fUW1cmaxiQqaSQxIDgm1LHrHcMnnADabO/nEPFyFTVqFQSGagsNIWElctmD37t84NNuxWej8DwSwlR/wAyVJ6A0Y5ra+vWIsclYLhOQAOVKtd1M2ugptpeXgPHUypCJZdRSeYF7ZbppU0tEXEOKSVFSWUl8oKS4ZtA46xzTjLWko3fc0i1V2V3AZCjiJi3DACmlSTTt3i2xskpQVgFWdTZSWFKqJA9OvWKvhiE5pi5UzIg6mrJFSS/TqYIxPGUzUBExIYDl/uBiXDOdjX0aNpxa2kQnb2KteHLhQAdlg6g0BYlr9+m8ESUEy2yjNyj3ikjN1JpaDOFyjOVlYEJBKQmjuwPVVhcC0R4vwkBZ8RKTnAMspAKXU7Bq/8AZmbXe+Y0TwwTE8N8OZLUspWjPVGetUqo/Rwb7Rfz8HLVLASQJY95K08yRWqSkirnWM5ikjxJWWuZRU4qGS7M194vxiAylZS+UvmOVQu5L/CzFmOtNsvTlVovUVE/CpCaqS4tlSzBy1zQkd4q+M4jx0EsAlIJQn/EFqCmwEHnEImJVUp5SUjLRTDUhiO7ajaK2WpgQSWAIsWonqNTr8orHF+Qk0iX2dwzoAa4t+l4uZkgS6MCwSltQyEgA+TesVHCsenKkIN3dJDWo4U4a9wTFyspKWJLV1J6VJqbCM8sXe44PwVfBJYGfMoB1k3A00LuDFriMgDhTBHKoW6AqU3lFBjxVKRSlev594FnqZAG5+lYSuU0vI3smzQmak1C6dFBvnWORlQIUb+xx8mPrM0mLlKNUsxNC48nBpFGvBKzEkUcFrv6Ro/AYOmxpqa0rWhiA5dgSPmDsXj0vTi3bObW0qRWyZykgMAzktUP0cRdypeRAQgFeZnZ6EEFj5i8Arw4ehIq/KNRVy3rS28MSlaCplqcmoBB1Fvz1jLJ00WqjsXDO0/eG4rAKVNUgpdmploadKg1OmsVyeFLHioYuheUJ3Z3vrXzL9IsFBapmd8qqX9099j+aw1aJhUpYUkZibMGJu1Y549JkVGz6iBnEzEWAPdj+kW8goMohwWFi2mrbtSJU4ciX4WUgZ871JLAh+t4SOH7N0NQexNK1jf2dvky9euxl1YNRJd2eDuGyvDWFZUqbRX5QxpE4ZveDC1R9C/0h6MMD8I6g69sojoWFVRi8jKzCY6ZLBCUjMSDmYEBrM4NYu0qMyRKTNBzEUNs2r92230gaZgRcfo562DWtEuJBKUpWHy20LUa+zRhn6XVFKC7mmLNTuXggwxRInEtmDALSdHLVLXBb1ijxHF1FwnkSSCwcuRYlRqbxoJOFbMAHzA0Ic9OruIgkcLAWlRFAQSdaGzHs0R7I7d/D7l+uq2GcM4e4USHUpCtLOC3UF2eAEyACVaeUaORiMpBAZlOxpbU+ZisncNClEhmct+jGM49Pke72NJZoLjcruKqWJSMnu5wSzDmAOUvegKm7xXYTM7rSampd/ONMnhoZgFEXZuh2jowTZRQJLu5szEdyX+UdMenpUzCWffYpsQAlSHGZJS/qT+kHcMCCrUOaBvQRYjDJDO2zkW/GMOk4cAgpIUxdh0rX0a8L2RJB7QR8WmiUhJqSCQA7DWvZvrFHhsWtRqs7C1GoBtaL/G8PM0JSohg7C99K6wIOApFmB6j8aIh00q3KlmjewOOJqlkJUkLTetCCkMCCNGoxgmTiAuic7JBZJpUl6ZT847iuDFaUg8uV2NavW/pEWH4UtBdKtN/nX7w/ZZP/IPWiuAsYtcnNNSCSlIBGYuQHKuZn9XtDuJe1UrEMVJzKB+JDqA8iEqPmIOQEELs5BY6E9jp0rGMwXDVpmJz0AIzdnrGCxSkqkjRyinaZcy565ikOqqHqR/kaijNR6Rfz+ItKJWBMZ7UIISkgG7pverecQYeSgzCnKOZIykGjljVtDWM/wAU4pP8RcpBUiWFe5Y2+JTVPm20KDlLahySiTzsUpaZs5YTLQlLBhQE2Yak6GKyUta0B1ODXrXdoZxGUubLSAVXJWNKe7a+v4In4YlSUgK+E8tCaMaU0hrFNRuu4tcXKiOTPTLmBiUqBqaZbWNe0WCsRMUMucsa0DO9RUaawNx6SJxTkSpxUqbRgw694bgMJMTlclgbVp20hvDOSuhepFPkNx6FJIJvlHfzgWYklAMS/wBOVEuojtt5xN4LBndIr+esEOlmpKTCeaNNFeE9IUWok9B6iFHX6ZhqLsrF71DVAam/leGCS+zixLEH0IiQylEHKzkj50LtEf8ATVY06A/t8osgjVhWNLE19dOveGz5Sk1dINXBIPa9jSCNOXN31HnpDJsksxVXTta+naGmKgQk6gFz57fU9Lw1Sh/jVvygMSKw7n71LN9IkMpjXsDf5RaYqBsqmt5afeHgMLen6fcQ5LJ1Yag6NDwpz+7vDEOEnqH7fLqW/NIcqW3vPWxtX8H0iNShqDsDt53hylKYPu7fekIBxar320MINRmOz/h+0RBZ0LPpt0Z/OHrWRQsd2fzLwxD/AA2HfQjvZvtDFTtx2PTZX5+sdJcUsLO+mlYSku9K9u2zQARr20+elg1bG0RLUcxS+VwCdi70HW1dIKkygSMwfo512LECrescmyS/ulti38QhkZURYA69wXeqQxHVydYjWmr0HmbbhUEz3J5ioE3NC73frSI0Ag0UO+o7QwIpE9Q1cdgT9H/iCTMS4oTQk6EMdWrWtYjUkH8oe0TCYNgep/eAQyXUZXL6XIqdKkj1hCWulaU6U6gltGfqL1iYTElx5mr+jx1CmHIxY3djalG3aADjkM6Fbs2nlSEJqSQCO71vppWGGaT8PkfX09Y6UgdN7sd3f9IACVJBFNNaxBMlZiAQf+z6ahn+kRr5Rrp7tdbvTuQWjpsASW7dvuRABCvDvYEUNUqANdm1/OkRrlpFVJUSLvX184LEzlqWIbTQmr/mkCzEu/MzbH9Q5DQhjFlFeU1ag32Dt+PDZgcMGTrX6F/PWOhBqAsKJ633oRHFoUKqoNmAPzgAiMghiQCej07P5Q+WhJIqQerC/eOLo1GfUKb1FYYM9XJHcW7tbzhDChK60/NdIimCtBTf7/vDUqX/AIkjcgebKIETpl6t6H5NpWACMIGwPUiv1jsMUUg1RX/WFAFFklayG02ESLJBaxZniFDaP3iarNqIgoi8Y7KV9PSJTKIQVhsjs5u92hgW2lDDlBBDN5wgHKmE1Ydf4iJcskCtniRCWtcQ9F6iGIFmyizkD9YjSnWwuDBZJcmGE7G/pFWKgIAVIvq7/SHByb9nv2eCPHYsQ53iMFJGw2hgIrUNn2P2hxHm+1+xjkxQO/eFlZixbvDENUFOQabsPpCUkhmL7V+sJc5w1WBcRxKtWeABGYRr5H7HeF4p1cnQ3aOlSSkki0NSlLv8mgsBpUQKUL6fWHqxFagPoXb11jgSAHcw5TFnZ4AGnEulstXu4NGsIkk5VUUpQFwCaO31tHDKG47xxx0J+TQAPVhiwY0718qQ9EvqCSACGvqzeUC5SXr1DfSGCYQWPq/0gCgxJyu0OOIV/wAfT1gVRSKPWEZQNQnv+sMCdt3cdGb6w1bj4q7X/iIFzFCukcGLtmEIKCJilEUbcsajy2rAq1K6Hv8AaJlYzMbUHqI5NmJd6hvQwAAzJxGnrv1h6McqygW2EG+K40L23iJaxZm8vm8JoaLI4NE2UkJSGIp0O8U2OJQvJndSWfUWg7DYxSUtlcCx1rv0is4igE5smWtdI8vDDPiytU9LfN39zrnLHKKfccicr/P6gftEhnLVt5BiPPWA2ULW3h4Kt49JWc2wSMQfxh8oUDuennChiLescS5c2McRNozx1M0u8SMchFC5vHEoalxD0rEJj3EADjMYcsITCamIzJeop0jiXD7QASeKXq0cmrqKUhqK01iS0AESj07Rxn+8ShYhZxDEDysNUsaaRJLCnqwiVgGpAkxVTVoLCh0xO0dy6vWI0TxraF4ySbw7FRKlQZjDlYYGBFq2hyVKh2FD1obS0QGdukwRLXvEpL6QAAKSo7xIJRDOSIOSgbwpk8QBYPkLREpAIq/lExWBHVJeAATwS9CGO8OmS1gUeJjL2A84QUReAATMoUJMITDqmDRMBvDFrHSACLMlqjzjnigBo6UgwihJFLwAMVNU5ZQ9Ib/UnziJRAFoITJAAJNDpGc8sYK5MuONy2R2VP39YU1T3r3gYLBJGgiQqTFqSaJcaYyUQCxS2xG0dWEm13hypTsyqiIFoOlYAGLAfSFHCs7QoQy3SAYkKDHIUSM4pBiSWsZeohQoAH/1lLRF4g0hQoYHRUiJFiOwoBDQh4gUqrQoUAEpXHcr6QoUMCGbKDQOEjSFChDJUSREpltChQyTj7QhMIowjsKGFDJkwwgRChQASoa0OUnLChQwI/E1gZSyTChQMEcUmkNMwNChQhkZNIaAYUKEB3JD85PlChQnFPkabXBEAB3jqQ8KFDoREVRxUzSFCgGhuU7woUKAR//Z">
            <a:extLst>
              <a:ext uri="{FF2B5EF4-FFF2-40B4-BE49-F238E27FC236}">
                <a16:creationId xmlns:a16="http://schemas.microsoft.com/office/drawing/2014/main" id="{D7DB052D-D67C-F0FE-3888-AD2980FFEF5B}"/>
              </a:ext>
            </a:extLst>
          </p:cNvPr>
          <p:cNvSpPr>
            <a:spLocks noChangeAspect="1" noChangeArrowheads="1"/>
          </p:cNvSpPr>
          <p:nvPr/>
        </p:nvSpPr>
        <p:spPr bwMode="auto">
          <a:xfrm>
            <a:off x="155575" y="-144463"/>
            <a:ext cx="304800" cy="3048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sk-SK" altLang="sk-SK" sz="1800">
              <a:latin typeface="Arial" panose="020B0604020202020204" pitchFamily="34" charset="0"/>
            </a:endParaRPr>
          </a:p>
        </p:txBody>
      </p:sp>
      <p:sp>
        <p:nvSpPr>
          <p:cNvPr id="25606" name="AutoShape 11" descr="data:image/jpeg;base64,/9j/4AAQSkZJRgABAQAAAQABAAD/2wCEAAkGBxQTEhQUExQWFhUWGBwaGBcYGBwcGhwdGBgXGRgYFxcYHCggHRolHBgYIjEhJSksLi4uHCA0ODMsNygtLisBCgoKDg0OGxAQGy8mICQsLDQsLCwsLCwsLCwsLCwsLCwsLCwsLCwsLCw0NCwsLCwsLCwsLCwsLCwsLCwsLCwsLP/AABEIALcBEwMBIgACEQEDEQH/xAAbAAABBQEBAAAAAAAAAAAAAAAEAAIDBQYBB//EADoQAAECBAQEAwcDBAICAwAAAAECEQADITEEEkFRBSJhcROBkQYyQqGxwfDR4fEUI1JyYoIzkhUkQ//EABkBAAMBAQEAAAAAAAAAAAAAAAABAgMEBf/EAC8RAAICAQMDAQcEAgMAAAAAAAABAhEDEiExBEFRExQiYaGx4fBxgZHRMsEjQlL/2gAMAwEAAhEDEQA/AN6mOKXCBgedOAiWxpD1TYiUuB14sCAMRxUCM2UWueOqmMHjNzeKK0BraLDA4t2CjU6RzZ8rhHbk2xY9T34JJ/ESK2EQIxylawdjsEFsBAZkpS6R6x5mTNlcudjvhjhXG5CvErBe43h0vEqVXM0cURkYmK1bubhI+cSptOr2KpeC4l4xdXVAONmqZ3cRHJSZnMCw0ERTE3CtYLl3YJLshvjAi1YrZ3DPEXsItOHSMoUSxghZ1sRpFxySi77kTipKgLBcI8NQ2jRCQgpaKL+pXrD8JjFJVuIUs8pVqIWFLgdjeHB6CkVK5OVVIvZmNegiOYEFOjx0Y+tUF75lPp2+CsBEGYRo7g8AFG9IsDw4CgMby6rE1VmKxTT4B1EQPiFUh2KllBgGbPeIi7exo1RLJYw+bJBitTMIMFypxJEbtTStELS9gqVIpA2JSItJZ5Yp8WvmicSUnyE7SISiHiVCBiaWkm0dykoo5mnJkBRCyQSuVEeTaKhljLgUsbjyReHDhLhygRHAqNCBhlRzw4lJjkAEBlwolaOQBZoJnHIBxPFjFMmHsTYExm6L3HzcetVoIwOBzE+MSKUG/eGowBCgzlgCWFK6OYssUrRQygj3ga+UeZ1PWK9GJndg6b/tMhWsPQZikMnaF/Vr1SEqGsNWoBJcFKHYKNzEYnJJCVl0/DU30ePIf/JK2ql9T0FsvgWs7iAUhILoIF9zFd/VfEXB0Bhs6dlS01nZ0gbCK7imIQVAgqPLWr+nSKSlkd8NCbUSxOJCsyyS40Folw80AZhUnQmMkMWU1BLE1DQ2VjFKJyAmN1iuV8Gbnsao8TTLcKLvZojwuLCiWq2+kVicKshOZLKV7rlvV9IKx0gShlUsBRF0j8eB4owbpi1thMnHoFAQFPD0pAExal5ibNEXDODSA0wzDM6FgH+5g+fllIzsASpgOhil6a2bFcnuC4TE51BIDlrHrrBOGwSqpTMBINRRxDMdisyBkARlpnVS9KbwLgpGUpVncKN2Z+vaJUot18xtNKwpScroIdWppSB56CPd5t4JxiJYWpOYBWhFX7mB5ksychFXPMpwz9BCUdXPHkq6J0YtCWSn3tYIRj6sbxWYiWkgqchZrlofSIVpCAFTMylbsQ0Y6Yt6u/yHRezsclTAjN2iumLlZ8tjFfImrSFLSkqavlA2JzTFFQDPb9I2i5Rla/ghxi1RfK4cFWIhh4flF4o04haKKzdqxPgMWtSnJcRr6+ZOk1+5n6MCwzqgGahTmhjuGxk0kgJfeLGTjUob4lajaGupSdtUDw2qsqw8G4Sc0HzMOlUskHK9Q7X2gEhMsDMCSekbZOrUlpaozj07TtMjxuJaGYbFQ/EYTMgqSXa4gb+kSEBWdjtGUcmjeynHVtQXOnAxATEKpCks1QdYLl4Ys5btrHpwzRUbbOKWOTlsgcLiUQlyWIcgPaHZKfpFY+pxy4Yp4ZrlHMsKOZoUb6jGiFEo3ajs8WWCSypiWLUGYhutPWOgJyeFMASQSpIBJVXUlPlEU6fyArAUUklDEioFyNbbaR4vUdXLKpKDpL5nq4emUKcuSTESirkWSlNKhV4GK3oqWpnZL6tYwvFKkjPle7AP9TEaJiZiFKUkFUscoDhqgO1mZy3pHCmsqtv3kdX+PBOgCYUpWwAq2YX6aQCceEEgoAVpXM3zb0iVJQ5SUpKklnDlj0qYZj0SSy5g/wCLOpyw1rQOfOL2yNee4m64C+G4tE1wsAqCTa7AV+0Vkv8A82X3RLbpU1ZzpFxgl+GAqWhLtlBSkkh6sdXJTrHJHs6JuVLZZhDKUZgbT4VczttGzjGW5k5NclHisXkWlwzKfK7i1G6VifDVUFJSEBZbMKAtd+rQlcKny5glTJZUhSASzKYl2G4Ib+YJMoShLWFEoBKRKALuHF2FAq9IemlaFqtj/aPAZVywFKM0kb5MpNO0XOHxsuYVylhJysEP8Q+Iv1vFRiuJpmTFTCounKAlqO++zCD/AGrxHhyky5aAqZMSJi8gLtZJOW+t4lKkmt/1GDrxGHkLmKcMCciHoKn56wPhceieEOjOty+ZRYB6FthFbwwTpqgqZKQsqDOtDBLBugBHaLLD4AhJ8HIZooyCMpFP8m9YNCTt7/6BNtbF+nBJVIICwfdCFFLp5L8pNdu8VLqzeMqaoUonLl0sEvTtFnJZQSZiqS0gEJN1FqDQv3jq1qXyMpDUzsCd7u/8xlkuUvde/wBfz+S47IGwyxN5wNLFFO5O8CBQUCozAUv7pTtqP2g3GBTpQZoBuGc0dnVWkcnYgK5FFKltRSkAhN3Z3d4iO7aWz8cldivOH8ZYMsJKQLZmU4d2fpVnhqZyinIU8gJIUlQd+rmH41MxBTkShJNQU5eYWLOxa8STUIMs5kf3AkkBN825CSxcP1h2t62+D+wtyvxp5gEzlAMHJFOxreOzFS5mVDpKhqxAI25frDZWMRLTlCT1S5PqDB6MNKKc5CUktlBCWrtSwvbWGpUtuPAEM2YtJSjKkJUH9643Bd45PSCUhK2INUg29WeLHC4FRYLmpU5o6Mw6MWF4r58yWMyxLAqQzCjFqGFJd+fqA6bPKWllKqsczfjiJZpICRmF6jLX/s/1itwuNzHnGZvdYkM56FoKWZIUCCom5L2cBkNYs96awNtK3+fsG1kmIxSXyKPNRi1B0Z45i56hlKWKSQL67DYw5M0rIDWomtS9r0iCfhyV86wUhvhoDWjgjKW2hNbavn9g+BOucrMEpJSunKWLu/6RJisQShKZsvmJewp+oN4rkGQZgZKswup1MdvipEuKnLSUgBBQahIVWjhwSxeK3XH2/smt9yWcVMMpSwIdBDE9hHcRORyJVyqUfec8tWFIFnyUqIILTNipx9L9P4h06apISFJJWSDQggdRqRDUdk/z+QYbj5QSGDLa5JqO0NmSCElQUlAFwav0pEEzmQ6VKGU2Znej2r9oHXi0kFClOVe6pmb/AG3EJLf4h2OmZ/x+cKGsU0LU/N4Ubrqci2tmDwx+Be4iYM61sxUSOrCggU4fxEqYAqCTfYuKdj9Yg45ilLXLCQ2WilUZqKfqas/6QHgcSpU4IqgPd77XoI58eGSyOjoclpHoSE8qrga7l4GwGMKETVIBc8hfcvrtfzipxnG1Z1IIY9enTcRNwOamYvw5hZKyANix39Y3j07auiHkSYZglLlS1OSAtiNizjM/m38Q7BS0qDrfKpqioBNUhyfvDfanEzZSwFgZClkZWqhyRYCwJod4B4PiVZkBCSXITWynNmNCC4p0Fo3jjlbdcmbyKqNhxGYiSmVyjMuWHZSqhISkChALtfLXzgn2cxQmTFzMgdCGYAOXUKMxdmJ6OYouLSgqY4YZaKQ5ASwB5QQWB+0R4PGzDOlpSUIFqOLu+Ym6tztF4cduyJypGo45hwgpUCQm4FjmUb3qWNiaaBrYHiU+Yc+VWYpJBynMDSpDfgrGh9ulFUuVLzgZSVFwa0DAXBqSege8ZzhGDVlXlWM4QpYy0JYVFDrCyYUpXEITbjud4HhVqmATnSlYJqWPukpJcEs+lLvGukAqzH4lXJqWFAmvw2p0jzxHEnqMwN3fYxueBTpk2XLQwdQLrLDRwokW2tRyYxywm60qjWEkuQbHcQUCUpPKmj7k3PSD+BKUpQLIJOhoKOSSf9RbeM7x7Brw5Sqa/OVUFQCGLENR3p2OkGezOOJWlJ5QQ6QQXVUAt6/KKhgkpXLkHktbFrxydNKsxQsZGK2DpFAfeHRvlE3DuODKHNNHrbfYwP7W+2JkTPBlplqOT+4Vgmqx7oYj4T1vGW4Y5Q6S/Tcj7t9obwxxpaexKm3dmj43jeZ063Opaz+Qgz2fxuZLEB3NWcuwaukZ3iXD8QhYT4ZUSwBcNXW/eCeHZpVVOK+62nkfvCxRjF6pDk21SLnj8wCYhT1SlmDFviv1zQFgJqVre5AvBHtJKUuWmdLOZNAoCqnVQEAVNtIoOC4/Ksh3ewFTR2dusT6S16mu/wBQU2kajiGIIlCtCq/QV/POAVTEzClZdQFSWr0prbvC4nglqkmYguErBKRcAhvrFWlS5agJlMwOXmDaPY0hvB72qgWXajSS+O4UJAKlEFTAAF0gMyiCN/pGK4riZhUpYqCXOWwHa4i/4lwpE6VmlqCZwUGAdlBqgtTM4vFfgeCYpHMQkitlB7GgdrxtKFy2M1PYqMDPJUGdxt9ztGtl8JkkMrmXfMCRfZj0G8Z48YUJwStCk1qlQ0IoSwtrFnh+K5lMKjQ000DXAv2hrGknYnPcctYlKCQskoN2axi0kSgEhSVEqId7jdusY+djU8zqrcPGg4XxQEBwGDWPT9ozxYm93wW51wS4zE5Jhyh3SklI0dIJFtyYaiaMhVcvRwDlrW4ik4lxBJmrYh667DpWwi24VPEyTkzF2cuwFS6b1qHiV00bV9xvMyNUlc5GYqBOcB8ocJANrd2fTyiy4ihOWWUlwAMotcAEl7VBPmNopU8QMpIQlsysyi7E6VBuL/WC8POJll6sKEedDTrCljSaXYep1Y8TOYZ6EVJB+YYxW/8A6JZnf94ImlkkkaBq7vQtaHYSSlTTBdNVIPxAfEn7jzg0LhCcyymY+UksU1H+u3UwooMUtKlqUxDmwaFGnqxW1EaSX2lxSpUySqyFJIJ3q6mHmCIiwOIAmIPKoEj0ejmAfbPFHJh2IYZnS+rJY/UQJ7LzcyspFcwKWN6gM/dvnG0cfcmUt6NkpclUuaSkVSGUtObmSpJUNaXrFEjES8wKg1glKAxNWNdHb1jcY2YgpPKjmSGdINdQwL+cZLF4JCHUkMQrMC5BTYpGW3vPXtDc05JNEpOuTTcZSmbJSlRSQ3xoBOzilDav6xm+Ef2ioJUlW9Wb1TTyjQjDqVhkiXLATkqJdSFUehLioPLbWKCRhzkKlFkqJGUjnG+Z2I+sYyqSqQ1s9isxeMKsQpZc5rlLlzUNS+3WOTvFRMCwmZlF+UsO9BWgrA+NmGVOGUkOn71A1G7d45hOJTAsqExSEuHylnYn3hsHMbY4SdaeKFKS7mvXik4vLmSEgIJFRmNTQlQZnI0oO8U/FShCMSycgCFJSAKtMSCBmN2zCv6w1fE5gUCGIoqlbkpL+YPrFZ7QYwqlTCojMpSaDSi6daBMbvdV3IVr9CukoZOYFvKN77Dz0sgKVoWYA2LaiPNsPNJSEklvt2jZ+yWKIPI4yqcAByczAgU0LHtHPLFLS2ufsaa1dG7xmGlLlUJUgFikkFiHN/eoW7W7UgBMwDICoEpSpzmACVHsQ4MG8W4o6VNLJcByENYlgQ5di94pcJIWZwSpRdTgKrmJKSGAdhoL6mkY4teSerIqf6/0NtRVRBOO+yC506fNTOQcyyUghQcO3vM1BtTtFXw/CKkzAVlgkAZQauLPSlaxtP8A4mZ4a/DVmYFTKopzcV6fQ7xneMcNmkZyKuHYjcOCBFSlqlVlxSC8MpWdDqKQo0Nw+gckAF9TAfElKZRIVrQggBg4c2121i/4ZwmatCCkMElyfMEQTxAESllggh2L1IUNSCWcuADtCeXHr3VlSUq2Y72bwgTLkqKgwQC2jgAEnW8UfHMMpM6cUD3Vsqhc0dw4sA199Yt8FNKJaHHKzOMwO1RoaPFF7QYhp7lRAejKFCa2Ua0I0jolK3RzryW/A8NMThlTMxaaVJyalAJBJLUOoI6RBxfwECXLqsZT71Lk+9lDV9e0Wvsjif7GVRN1EPYAk0+VodjJaM5BKAGBJGo9aF9IyzZY8JDjF3bMkMKJSRzNcsFkkgMKvb3jUQ+bMSlUsJVZb0vrcmjRLxeWCtCXLgKBBpQFOXvUH5RVYydlUjLetanS3o8EZ/8AkpryXM8nKoMkUJJOzig8m9YruHYFSSF5QEEsSMp94FJbqzwfIxYMlRUAk0oykguQ9XrbaJZc6WUAJBASpRYVByjMVC+h3iVOcpe8v4KaSWzM9xrgipAJIChqdj1SbXFYj4dgjkRMzPmU2XVnZ+1PpvEWP47MmlRzEIJYJejE0BYV6xb4eaEKQoJ5XSz1uRalS5Z40SST0kW9rDMLw/CiceTmUWBUS1XChlIa+tdIgVIxC5qpQWgZSzJQEhtWHRgKmNcnDBS0qKSQpg4Zn3UBpb1in4pIyTlKd2cmieVOqmOjn6xhklBvdFptcGJ9qZK0qlzgoFIAQpvhIdyeioveDcSGVcvKlQVmGzM6SQC5FXq/aBpmJSVEgMoTCcynIcNldNhZ/LpAAnTArxaNmyuzilHe8dWhaU12MtTbdhPE5eRKCklVwsnf4fl9IIws0+GDlLvUAab9oM4O0xyagqNAG91g/dxHZk1OHmeGoFSs1m22NiGvGThtbHq3oHMuFDVzXJIDdI5G/s8PBl6siq4lLRONUrAQKKzOrRyqjaabawVwTDS0L8VjMAqQosCRUCgs7ULu1bwPxOaspKU84N2SwBb4i9PSPQxwuUrDS1BCVkSkAKLh2TqEkC76aRm8riraNXTdIxSeOGWyVcqVKJzOokdDlUGT+NE2BVOKswZhTYNq5Uom7F+kS4zhpKVLErIUuWUygaFjd6Xi04BiElFQSvLnOzk3SXGjUMOM4uLlW/5+xLi7rsDy+PzMOopWGSzlTuCGGgr5tqYGx/F00mu6SO4r/wAleVB/MWPdlAso6sDRJcnmcuX+W0ZWRLcolEnKkUOwJMRBY53fyKalHgLPh4iYBnKVmzinkf4h6OCgkgzEgpNXcedrfpD+DYRIxKAWAtWtaVDa2jUzuFpSuZMyiqBQFwTcnLTp86RvrhFbeCKbe5RJkyAGM3mQkk5SC7VoCC/RoIl8LWQAoKKFpKlBYBDJysCkD3i4106Q9GB/+ywSM3hkkCrKDFIAFy7A7eUXuIwWIypUVEFVGA5Q4dma9L6RhnzNJOLqzXHFXuY3BcClrmKGbwstQg8ylnUIszbF/ONNLwAkLCy4ysyTY1AZKgpnFSxgbD4cy8VLXOAAOcAGpZmtuwsN40+NkyjLzApyEtejfY1iVnkkmlyDiraKDG8c8VBTLWpbuCeYEMzWDF+jO0Mw+KMtaZgUqYxDLmJAe1EJBon6wLKJROCUgpTMCgEigYhibVobxYY2cyQFBJYs2YUpoSHZ41U4xpwRGht02XfCvauUsTEzFBClHMArlGU7KJ5vKveM17U8ZRkMoEAq+IVCQ4ZQDZidtIrJ84uCxcMS4pe1dMtPOK1MkqS5SVFVVGMlCGrUymnVI9T4Bx/DYiSEoWlC0khQIZ2HvBxYs/1is43PShJXNUkJGZucOoUoUlnU4LAV7VjG8EQhVFMaglrsAQzEVMM4nKBDg1tqTrdzt9YUuli52nQlNpGt4RxNKpEkhQlqJc5gVJqTrYNEfE5EpClGapCi70Z9WqC/rGEk8XnyVeGhQyirFOa771g3CYpU85Zq2J91gwNDRQ1q0azxrs6JUvJuPYicJmHGQOMy3cG+ZWUZhSzaRNjMQM6swZA1SoEOLpNi/Q+sZ/gnD5krMZM0rDF0FLJzMTRV6EAON/KC+ITplSlvEa5NCzlhTZ4wyY4t/r5NItlbjcQfGKeQ8hINhewKi4OX6RWrm55hUcoNAA+38j0iTCzFLmqRMS5WQ9d/t2PrBR4cCjOBLAYnVRd7MaDvXyjpgo40rIk2+AyclM4y5aFJfKXejNUBnq9/LqYB4rIJE0JAJRJmOUHleuUJ1JZhT6QCeHEzEBXxBSndinL16lhUFni/xnB0gJRKSaAHOFkk9GdqDtA3ihTQXNnn+DUSUkuUvp+0aDhxVMYS+YIUg+WYXB7doG4lw0BaWzDORZncvpUb1HnFtKw4wuVVTmIYirtUHM4F303hqUaCnZpMVxZpc0J5SlJbuQwN7xSS+OTggKz5jlDPqS1C14Hx2GUtIOcCozBTAjWm4tAOKneBKBmDOQWQElqXBdreRjKWOKpJlqWwPjJ5SVOal1f+3MHT5+TQuE8UMpDKeujOKl2bUQHMn/1CgvLkypYOXSwJN2FampfvFjKwWUjxA5YEJFXG5OgMayyaexChZbcB4iiqiMrqJQkah2oz13gric8KALuT10NSS2rwDg5yJxylEuSJbgKTUAXCQkEVc/OsQyODJKgfFahJzUN6gM7lonUoe9QOOp0OeFBk3DS35czaO+3aFD9rxkehIpcbMVMLcqEkO2UAigJoDf8AO264fxALwmQF/DSBa+WzUD06RjsdgCEJTlTrzMXNqX07awbgsQ0sIUoUe60pITYAAu79txEZVGUK4o1js7ZNxXj4KCh2JYZUjMa6WFG1ixlYZSAyHIUh8wqWZwQ9T+52jKkzFOJTBI8zTsLRruEceOUAp5MoSEtZgRQgO9tP3ycIrEyrepUZ2Xg5qs3vVN9dXDE6xS+AUrY3bfYtGjxWOSHmJACgWSSbsObKGcCojMYjEkqUt/ev3NyPPWHibk/CCfBbcN5ZyS4B0cM4YihAjYYyeoy0lSS+jEdnZn309Y8ulTMyncvu/wB41cviapeGHNMUSQKkagnl2anpGmTFumZxkSyCqTikFAVzpN20qajRwI0PEOKTPCTqoF7GpfVIuw9XpHnY9oBLmhagTUuRdzS/RvlFvM9tRNloABBSaulFTRgCNL/tBl6fWlQ45EnuWCp8ybNlBYZypt9DUH7/AGjRcRklMqhTUE84BAJYlTHcPfpGNk4xc5BmKAC0qOVyxoAHYdneLvEYxapKFKyqym5UNgwIal4yyYqSS7FRyeUDhSlT5av/ACKSk2A5iRsBcvbtFvPnCVKImIKVDKQrKC9SzHcFvTWMlhMVO8YFK+YuwTW7OVHZ6+UabieKRNlk8uZLBWpNSSzgChLtW57xU8cJQUZfm9gpNPYq8ViQqSsy0pSgAkhq0Oh9PntGbGLSkM59SB+8Wc7iAInSg1UKCRQMAQo0AuwL/JrRnZoLkBVNgPvGkMUVsiXN8mh4MrMychUNFAVahahFaENr5wRjsQkmYZcoqCVf4lId2Zm26/WK7gubxJdSHUkHQVI1i4xWPOZQVlNeYKyhiQyWzB2G1hFbt8fUW1cmaxiQqaSQxIDgm1LHrHcMnnADabO/nEPFyFTVqFQSGagsNIWElctmD37t84NNuxWej8DwSwlR/wAyVJ6A0Y5ra+vWIsclYLhOQAOVKtd1M2ugptpeXgPHUypCJZdRSeYF7ZbppU0tEXEOKSVFSWUl8oKS4ZtA46xzTjLWko3fc0i1V2V3AZCjiJi3DACmlSTTt3i2xskpQVgFWdTZSWFKqJA9OvWKvhiE5pi5UzIg6mrJFSS/TqYIxPGUzUBExIYDl/uBiXDOdjX0aNpxa2kQnb2KteHLhQAdlg6g0BYlr9+m8ESUEy2yjNyj3ikjN1JpaDOFyjOVlYEJBKQmjuwPVVhcC0R4vwkBZ8RKTnAMspAKXU7Bq/8AZmbXe+Y0TwwTE8N8OZLUspWjPVGetUqo/Rwb7Rfz8HLVLASQJY95K08yRWqSkirnWM5ikjxJWWuZRU4qGS7M194vxiAylZS+UvmOVQu5L/CzFmOtNsvTlVovUVE/CpCaqS4tlSzBy1zQkd4q+M4jx0EsAlIJQn/EFqCmwEHnEImJVUp5SUjLRTDUhiO7ajaK2WpgQSWAIsWonqNTr8orHF+Qk0iX2dwzoAa4t+l4uZkgS6MCwSltQyEgA+TesVHCsenKkIN3dJDWo4U4a9wTFyspKWJLV1J6VJqbCM8sXe44PwVfBJYGfMoB1k3A00LuDFriMgDhTBHKoW6AqU3lFBjxVKRSlev594FnqZAG5+lYSuU0vI3smzQmak1C6dFBvnWORlQIUb+xx8mPrM0mLlKNUsxNC48nBpFGvBKzEkUcFrv6Ro/AYOmxpqa0rWhiA5dgSPmDsXj0vTi3bObW0qRWyZykgMAzktUP0cRdypeRAQgFeZnZ6EEFj5i8Arw4ehIq/KNRVy3rS28MSlaCplqcmoBB1Fvz1jLJ00WqjsXDO0/eG4rAKVNUgpdmploadKg1OmsVyeFLHioYuheUJ3Z3vrXzL9IsFBapmd8qqX9099j+aw1aJhUpYUkZibMGJu1Y549JkVGz6iBnEzEWAPdj+kW8goMohwWFi2mrbtSJU4ciX4WUgZ871JLAh+t4SOH7N0NQexNK1jf2dvky9euxl1YNRJd2eDuGyvDWFZUqbRX5QxpE4ZveDC1R9C/0h6MMD8I6g69sojoWFVRi8jKzCY6ZLBCUjMSDmYEBrM4NYu0qMyRKTNBzEUNs2r92230gaZgRcfo562DWtEuJBKUpWHy20LUa+zRhn6XVFKC7mmLNTuXggwxRInEtmDALSdHLVLXBb1ijxHF1FwnkSSCwcuRYlRqbxoJOFbMAHzA0Ic9OruIgkcLAWlRFAQSdaGzHs0R7I7d/D7l+uq2GcM4e4USHUpCtLOC3UF2eAEyACVaeUaORiMpBAZlOxpbU+ZisncNClEhmct+jGM49Pke72NJZoLjcruKqWJSMnu5wSzDmAOUvegKm7xXYTM7rSampd/ONMnhoZgFEXZuh2jowTZRQJLu5szEdyX+UdMenpUzCWffYpsQAlSHGZJS/qT+kHcMCCrUOaBvQRYjDJDO2zkW/GMOk4cAgpIUxdh0rX0a8L2RJB7QR8WmiUhJqSCQA7DWvZvrFHhsWtRqs7C1GoBtaL/G8PM0JSohg7C99K6wIOApFmB6j8aIh00q3KlmjewOOJqlkJUkLTetCCkMCCNGoxgmTiAuic7JBZJpUl6ZT847iuDFaUg8uV2NavW/pEWH4UtBdKtN/nX7w/ZZP/IPWiuAsYtcnNNSCSlIBGYuQHKuZn9XtDuJe1UrEMVJzKB+JDqA8iEqPmIOQEELs5BY6E9jp0rGMwXDVpmJz0AIzdnrGCxSkqkjRyinaZcy565ikOqqHqR/kaijNR6Rfz+ItKJWBMZ7UIISkgG7pverecQYeSgzCnKOZIykGjljVtDWM/wAU4pP8RcpBUiWFe5Y2+JTVPm20KDlLahySiTzsUpaZs5YTLQlLBhQE2Yak6GKyUta0B1ODXrXdoZxGUubLSAVXJWNKe7a+v4In4YlSUgK+E8tCaMaU0hrFNRuu4tcXKiOTPTLmBiUqBqaZbWNe0WCsRMUMucsa0DO9RUaawNx6SJxTkSpxUqbRgw694bgMJMTlclgbVp20hvDOSuhepFPkNx6FJIJvlHfzgWYklAMS/wBOVEuojtt5xN4LBndIr+esEOlmpKTCeaNNFeE9IUWok9B6iFHX6ZhqLsrF71DVAam/leGCS+zixLEH0IiQylEHKzkj50LtEf8ATVY06A/t8osgjVhWNLE19dOveGz5Sk1dINXBIPa9jSCNOXN31HnpDJsksxVXTta+naGmKgQk6gFz57fU9Lw1Sh/jVvygMSKw7n71LN9IkMpjXsDf5RaYqBsqmt5afeHgMLen6fcQ5LJ1Yag6NDwpz+7vDEOEnqH7fLqW/NIcqW3vPWxtX8H0iNShqDsDt53hylKYPu7fekIBxar320MINRmOz/h+0RBZ0LPpt0Z/OHrWRQsd2fzLwxD/AA2HfQjvZvtDFTtx2PTZX5+sdJcUsLO+mlYSku9K9u2zQARr20+elg1bG0RLUcxS+VwCdi70HW1dIKkygSMwfo512LECrescmyS/ulti38QhkZURYA69wXeqQxHVydYjWmr0HmbbhUEz3J5ioE3NC73frSI0Ag0UO+o7QwIpE9Q1cdgT9H/iCTMS4oTQk6EMdWrWtYjUkH8oe0TCYNgep/eAQyXUZXL6XIqdKkj1hCWulaU6U6gltGfqL1iYTElx5mr+jx1CmHIxY3djalG3aADjkM6Fbs2nlSEJqSQCO71vppWGGaT8PkfX09Y6UgdN7sd3f9IACVJBFNNaxBMlZiAQf+z6ahn+kRr5Rrp7tdbvTuQWjpsASW7dvuRABCvDvYEUNUqANdm1/OkRrlpFVJUSLvX184LEzlqWIbTQmr/mkCzEu/MzbH9Q5DQhjFlFeU1ag32Dt+PDZgcMGTrX6F/PWOhBqAsKJ633oRHFoUKqoNmAPzgAiMghiQCej07P5Q+WhJIqQerC/eOLo1GfUKb1FYYM9XJHcW7tbzhDChK60/NdIimCtBTf7/vDUqX/AIkjcgebKIETpl6t6H5NpWACMIGwPUiv1jsMUUg1RX/WFAFFklayG02ESLJBaxZniFDaP3iarNqIgoi8Y7KV9PSJTKIQVhsjs5u92hgW2lDDlBBDN5wgHKmE1Ydf4iJcskCtniRCWtcQ9F6iGIFmyizkD9YjSnWwuDBZJcmGE7G/pFWKgIAVIvq7/SHByb9nv2eCPHYsQ53iMFJGw2hgIrUNn2P2hxHm+1+xjkxQO/eFlZixbvDENUFOQabsPpCUkhmL7V+sJc5w1WBcRxKtWeABGYRr5H7HeF4p1cnQ3aOlSSkki0NSlLv8mgsBpUQKUL6fWHqxFagPoXb11jgSAHcw5TFnZ4AGnEulstXu4NGsIkk5VUUpQFwCaO31tHDKG47xxx0J+TQAPVhiwY0718qQ9EvqCSACGvqzeUC5SXr1DfSGCYQWPq/0gCgxJyu0OOIV/wAfT1gVRSKPWEZQNQnv+sMCdt3cdGb6w1bj4q7X/iIFzFCukcGLtmEIKCJilEUbcsajy2rAq1K6Hv8AaJlYzMbUHqI5NmJd6hvQwAAzJxGnrv1h6McqygW2EG+K40L23iJaxZm8vm8JoaLI4NE2UkJSGIp0O8U2OJQvJndSWfUWg7DYxSUtlcCx1rv0is4igE5smWtdI8vDDPiytU9LfN39zrnLHKKfccicr/P6gftEhnLVt5BiPPWA2ULW3h4Kt49JWc2wSMQfxh8oUDuennChiLescS5c2McRNozx1M0u8SMchFC5vHEoalxD0rEJj3EADjMYcsITCamIzJeop0jiXD7QASeKXq0cmrqKUhqK01iS0AESj07Rxn+8ShYhZxDEDysNUsaaRJLCnqwiVgGpAkxVTVoLCh0xO0dy6vWI0TxraF4ySbw7FRKlQZjDlYYGBFq2hyVKh2FD1obS0QGdukwRLXvEpL6QAAKSo7xIJRDOSIOSgbwpk8QBYPkLREpAIq/lExWBHVJeAATwS9CGO8OmS1gUeJjL2A84QUReAATMoUJMITDqmDRMBvDFrHSACLMlqjzjnigBo6UgwihJFLwAMVNU5ZQ9Ib/UnziJRAFoITJAAJNDpGc8sYK5MuONy2R2VP39YU1T3r3gYLBJGgiQqTFqSaJcaYyUQCxS2xG0dWEm13hypTsyqiIFoOlYAGLAfSFHCs7QoQy3SAYkKDHIUSM4pBiSWsZeohQoAH/1lLRF4g0hQoYHRUiJFiOwoBDQh4gUqrQoUAEpXHcr6QoUMCGbKDQOEjSFChDJUSREpltChQyTj7QhMIowjsKGFDJkwwgRChQASoa0OUnLChQwI/E1gZSyTChQMEcUmkNMwNChQhkZNIaAYUKEB3JD85PlChQnFPkabXBEAB3jqQ8KFDoREVRxUzSFCgGhuU7woUKAR//Z">
            <a:extLst>
              <a:ext uri="{FF2B5EF4-FFF2-40B4-BE49-F238E27FC236}">
                <a16:creationId xmlns:a16="http://schemas.microsoft.com/office/drawing/2014/main" id="{467BB2E1-F9EB-DE38-846A-6634702CF799}"/>
              </a:ext>
            </a:extLst>
          </p:cNvPr>
          <p:cNvSpPr>
            <a:spLocks noChangeAspect="1" noChangeArrowheads="1"/>
          </p:cNvSpPr>
          <p:nvPr/>
        </p:nvSpPr>
        <p:spPr bwMode="auto">
          <a:xfrm>
            <a:off x="155575" y="-144463"/>
            <a:ext cx="304800" cy="3048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sk-SK" altLang="sk-SK" sz="1800">
              <a:latin typeface="Arial" panose="020B0604020202020204" pitchFamily="34" charset="0"/>
            </a:endParaRPr>
          </a:p>
        </p:txBody>
      </p:sp>
      <p:sp>
        <p:nvSpPr>
          <p:cNvPr id="25607" name="Obdĺžnik 2">
            <a:extLst>
              <a:ext uri="{FF2B5EF4-FFF2-40B4-BE49-F238E27FC236}">
                <a16:creationId xmlns:a16="http://schemas.microsoft.com/office/drawing/2014/main" id="{C06C4CE7-8B74-56A8-B41F-2892AE9982B7}"/>
              </a:ext>
            </a:extLst>
          </p:cNvPr>
          <p:cNvSpPr>
            <a:spLocks noChangeArrowheads="1"/>
          </p:cNvSpPr>
          <p:nvPr/>
        </p:nvSpPr>
        <p:spPr bwMode="auto">
          <a:xfrm>
            <a:off x="3203848" y="6331302"/>
            <a:ext cx="2674938"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r>
              <a:rPr lang="sk-SK" altLang="sk-SK" sz="1800" u="sng" dirty="0" err="1">
                <a:latin typeface="Arial" panose="020B0604020202020204" pitchFamily="34" charset="0"/>
              </a:rPr>
              <a:t>eva.ivanisova</a:t>
            </a:r>
            <a:r>
              <a:rPr lang="en-GB" altLang="sk-SK" sz="1800" u="sng" dirty="0">
                <a:latin typeface="Arial" panose="020B0604020202020204" pitchFamily="34" charset="0"/>
              </a:rPr>
              <a:t>@</a:t>
            </a:r>
            <a:r>
              <a:rPr lang="sk-SK" altLang="sk-SK" sz="1800" u="sng" dirty="0">
                <a:latin typeface="Arial" panose="020B0604020202020204" pitchFamily="34" charset="0"/>
              </a:rPr>
              <a:t>uniag.sk</a:t>
            </a:r>
            <a:endParaRPr lang="en-GB" altLang="sk-SK" sz="1800" u="sng" dirty="0">
              <a:latin typeface="Arial" panose="020B0604020202020204" pitchFamily="34" charset="0"/>
            </a:endParaRPr>
          </a:p>
        </p:txBody>
      </p:sp>
      <p:sp>
        <p:nvSpPr>
          <p:cNvPr id="25609" name="BlokTextu 1">
            <a:extLst>
              <a:ext uri="{FF2B5EF4-FFF2-40B4-BE49-F238E27FC236}">
                <a16:creationId xmlns:a16="http://schemas.microsoft.com/office/drawing/2014/main" id="{956D0F87-7319-25C1-11EE-60DE031721F0}"/>
              </a:ext>
            </a:extLst>
          </p:cNvPr>
          <p:cNvSpPr txBox="1">
            <a:spLocks noChangeArrowheads="1"/>
          </p:cNvSpPr>
          <p:nvPr/>
        </p:nvSpPr>
        <p:spPr bwMode="auto">
          <a:xfrm>
            <a:off x="323527" y="1374227"/>
            <a:ext cx="8496944" cy="15231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lnSpc>
                <a:spcPct val="115000"/>
              </a:lnSpc>
              <a:spcAft>
                <a:spcPts val="1000"/>
              </a:spcAft>
              <a:buNone/>
            </a:pPr>
            <a:r>
              <a:rPr lang="sk-SK" sz="1800" dirty="0">
                <a:effectLst/>
                <a:latin typeface="Arial" panose="020B0604020202020204" pitchFamily="34" charset="0"/>
                <a:ea typeface="Times New Roman" panose="02020603050405020304" pitchFamily="18" charset="0"/>
              </a:rPr>
              <a:t>Práca vznikla s podporou projektu </a:t>
            </a:r>
            <a:r>
              <a:rPr lang="sk-SK" sz="1800" b="1" dirty="0">
                <a:solidFill>
                  <a:srgbClr val="000000"/>
                </a:solidFill>
                <a:effectLst/>
                <a:latin typeface="Arial" panose="020B0604020202020204" pitchFamily="34" charset="0"/>
                <a:ea typeface="Times New Roman" panose="02020603050405020304" pitchFamily="18" charset="0"/>
              </a:rPr>
              <a:t>APVV-22-0255 Valorizácia </a:t>
            </a:r>
            <a:r>
              <a:rPr lang="sk-SK" sz="1800" b="1" dirty="0" err="1">
                <a:solidFill>
                  <a:srgbClr val="000000"/>
                </a:solidFill>
                <a:effectLst/>
                <a:latin typeface="Arial" panose="020B0604020202020204" pitchFamily="34" charset="0"/>
                <a:ea typeface="Times New Roman" panose="02020603050405020304" pitchFamily="18" charset="0"/>
              </a:rPr>
              <a:t>bioaktívnych</a:t>
            </a:r>
            <a:r>
              <a:rPr lang="sk-SK" sz="1800" b="1" dirty="0">
                <a:solidFill>
                  <a:srgbClr val="000000"/>
                </a:solidFill>
                <a:effectLst/>
                <a:latin typeface="Arial" panose="020B0604020202020204" pitchFamily="34" charset="0"/>
                <a:ea typeface="Times New Roman" panose="02020603050405020304" pitchFamily="18" charset="0"/>
              </a:rPr>
              <a:t> zložiek z vedľajších produktov spracovania hrozna a ich využitie v inovatívnych potravinách</a:t>
            </a:r>
            <a:endParaRPr lang="sk-SK" sz="1800" b="1" dirty="0">
              <a:effectLst/>
              <a:latin typeface="Times New Roman" panose="02020603050405020304" pitchFamily="18" charset="0"/>
              <a:ea typeface="Times New Roman" panose="02020603050405020304" pitchFamily="18" charset="0"/>
            </a:endParaRPr>
          </a:p>
          <a:p>
            <a:pPr indent="90170" algn="ctr">
              <a:lnSpc>
                <a:spcPct val="115000"/>
              </a:lnSpc>
              <a:spcAft>
                <a:spcPts val="1000"/>
              </a:spcAft>
            </a:pPr>
            <a:endParaRPr lang="sk-SK" altLang="sk-SK" sz="1800" dirty="0">
              <a:latin typeface="Arial" panose="020B0604020202020204" pitchFamily="34" charset="0"/>
            </a:endParaRPr>
          </a:p>
        </p:txBody>
      </p:sp>
      <p:sp>
        <p:nvSpPr>
          <p:cNvPr id="3" name="AutoShape 2" descr="Cocoa bean shells could reverse health issues related to obesity, study  finds | Food Dive">
            <a:extLst>
              <a:ext uri="{FF2B5EF4-FFF2-40B4-BE49-F238E27FC236}">
                <a16:creationId xmlns:a16="http://schemas.microsoft.com/office/drawing/2014/main" id="{1DB88268-3AB5-0EAC-6E2B-876B1BE17EAC}"/>
              </a:ext>
            </a:extLst>
          </p:cNvPr>
          <p:cNvSpPr>
            <a:spLocks noChangeAspect="1" noChangeArrowheads="1"/>
          </p:cNvSpPr>
          <p:nvPr/>
        </p:nvSpPr>
        <p:spPr bwMode="auto">
          <a:xfrm>
            <a:off x="4419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sk-SK"/>
          </a:p>
        </p:txBody>
      </p:sp>
      <p:pic>
        <p:nvPicPr>
          <p:cNvPr id="2" name="Picture 2" descr="Ukážka obrázka">
            <a:extLst>
              <a:ext uri="{FF2B5EF4-FFF2-40B4-BE49-F238E27FC236}">
                <a16:creationId xmlns:a16="http://schemas.microsoft.com/office/drawing/2014/main" id="{767F14BC-6E0B-C836-6F1F-319174BA44C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87514" y="40618"/>
            <a:ext cx="1378187" cy="908981"/>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2">
            <a:extLst>
              <a:ext uri="{FF2B5EF4-FFF2-40B4-BE49-F238E27FC236}">
                <a16:creationId xmlns:a16="http://schemas.microsoft.com/office/drawing/2014/main" id="{2554BE23-336F-DA3E-DB55-B77BE4CEFAF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9054" y="69969"/>
            <a:ext cx="2123728" cy="893736"/>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4">
            <a:extLst>
              <a:ext uri="{FF2B5EF4-FFF2-40B4-BE49-F238E27FC236}">
                <a16:creationId xmlns:a16="http://schemas.microsoft.com/office/drawing/2014/main" id="{49C56C7E-9C5F-9EF3-7B46-9BA274FA9A7C}"/>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770548" y="54724"/>
            <a:ext cx="1907704" cy="908981"/>
          </a:xfrm>
          <a:prstGeom prst="rect">
            <a:avLst/>
          </a:prstGeom>
          <a:noFill/>
          <a:extLst>
            <a:ext uri="{909E8E84-426E-40DD-AFC4-6F175D3DCCD1}">
              <a14:hiddenFill xmlns:a14="http://schemas.microsoft.com/office/drawing/2010/main">
                <a:solidFill>
                  <a:srgbClr val="FFFFFF"/>
                </a:solidFill>
              </a14:hiddenFill>
            </a:ext>
          </a:extLst>
        </p:spPr>
      </p:pic>
      <p:pic>
        <p:nvPicPr>
          <p:cNvPr id="7" name="Obrázok 6">
            <a:extLst>
              <a:ext uri="{FF2B5EF4-FFF2-40B4-BE49-F238E27FC236}">
                <a16:creationId xmlns:a16="http://schemas.microsoft.com/office/drawing/2014/main" id="{A549F631-D79A-9C34-5F07-398802DB66F1}"/>
              </a:ext>
            </a:extLst>
          </p:cNvPr>
          <p:cNvPicPr>
            <a:picLocks noChangeAspect="1"/>
          </p:cNvPicPr>
          <p:nvPr/>
        </p:nvPicPr>
        <p:blipFill>
          <a:blip r:embed="rId5"/>
          <a:stretch>
            <a:fillRect/>
          </a:stretch>
        </p:blipFill>
        <p:spPr>
          <a:xfrm>
            <a:off x="2803061" y="2574507"/>
            <a:ext cx="3537875" cy="3618116"/>
          </a:xfrm>
          <a:prstGeom prst="rect">
            <a:avLst/>
          </a:prstGeom>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Nadpis 1">
            <a:extLst>
              <a:ext uri="{FF2B5EF4-FFF2-40B4-BE49-F238E27FC236}">
                <a16:creationId xmlns:a16="http://schemas.microsoft.com/office/drawing/2014/main" id="{CE46E44C-39F1-6592-2191-1725C107601B}"/>
              </a:ext>
            </a:extLst>
          </p:cNvPr>
          <p:cNvSpPr>
            <a:spLocks noGrp="1"/>
          </p:cNvSpPr>
          <p:nvPr>
            <p:ph type="title"/>
          </p:nvPr>
        </p:nvSpPr>
        <p:spPr>
          <a:xfrm>
            <a:off x="288317" y="249204"/>
            <a:ext cx="4824413" cy="954088"/>
          </a:xfrm>
        </p:spPr>
        <p:txBody>
          <a:bodyPr/>
          <a:lstStyle/>
          <a:p>
            <a:pPr algn="l" eaLnBrk="1" hangingPunct="1"/>
            <a:r>
              <a:rPr lang="sk-SK" altLang="sk-SK" b="1" dirty="0">
                <a:solidFill>
                  <a:srgbClr val="C00000"/>
                </a:solidFill>
              </a:rPr>
              <a:t>Úvod</a:t>
            </a:r>
            <a:endParaRPr lang="en-US" altLang="sk-SK" b="1" dirty="0">
              <a:solidFill>
                <a:srgbClr val="C00000"/>
              </a:solidFill>
            </a:endParaRPr>
          </a:p>
        </p:txBody>
      </p:sp>
      <p:sp>
        <p:nvSpPr>
          <p:cNvPr id="14339" name="Zástupný symbol pro obsah 2">
            <a:extLst>
              <a:ext uri="{FF2B5EF4-FFF2-40B4-BE49-F238E27FC236}">
                <a16:creationId xmlns:a16="http://schemas.microsoft.com/office/drawing/2014/main" id="{4B130DD9-2B7C-8235-F226-8C851BD9246A}"/>
              </a:ext>
            </a:extLst>
          </p:cNvPr>
          <p:cNvSpPr>
            <a:spLocks noGrp="1"/>
          </p:cNvSpPr>
          <p:nvPr>
            <p:ph idx="1"/>
          </p:nvPr>
        </p:nvSpPr>
        <p:spPr>
          <a:xfrm>
            <a:off x="554992" y="1484261"/>
            <a:ext cx="8137525" cy="3484562"/>
          </a:xfrm>
        </p:spPr>
        <p:txBody>
          <a:bodyPr/>
          <a:lstStyle/>
          <a:p>
            <a:pPr algn="just" eaLnBrk="1" hangingPunct="1">
              <a:buFont typeface="Wingdings" panose="05000000000000000000" pitchFamily="2" charset="2"/>
              <a:buChar char="ü"/>
            </a:pPr>
            <a:r>
              <a:rPr lang="sk-SK" sz="1600" dirty="0">
                <a:effectLst/>
                <a:latin typeface="Verdana" panose="020B0604030504040204" pitchFamily="34" charset="0"/>
                <a:ea typeface="Verdana" panose="020B0604030504040204" pitchFamily="34" charset="0"/>
              </a:rPr>
              <a:t>75 % svetovej produkcie hrozna je určených na výrobu vína</a:t>
            </a:r>
            <a:r>
              <a:rPr lang="sk-SK" sz="1600" dirty="0">
                <a:latin typeface="Verdana" panose="020B0604030504040204" pitchFamily="34" charset="0"/>
                <a:ea typeface="Verdana" panose="020B0604030504040204" pitchFamily="34" charset="0"/>
              </a:rPr>
              <a:t>, </a:t>
            </a:r>
          </a:p>
          <a:p>
            <a:pPr algn="just" eaLnBrk="1" hangingPunct="1">
              <a:buFont typeface="Wingdings" panose="05000000000000000000" pitchFamily="2" charset="2"/>
              <a:buChar char="ü"/>
            </a:pPr>
            <a:r>
              <a:rPr lang="sk-SK" sz="1600" dirty="0">
                <a:effectLst/>
                <a:latin typeface="Verdana" panose="020B0604030504040204" pitchFamily="34" charset="0"/>
                <a:ea typeface="Verdana" panose="020B0604030504040204" pitchFamily="34" charset="0"/>
              </a:rPr>
              <a:t>výlisky pozostávajú zo zvyšnej šupky, semien a stoniek a predstavuje približne </a:t>
            </a:r>
            <a:r>
              <a:rPr lang="sk-SK" sz="1600" b="1" dirty="0">
                <a:effectLst/>
                <a:latin typeface="Verdana" panose="020B0604030504040204" pitchFamily="34" charset="0"/>
                <a:ea typeface="Verdana" panose="020B0604030504040204" pitchFamily="34" charset="0"/>
              </a:rPr>
              <a:t>25 % celkovej hmotnosti </a:t>
            </a:r>
            <a:r>
              <a:rPr lang="sk-SK" sz="1600" dirty="0">
                <a:effectLst/>
                <a:latin typeface="Verdana" panose="020B0604030504040204" pitchFamily="34" charset="0"/>
                <a:ea typeface="Verdana" panose="020B0604030504040204" pitchFamily="34" charset="0"/>
              </a:rPr>
              <a:t>hrozna použitého pri výrobe vína,</a:t>
            </a:r>
          </a:p>
          <a:p>
            <a:pPr algn="just" eaLnBrk="1" hangingPunct="1">
              <a:buFont typeface="Wingdings" panose="05000000000000000000" pitchFamily="2" charset="2"/>
              <a:buChar char="ü"/>
            </a:pPr>
            <a:r>
              <a:rPr lang="sk-SK" sz="1600" dirty="0">
                <a:latin typeface="Verdana" panose="020B0604030504040204" pitchFamily="34" charset="0"/>
                <a:ea typeface="Verdana" panose="020B0604030504040204" pitchFamily="34" charset="0"/>
              </a:rPr>
              <a:t>c</a:t>
            </a:r>
            <a:r>
              <a:rPr lang="sk-SK" sz="1600" dirty="0">
                <a:effectLst/>
                <a:latin typeface="Verdana" panose="020B0604030504040204" pitchFamily="34" charset="0"/>
                <a:ea typeface="Verdana" panose="020B0604030504040204" pitchFamily="34" charset="0"/>
              </a:rPr>
              <a:t>elosvetovo sa vyprodukuje ročne 50 miliónov ton hrozna, z toho viac ako </a:t>
            </a:r>
            <a:r>
              <a:rPr lang="sk-SK" sz="1600" b="1" dirty="0">
                <a:effectLst/>
                <a:latin typeface="Verdana" panose="020B0604030504040204" pitchFamily="34" charset="0"/>
                <a:ea typeface="Verdana" panose="020B0604030504040204" pitchFamily="34" charset="0"/>
              </a:rPr>
              <a:t>20 miliónov ton zodpovedá európskym výrobcom</a:t>
            </a:r>
            <a:r>
              <a:rPr lang="sk-SK" sz="1600" dirty="0">
                <a:latin typeface="Verdana" panose="020B0604030504040204" pitchFamily="34" charset="0"/>
                <a:ea typeface="Verdana" panose="020B0604030504040204" pitchFamily="34" charset="0"/>
              </a:rPr>
              <a:t>,</a:t>
            </a:r>
          </a:p>
          <a:p>
            <a:pPr algn="just" eaLnBrk="1" hangingPunct="1">
              <a:buFont typeface="Wingdings" panose="05000000000000000000" pitchFamily="2" charset="2"/>
              <a:buChar char="ü"/>
            </a:pPr>
            <a:r>
              <a:rPr lang="sk-SK" sz="1600" b="1" dirty="0">
                <a:latin typeface="Verdana" panose="020B0604030504040204" pitchFamily="34" charset="0"/>
                <a:ea typeface="Verdana" panose="020B0604030504040204" pitchFamily="34" charset="0"/>
              </a:rPr>
              <a:t>t</a:t>
            </a:r>
            <a:r>
              <a:rPr lang="sk-SK" sz="1600" b="1" dirty="0">
                <a:effectLst/>
                <a:latin typeface="Verdana" panose="020B0604030504040204" pitchFamily="34" charset="0"/>
                <a:ea typeface="Verdana" panose="020B0604030504040204" pitchFamily="34" charset="0"/>
              </a:rPr>
              <a:t>rhový potenciál</a:t>
            </a:r>
            <a:r>
              <a:rPr lang="sk-SK" sz="1600" dirty="0">
                <a:effectLst/>
                <a:latin typeface="Verdana" panose="020B0604030504040204" pitchFamily="34" charset="0"/>
                <a:ea typeface="Verdana" panose="020B0604030504040204" pitchFamily="34" charset="0"/>
              </a:rPr>
              <a:t> hroznových výliskov bol napríklad vypočítaný v Kanade a poukazuje, že ak je predaný každý gram výliskov – šupky  je možné očakávať zisk približne 448 miliónov eur, ak sa hroznové semená použijú na výrobu oleja, každá 750 ml fľaša za cenu 4,7 eura, výsledkom by bol konečný zisk viac ako 4 mil. eur</a:t>
            </a:r>
            <a:r>
              <a:rPr lang="sk-SK" sz="1600" b="0" i="0" u="none" strike="noStrike" baseline="0" dirty="0">
                <a:solidFill>
                  <a:srgbClr val="000000"/>
                </a:solidFill>
                <a:latin typeface="Verdana" panose="020B0604030504040204" pitchFamily="34" charset="0"/>
                <a:ea typeface="Verdana" panose="020B0604030504040204" pitchFamily="34" charset="0"/>
              </a:rPr>
              <a:t>,</a:t>
            </a:r>
            <a:r>
              <a:rPr lang="sk-SK" sz="1800" b="0" i="0" u="none" strike="noStrike" baseline="0" dirty="0">
                <a:solidFill>
                  <a:srgbClr val="000000"/>
                </a:solidFill>
                <a:latin typeface="Verdana" panose="020B0604030504040204" pitchFamily="34" charset="0"/>
                <a:ea typeface="Verdana" panose="020B0604030504040204" pitchFamily="34" charset="0"/>
              </a:rPr>
              <a:t> </a:t>
            </a:r>
            <a:endParaRPr lang="sk-SK" altLang="sk-SK" sz="1800" b="1" dirty="0">
              <a:latin typeface="Verdana" panose="020B0604030504040204" pitchFamily="34" charset="0"/>
              <a:ea typeface="Verdana" panose="020B0604030504040204" pitchFamily="34" charset="0"/>
            </a:endParaRPr>
          </a:p>
        </p:txBody>
      </p:sp>
      <p:sp>
        <p:nvSpPr>
          <p:cNvPr id="14340" name="AutoShape 18" descr="Výsledok vyhľadávania obrázkov pre dopyt bee hive">
            <a:extLst>
              <a:ext uri="{FF2B5EF4-FFF2-40B4-BE49-F238E27FC236}">
                <a16:creationId xmlns:a16="http://schemas.microsoft.com/office/drawing/2014/main" id="{5D909D54-6971-160D-2200-9936308659CB}"/>
              </a:ext>
            </a:extLst>
          </p:cNvPr>
          <p:cNvSpPr>
            <a:spLocks noChangeAspect="1" noChangeArrowheads="1"/>
          </p:cNvSpPr>
          <p:nvPr/>
        </p:nvSpPr>
        <p:spPr bwMode="auto">
          <a:xfrm>
            <a:off x="155575" y="-144463"/>
            <a:ext cx="304800" cy="3048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sk-SK" altLang="sk-SK" sz="1800">
              <a:latin typeface="Arial" panose="020B0604020202020204" pitchFamily="34" charset="0"/>
            </a:endParaRPr>
          </a:p>
        </p:txBody>
      </p:sp>
      <p:sp>
        <p:nvSpPr>
          <p:cNvPr id="14341" name="AutoShape 20" descr="Výsledok vyhľadávania obrázkov pre dopyt bee hive">
            <a:extLst>
              <a:ext uri="{FF2B5EF4-FFF2-40B4-BE49-F238E27FC236}">
                <a16:creationId xmlns:a16="http://schemas.microsoft.com/office/drawing/2014/main" id="{DE2E77BB-084B-3602-3B2C-5B5E17D640CB}"/>
              </a:ext>
            </a:extLst>
          </p:cNvPr>
          <p:cNvSpPr>
            <a:spLocks noChangeAspect="1" noChangeArrowheads="1"/>
          </p:cNvSpPr>
          <p:nvPr/>
        </p:nvSpPr>
        <p:spPr bwMode="auto">
          <a:xfrm>
            <a:off x="155575" y="-144463"/>
            <a:ext cx="304800" cy="3048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sk-SK" altLang="sk-SK" sz="1800">
              <a:latin typeface="Arial" panose="020B0604020202020204" pitchFamily="34" charset="0"/>
            </a:endParaRPr>
          </a:p>
        </p:txBody>
      </p:sp>
      <p:sp>
        <p:nvSpPr>
          <p:cNvPr id="14342" name="AutoShape 22" descr="data:image/jpeg;base64,/9j/4AAQSkZJRgABAQAAAQABAAD/2wCEAAkGBxMTEhUUExQWFRUXGBQVFhgXFBUUFBUVFRcXFhcUFBUYHCggGBolHBUUITEiJSkrLi4uFx8zODMsNygtLisBCgoKDg0OGxAQGywkICQsLCwsLCwsLCwsLCwsLCwsLCwsLCwsLCwsLCwsLCwsLCwsLCwsLCwsLCwsLCwsLCwsLP/AABEIAKgBKwMBEQACEQEDEQH/xAAcAAACAwEBAQEAAAAAAAAAAAAGBwMEBQIBAAj/xABDEAABAwIFAQYEBAMFBgcBAAABAAIDBBEFBhIhMUEHEyJRYXEUMoGRQqGxwSNS0RVicuHwJDNDgpLxFzRTY6Kywhb/xAAaAQADAQEBAQAAAAAAAAAAAAACAwQFAQAG/8QANBEAAgIBBAEDAQYGAgIDAAAAAQIAAxEEEiExEyJBUWEFFDJxkaEVgbHB4fBC0SNSM2Lx/9oADAMBAAIRAxEAPwBlxWQdTvc5llAQFoYWZlRXAJDPHqkpuxQXQbswtsssqbrhac2zp0l0YOYJGJ8IQjKwcyCopwQgPEIQXzBSDSUDHiMSLSu1MJslVgHgygTLlxJ56qpaFnCwEijr3A3RmoERLOIY4HirXtG+/VS2ZU4M6pzNGrkuLBJZoyLzGaUskO2x3C0dO4ZZJbnMjoMNklcA0H3RtYqwFRjGPgGCd00bLH1JLHM06FwJrT15jB34WcC7NgS3aMQRrcde5532WgmlGMnuJZ8TkYk49V3wATnkMNcpzEsGpcrIGRFnJm3iDm6d0bNxOqsGnwM1XsFm2WkPxHrUMQgwQstbZV0WB4p12zzNOGOkiOjmyc9ecGLWzES1fhE7XEGN17/daCX147ibct1LOGZNqZiLN038146uv25k3haNPLOQ2U0ep3ieeXH9vRR6hjYOZRQNpgtn3F+7vE07lSaHSbrCx6EutuCrFu963wJku5zmea13E5vJhDkekdJVM03s03cfTySNQVC8xtWWPEeWI45DBENZHCje0YwJStJJ5gXVZugefCL/AEUV1VzfSVoEWXcLzfG0gObYea5Tvr4bmDYit1DWCtimiOgg3HRaZsUpIQjB8xDZsncyeRh23P2QaSsFAZTZaBBp0u60Asha3Jn6q78WS94k2wzPq5ylM0aqzBrZihIjAZFSQkm5XQk4Xm6wWCWwhCRPqV2swXEnjqFSRxEe8iqKsJLRiwYxupuFO0esX+Mkbr1Y9UKCcjt1pASd25kZcixElpp5de7vQ0cHlT6oDZkxlROYz6WiGlZZcS5UlbEcMY4bgJT3FeowVAyXBcPYDsAvVXFjzCNQEJvhwAqCMzg4gLmqYhxb0SaawHJjS/EEJHbrSA4k5M3MCwp0hBIIb+qlufjAnV5MNYm922yyjYVOJWqDEGswZgeDpaVfRUbBljFsQsxosfeeSnNo1gi0wgyfWyPnvvp6ofEqEYgO5PEaT6tgZvbhMZxiLVDmB+IVUJfe7fyWNeWdvTLVUAcySkzDBERdwTKPKOwYLhTCo4sySK7DyFd5NwkwTBzEDnBrhUv1X9PZX6MAV4iLzkwfeVaJC5l7B8HmqHBsTCfM28I+qF3Ve55FZjxG9guBR0EFz83LieSVha25iZs6akKMxf5txN0rySdugVeiq2jJ7nb344g3HUkcLQKA9zOF5EtR4m8JRoUxy6iE+Q8xmOqY1xOl5026X9kt9OB6p03Zh/njJQrQJIrMeBzbn0KFAyHcvXxBZgwx7xdP7Mq+/wArP+o/0VA1C/EnNLR1lygSzMeySrUSgJ26BtmVJIC5GhzBYYmlSR3VOIjMuPjNkpkzDV5RkonXXUTE8zz0jSEyKzMjEKwDqkvHLB2pqC64UrR4mDiOEl97FeVwpzO4MGqvBJWnYXVaapD3EPUxnlLl+eQ2DbIzqUHUX4WhrgmVu5AJ3d1WdqbWeWU1gTf7/QN1nliJYBMfEMbZe10Yod+cTu4CRUePAPFt7myMadl9U8XGIwqJ2poPmFSOonuZeOYcx3ICl1DY5Eci5mTFg8d/lCkTUMTyYZpEIaKiaG7BaKeoRWNpmFmifuxt1SHpBcRy2cQAxF17laFIxxJnOZSw6gkleGsB556BUu4UcxeY08Hw0U8Y6G26ybLOcmU1pxBbN+Z3G8cZ9yqNPSbPU/U9a2wcQNZiL+pJWgaV+JILye5HJOXcldCAT26MTsvnkkJYSSwKV6135E6XxDTMOTYJhd4F/Pg/dExFYyItQbDBaLJNHEbkarfzG/6rJu+07M4WXJoE7MJ8Eq6aMhjQ0e2yo0+o3H1TltIUcTH7SKgtaHD5fyTHrDWAzlTkDEUeITaitGpdok15meDuqPaZ4PqlgAWS+cywAbYXdmmEd5UiZ20cW9zwXf5JN9gVcTlabmjEx3tDhgu1vicOg4SEsdh6BHtQBy0D5e06YkkNAHTdeOncnuEpXEbD6YlGunkbXTHxGjd0XTTOeSVKOjIO6bWmIDvCOggVGJPmabIghMMStVEBKL4jQuYPV9SN0vyQvFBbEWF24QloQXEyraTukWRqy01wso3fEeokUkIKRv5jdk1cIp2hVVnIiys2nsFkR5nhxADNuLaCWg7r2n0+58mEz4EBpJiTcla4UCRtaczfytQuc4PN7Dj+qh1loUbRG1AueYyqfEu7bv0WeLhLPHgQbxfObddhvZNOke0ZPE8HCyo3Ng6BL/h2Izywkyljhnu1UV1FPSZPY/MI8UwpkjPELpjgYi1yTBKXLsV+FlPq3U4BlQoB7m1glBGzgAKjTWM/cF61XqXcyR/wyBe1uRsfoqnqB7iVtI6iixjBnNu9rtbdydrOHuOtvP8AJV12Aek8ThO6DzwqhJHGDLGH0zpXtY3km3+aFztGZ5THVglPHQwA7CwufUrLsu2n6y2undBTM3aM912x/dMXTPd/8hwPicaxKeu4HS5kndy4lULoah0Is61pD/bcl7g2KP7qkD73mMnL8wxGjcx/zgW9bjgpDJtOIS2bhmLXFcJmie5jo3bdQ0kEearrcEZk9rGUaXD5ZTaON7z/AHWk/dNLqo5Mk2kngQqwLs8rZZGCSMxRk+JxIuB6DzSWvTHEeldnvDXHnxUkIpYBpAG56nzJWNY72WYPQmzRWta7oq8XmGo23Wvp1O3mR6u4YwJQEhVBWQi04n66EIAXCQIkCUKtrUh7AI5EMoM0oUsnXSXYpQAqN4xE7JUxHFWxgklT23BRmUVVEwFxrOW5AKz/ACWWfhly1KvcxYsw6zuUQ3r+KCwE2YJg5qbugYmTjTbNJC4xyJzGIJjHHtNkz7orDMIPiWYsdJSW0ghiya2EY8dYb5oPAU6nS8OI43PbuixOZzA7M2VdbtQJB6ro1HhH0nDWWlLCcmtLhruf0XRrjYcDiD93xD6mwVjGbC2yBxuEanpgTnCt7u7ByUrS6cFyfiUM/pgC9262gMCZjsS2ZLCSSAOTsuNxzGo8ZOUqUQNv1O5WY9hLZj1XPMt47nMR+EG5Xgr2D0zvCzrAKp9RYgFxcbNaOSUmvQruy05dqiBgRmYRlRjWB87Q94F9IPhHpbqVpLTxwJmNcxPJliqpDILCJjW2HI344SLh8RtbY7gli2S2G5Y4NdyWg7e48uqRuJ4948EQFq8hRukNy5pPHAF+ot+aJdYy8Q2o3cwjyhkOOB+u+o+vT2VK2G3kxBTxmZnanVaA1g2ulCsNaD8S2p8LFLOd1pLM685OZGCixEAzpouuGEI4uzTCzR0755/Dq3DTyBbr6rO1GqVDkcy2jTl+JZxXPlKXWYwOPsls9rjIXH5x6UKpwTIP/wCpOn+GxrL+iisaxuCf0lCLWvMs4bmyUPYJHAtJDT0IujpsZWxOXIjLkQa7TJDHUG342ghV1V7rDmJ3eiLmcrTWZ10ro5LP1XieLtYDusvU6kIJdTTugdiOad9lm+ex+hLhSqyg3M+6YtlggtWs1oceBbyqhqOInwwYzPjJIO6Tu8rYjQoQRe1dWXFaddYUQGaVhORwUzYDFF4TZdxgnwk7hR3VbDkdQlbM36kF7fcJEIxe4tCY5HA+4WnS25JJYcGVmTFMK5nlthjlPDSXCRw9llavUBTtErqQvGZBUtDd0hbgZR48TJxTE4ybXH3SLstwIxABKMOLRsN7hKrrsU5AhsQRCKDFRI3wbrRU5ElOBAHO+DyveHtbcdU+khCSYtmyMQQGESk20qj7zWPeINbGFGW8mvLg9544CB7d4wJ5UIPM3cwvNPGT9lHs3MBLVIAi3eyWVxcGveT5NJ/RaiKFGBIrLMmPnswpGwUfxDmnXpDQCCHaibWsfM2Up4JJi39RwIeUrtDdcrtzzvtv0CajExLD4lDG6nvWgQk+R5A+qXqHVRkR1KHPqg6aeKN1nkl2/md/vZYmo1LDk8TSrqyOJFiQjlZpvpk/AbgFx5tfz9/uk06gW+lgfzhvWU5ED8KzJUw1fw72udvbZpJHqbcLVpTYm4HiT2kHuEeeMmyV0bCzZw8QB5NxwkW/aVVDgDkn4i1xzk4iMxjDpKeV8UrS17DYj9CPQraouS5A6HgxFq4mc1pJ2F/bdUZAkfvGb2b5ONjV1LS1rd42uFr/AN4grP1l4C4Et01ZY5MuZsxzvbtvZg2AWVSjM+4zWYhBtEWr6gNkuOLrdCbkwZm2WhXk78YdfZANMuJz7yBOn4q5wXBp1BjBeCIePg/tWgbI0/7RB4CLbO24v6hTn/w2TqNuWLSvp3xuLXtLXDkOFiPoVoIQRkSK4yomyWOXG8Qc48r5dzvfmb6LtEwXNJ9SmqM8CcZsTUocAe4XIVXi45iN+ZsU+AOAQmoQg8H8xYU5rTcIVXY2ZxjkRbymxIWwvIkrtIi5FiJLS5g8h71tupt9Eq8AocwkbmOHDsPBYL+SyyZao4mNmPKsctjwfREuoNfUFqN0q4Nk+NrhcX990X3ln7nBpgIYtwtrW7BTWoGldXEDM04uY7tad0vSaXccmPdwBAaSteTcuK2hUoGMSA2kmdCscueITu+M7IkWmMa+TupGYBjPYLczexueMN3IS7H4hKvMCajEYmm9wpVpsboR5xiamB5qh1Burcq5EdR6hJWIzLWaIe+YCBcXHsjCkEGCW4xB2nmlvZoI9tlSLAPeTlM+0ZeQJnvY6KQnZwe3rsOm6S1osOBPGspyRNyoBnmLTsxm3Nrnqkef/iIwVbRuMuCqjYCBYMGxPn/hR1lefecZG7gfjUmpxDfC2/PLj7lR3GtSQZZXuIEzoKRn4jqPTr9/JZNtzA4XgSxKwe5vYZVsa9spaCR4HmwuYzch1/Np/IuTdPqW2lD3J9Tp/cQyjddpPlcWNhx6oUptNZY+2RtOBn457+D8TLYANiK/PT6QTgTxNc9wvewJ8Jtz9Vz7Le8VMF9j8zVWlGUFpnUmP0kNhHTt+jQtXy3HsCc+71DowlxnF2T0LnRiwA3A6I2JsryRFIvjfuInFMS1usOAtGijYMmT235OBMmUqoSG05M+aV6cUzpehxwZMmiw6ga6fZ8ru9I62IGgfYA/VZt2oQ3BVGWEuo0zmvPQMr4t2i081tVNHIRcAuY11h9UNi6hzkYX946umkcE5lBuZ4+kEAHl3Me35JBXUf8Auf2/6j/Hph/whFX4aHDZJWrJiGfAmllvL4JuQtKqkASN7cw3iwpthsjZYAeTHDRbhAUhB4O5jwcOYRZTWDEoU5ESeP5UkbI4s6k7KmrUhRhol6iZhf2HPe2gqkahDJjU0Lcs5Tcw65Of0U2pt3DAlFFWDkw6p6kRizlkG7BwZpBOJmVuORk/MF4h26E6MCeUWOxtcN16sOvYnmxCCSuDm7eSqzmKzFRnRru+4Niq9JgAxVjwdbA48NJ+isLKOzJuYQZdy9K94c5pDRvv1Knus9OFhryYZ1VWKdhvtYLO5LbRLlAxF3jOOyzOJLjboFp06ZVGTyZHdfg4WZRkJ6qnAEmNjHuaGX6R8k7A3+YEnyF0FrALPIDmPuKCMQWcRwoywIjwhzBCXEYw42sTffrc+iz7C56li7R3LGHZmDHNc0G46cIER0O8medlYbYwBWRui76J12vuXW6HqPdDrAduaz3+3zFVZJw3tMoyOcLvsGkcDj0XhegxWpjjWezKNXUAcbng+6YyDHM8CczImqxG7UeSPlG5P9FBbTuOB1KEfE+o8Rk7xr9g0mxZy7ax3H1/Jc8KovyfmedmbuFM2PCNvdXOux0cnUy122Pn+H7HqnX0tqK8g8jjvHchUILBu6imzPPU1U5lijL2saRYAlxsSXG30Jt5BaWg01dVOxjyYWp1QL4QcDiCs+LyhxBGkjYggggjoQeCtAaVMSM6o56hh2Z5gvK6mluWyjb36hBZQF5HXRhLdvPMHc65dfR1DgR4HEuYfQng+qdU+RtPYiXXByINvVAk7zm67AzGPkPJgMbqytj/AIQAMLHG2s3vrcP5duDzdZ+u1BrTKdy/SU+VsN1PMy1YqHuc7ZjR4fJZ2lVq/qxPM1rWXodCAQls42W5tyJji4rYcSf4pwQeMR51DCNDL+OtlO5UYTa2IreWEZOBytsqgRJ2BhDFMF7M9JjIELQhzB3HaxoBuVl6iwAzQoTiAlZI1zio2ulOySUFIy44VFFmYt0m06BoCrc5EUoxATNWIhpLQVJVTuszHmzCxe1daS7lbVdQAkT3YnMVe4dV1qQYIvjZygTJE0u8lBtA4jQxMmx/Do3C5AS7GwOIxUyZgQQRgjYKVbGJ5jjWMQ4wVkZZtZaS8iSNwYB9qDXN02+UndHSgFmZ5rDti4tdWyQz1sLrgaTc8bFe3D5gcxpZWwH4eEPcPERqJUNz5ltCiDmaM1yPJjYSG8e69RRu9TRtz7BxBzD8RcxxvuD8w/f3VNtIYcSRLTn1Q+yVTxVE7NTrs3vY2cTbZp9f1WFr7HorPH/59JYgzzHS2gjYwBjRoItYbbefus9GFZV85VuDz+/JiRYxOD2IPYhTd2dJPh5bfZS6ik1Plf1mrTaHGf1gpV1l3ODNvMnp56VpVudubP5RTrzhZTc4Hqbjj18ymNlwSf0nFwpxKEdSTISLkDYG3J9fTp913YAmIt7MmSVjpJXh4GmRoAjsSQAOdN9gPYbX8k1LK0HPXvEMrGVKvNEkNg4iMAAgtbId7X6bXuQDc3WqiqwygkTEr+KQ4hitNiMhLixjy2MFz2BjpXNBDnEt2B9SgZbE5ENAuJ5gOTpW1sL4S18bZG3dqHhHJB+l11dTvXDDmEasciMjMzKG0grC1zOAN+R0bbql+Ws5ZeT7YjPG7YXHEBn0WD8spy4dLyyX/JymbV6nPAx+cpGiox6j+ks4NWYRDICaRrbEEOdqksfPxEgKiu+1vxj9D/aLfQoBlD+sMs41LJaGR0dnNIadQI+Un9P6IL+FG3rP+icoyG9XeIkMZrw4aGnw9VTp6dp3N3OXvkYEH3K8TKbIM771c2xnmMJcIcW8crNvOTmU0jiHmAY+5uxKn8xHcYUBh3huK6rbqmuz5imrl+rxTS290VjcTyJzFLnTNRLiAVBVp/M+49S7eEGIMUeNuJ3Kps0q46g+UzeocwFpG6j+7lTlYflyIStxQvbcJoJMDMXuci4PvvY3VekTkxFr4goblaPUhYkzawDApJXglpDBzcc+iRdbhTt7jakJPMZNLUdw23FgsY2EHE01QYghmLOLnktZx5q6rSlxl/0iXvCHiDUmKSHlxVY06D2iTqiYZ9mmKvMpjcSRslugQ8Tm8tGZjWHxSR+MA+6AsMQghMDhhVMw7NaFk6m992FltdC45mphMdNqHy3+idRqPZuINtI7EvZ5mEdK4sHS2yrfnERWMRESm6vURVpyZXcmCSNxNrKcc76hgpyQ64uegHXUp9SlbIQ4zH0Wsp9MdrsZkp7NkOsc3HzN929R6hfGXaIF8IcY6+P8TbFaOu7E5nx8SuIkDe6ktpcHXNj5+S1N6P6CMGReNq+QZh45Q6fEyQEcbW4PAd6/5pSjYdpjxaTzMmMSSFot53A526qitU5irXJxNzK2AukIDg/bc2tpHv7o22vwBEcjkmbtXQwh2ni17m/H1WYXBcqBKwuFyZFBk6OcObK0FjwA1+2oE86R5nYeni81raNmWRagA8xPZwyy+krDAxpLXH+FvqJHle3K2VcMuTJFJUgCamF1T6NhY0nvHfNY7Nt0WXcvmbd0Jr0gKORMPMmLSSBrHvLtJLvYuVmkqC8iSaywDruZTcRkAsDZUGhCckSYapscSYYxJaxAP0QfdkzmGNY/xCPJOO3kNJL/ALip/hGxt3bnXDXsvx4iLjql26cY3e45/wCs/lDXUljMrNOXJ6KUslB03syQA6HjpY9Dbp/3Tq3Ddd+8VZxyYPuKeJGxyZyuwYaYJEHXKxtS23ialYzNCV2h2ynA3CH0ZuYBjNjYogxTgwtuZo4zi5LDY9Fx3J4ndoET+ITEvcSd7lbFSgKAJJY8qiUhNK5ifKRLDK5w6pZpEYLxGvkmHVC0u5ss5gAxlSZImzieERPHiaD7hAXxCNeZVpcvQbeAfYIlszFmoCEMGExtZ4QAqM5EADBix7Ra7Qe7adzz7Iaqg1mT7Rj2bVi9K0JEZ3BEXuDWi5JsF4nAyYI5jLy9g/wrNR+bklZF9xJmlRUAJk5jzhI46GGwHVPqpLjLQrCEmJBizj8xP3RPp1HQnltzL0GKWIIKQ1EPyRp4JMyup9J6ixR1jIwZK5wYEYz2ZyNf4JBpPQjhG+qFQ9U8tZsPEoUXZ84yASygN62G5+vRJP2qmcAQjoHPcbeA4RS00BEDG3A5HJ9z1Xs78vnM9sCELFRmPG3GR5J3uQPRKo0+7+custwsHI8VlJ0gnxXuBc3J626laB09eOpC9hMLQ17WCMucZHf8N4LSBz5+V7HdZrKMlyMAfvO7iMAQjwNuh4MnIFj63HP1ChDgNx1HlcrmE8OLaW2Z4QSb72Lv8l3e5O0dT21MZMxMXqmglznN1eQ2Avby590Z02Bn3izbky7ljMPMZ45BvvbnawXlJQzhw0izRTRP7uWMNEj3Bl9I1C+x3WhUd64ij6Wiiq6wsnla/wCZrnN/6SQqfEGQER6XAekzHqTe5VKccSe/BBMpJ8zcyVDHYwJrZQw6SeshZGCbPY9xHDGMcC55PQAfshsYKhJ6nkBZwBHpieYqOMyd68PB/AWhwuNt738gs0ahMEoCc9Y/qTNIaaw4DYAHzALEMwYa95PwkLhe+0IYfq5tr/W6TjWdhsfTvEf93oIwRn6/MljzLRNFhR09h/7MR/MtXQ2rxy0L7vR7CYgpzCTbhcc7+5Eh2yrVSkm6JFAGJ3szmmq9JBuievIjOoTQt7xqkC/M8TmCeYcuSNcXNFwdytLT6lQNrSS2ok8QcdRyX+R32KtFiH3krVsIS5fyhJIQ+QWbzbqfdSarVbV9EfRp9x5jApj3DbDovn11DlpsCoAQaxnOrg6zRsFqV6V7BknEnssCzPZnyUHgWVA0RHRiDepjDydjrquK/XgrqowODB3juY2e8nulcJAbFHu8XMHG/iC1LkckjU/9lM32lg4AjRoye4wcs5LpohqDQXeZ3KYLfIMmcNOwzC7Ra7um923a+yUib7PylCttEV8rrrTUSW1syJjkREQrczQwylfNIGMF3H/Vyk2EKMmUA5jhwIsw6n8bvFyfU+ihF49u44UMxyYE47nyWWQ6DpaOER0fkGbIxLFQ7RKQzISPE4pX3EA8CMOo+sLez/NAMvcONw+4F/PyTFravg9Sexg3MHe07LzqafWN45Lm/k7yT9OcZQxVjZExsmAGqjZ1ebA7bEAu4PJ2sPdMv/ATF/EKO87yrjEl+8JcG2IBa62xsbCwA43ClcE1YAnlO1szXxuWSCVglFnWu0t2jkDd9v5Xbnwnz6hZq6TJIHX7iV+YYl3GaRzPG0+KwJ3O9xwL9OFys7DgwH5gtVvMniuWuHHqPbqq1fHHtEEZneGB19X8oufIC++yF1nVMrZuzI2wYw6ntIIIOwIIN7deNlXpaCe+oFtmDx3MzPVHqfFWMB7upYxztrBswaA9nodr/dVUNwUPYgsvqDDowXmcnKJ65scCVU2QySFhcQ1oLidgACST5ABcMNTG/hmEjDaXQXf7RNZ0pHDGi+ljTtxcn3PssXX3eQioddn+wm1oaAmbG/lF9mQtD9rk9STe5VejyV5gatuMmQQVrbAENsAL22P+ZTGqOYKWrgcyQ1jPJv5IfE3yZ3zD5hnM5r2nzWarGLIgjiMpY63RXUqGGZwHmUmyEp5UCOHMOMsVewaVl3cNOrCWsha4dFFbZgcRyrmVaOgj1jYIarjvGZ5qhiFTYGNb0Gy029QikGIus34wGuLAkaXS5YtHWWYWLypl1ElbiLgTLtbMihjLnBo3JNgjJAGTJxycR05CpBSwi/PJ+qgNuSTLVp4kmaM3xjwgglIdms4WPrXb3BaXMR03ACkGjy3MqNwA4nOB52kbMGvPhJt7FWfdjWuVkzWhjNrPmDuqIO8YLuG+3JXaX2tmLtGRxF1S5eqX8RO+uysa+tezEqjH2kkWUatzwwRHfrtpC4uspPR5i2osB6jMy7lgYfCZZLOeRcn9gpNU5IzK9KgzzAXNeMOnfzt5dF7SUbOT3LrnAGBBiVaKzLt4PE4BXYsHM08vRSOqYRFfWXt0299/yul2Y2nMYOI/c0y0jIdNWGyAgXBtsVBbcqkBeW+kdTS1mc8CLKqbg4JcxkjXCxaWyuFnDcELgv1RGNn6n/Ec2kr92g/UVx74TMeX6HaxqG4ub78bjzVCjjaRjMmKcxnsr4aymaHhryeh8/P0UVqlTkdzy8HBmfjAkjhYbl53Zcm9g3ge/KVjLZM6TxxBiulaAHvOgAG4638x+adUvOBzFsfmY+KZi20w7cHV7Xvf3urq9Nk5eTtb7CYdMG/M93r1uft0uqWJzgCcAAGTHvl7Bon4ZDDUsa5rxrs640B93C3UOFxxvf2Uj2KmMn8jKVRiOIE4nkzCg8hlVL/hBjdb7gG3RC32gF/CpP1xGj7PZhljj+cipsr4Uzd7qiS3I7xg+lmsulD7ScnGz953+Gr/AO0PMoU9AGu+AYxruH31OlttyTvZUeXyDn9DFGnxHr+cBM24m/vpQ+2oPIPiGloBNhfrsoq6tzlvnM0N/oAHQAgDitSXu32A2AWtSgRZlat9zY+JTY+yaRmTI+OJNqHqhwZRuT6wnjqjqO+yy2rGI5ckylibdSdSdsIiQ0kG+6ZY/ELdxNqnrRFvdRlCxgF8SSXM7ehQ/cWJ5EJb5xFmRw/EvHQj4jBfCzA8bdOywNzwh2MvpM6HBg7m7L8z3B7W381TQ4rzui7MmYUWVZneQ+iZ9/rzgRJoYwyyn2eFju8kNz0HQL1lrOOICVbWyZfzhV/Ds0jYnZRgFn2zQXGIraicl1ybrTRABiJduZ22q2sh8fMAtPqCldLK1jPmJH09UTEBeYuPtlbDTUoEpFw22/ss42hRgdylKWJBMCnZyiLjotZSW6W9x6uJer1r1LUObWN8Wymr0ltb5Wca1GGIT1lY2uoHmKxdpO3qOi1SS689iQD0PxEROwgkO2IJBHqFepHtCd8ylKnCSW9SBrkeJIrYMauQ8C+DZ8ZUjS9zSIWH5mg/jI8z0CyftDUbRsUcn/czV0lPkO49CD2cqyScl73G19h/rqg0CLXxjn3Mo1JyvHtMPC42uF3dFbeSDxJ6Dle5ziEXdOux1wfL9CiqbyLhhAuBQ5E0MsV7gHxAm9tTLdCPm/Y/RBqa84YRKOM4MlrcyyBndlziQbn0I2I/zXk04bn2i3facSCqYZGa5DtdosDsS6/7ArtSis8QGJYTI0l3eWsAALAD+8AB9rqtnGREhDiFOTMr6/49T4aaMg7i3fOHiDBcbs8z5bddpNRqBWuff2+ssooNjASPOudpKl5aw6YwbC21+nTp6JWm0XPkt5Y/oPylF+rCDx1dfPzMPCqqx+YA9STzdPvrz7QaLVIwZuQxB7nDUNQtYBzQ039yomYqAccflzKuCcZkuHYx8JK2aMnUx1nDazmnZzSRyLFGisx/pBONpBk3aUxrnR1MP+6qPGfSS39OnoU3SqFJB7/3P7ye522gQEmVyyG7OZEjk87BCGNBX3m9UyaVAi7pojiRQzX5RsuJwzmpqNPC6iZiGbEz56wuVC1hYhrJWLk3EVuM+DyuYnQ5jZ7LMPLY9b/xG49lm3upeX0A7Ya43VxMbuQEmwjEoUcwKlx+Jrtt1nrprC26UllAxCrLmaY5G2HI6LSrYgYbuR2LkwA7TqhxlHkU2gAuTPMcCAhVsQxkepFiILkGNLIeCCGI1EuziLi/QLL1tnHEv0qbjkwVzjjrqiQgHwDYBHotPsXc3ZjtVZxtWC+paOJl7yJ01581wgQ1dvmMLsgqpjVGNm8ZaS+/A8lLbWCQY7fxCzOOS6J8he6YxPdzpsQT52Uj6pKm2g/3j66LHXOIMf8Ah9Sk71ht6NF17+KIPb9jPNobGHMKsoZQwuJwc099K3e8hvv5tbwnJrUtGCcfQ8RDaNqznGZi5+rX/EvYT4WWt9Rf9FEF3WMx7zj+QmiHHiCiL7Fq3WbDgLRoq2cmSWNniZUcukqoruEjS3xtLIluPRL24MtFiuJfyjTl9dA1pAJc7c8WDHE3+gKJyNhzImXFgxGPmDIdG60k8rmPd/6ekB394gg36+XCmfUCkZ+YS1G44x1BmvwyjaO7+Jkczwk3Y3VcX6g+RPRBXqWc52kf7+cc+l2e808uZVoZ3tDZn6QblnhJdY7guAvbfnZdF3qw3f5GLakgZEn7Yat8McULNLI3X0tb/KAPsONl2uoPfuPsOP8AfrCN3jpIHZijJWjM0nM9aVwzqnBk7XIJUrg9z579l4Ced/THFlbAWVmEwxP21F9iNy3xEghSNWfNkGNFn/j/AJTEr+yctP8A5pgHG7d//sifVioeqc+7+bG3Mz5ezJ34KmN3/Lb/APSnH2rWWxiGfs1wMztvZNVn/iR/mr/MJL4D8/tBSxfuk8LLgMzx7dK6DmeaVpAXJgwJMwzKssZHKapBkjrgzljCeAT7C66SB3AxCfLmTZpnBz2lrOd+T9FLdqlUYWUVUFjzGNNUtpY/KwWKzsz7V95sIgVYsscx+SZ5JcbdBda9OmCjnkyS2/BwJnsmJ6ppUCFW+6EmRo5DUt0X0/i8rJF5GB8w2XEaOYMsxTxAP58+oShxyDFnJ4gY/IMA5e77pVmtKGMGnLQiy3kyijdewc7+8bn6XT0vFvZibNPs5lntFhEVG4sNhbouW1qWUfWMotKgxFFyvxJS5PJkT0QiHnsZvsvETyNHHlumOG0YvYVE3iPm0Hhv+vVY2tvJbah/wP8AM1tJSMb2gJj2IymfU95cPfZO01KePAEO61s/SXYMRu3eyQ1GDxOiwzv40ghzXaXDgrgr9iJ0vLWeZzLFFVM3bIBHIf5ZWC1j7gfkqNOp8h3RDNhYAvctECRsxkMhRiS2HJnULjcAbk7ADck+QC8VzCrtKxm4JSR4dA2Z7Q6reNW4u6EEH+G0fhdp+Y8+K3RY9+oe2zx1Hgdn6/8AU1dPplI32D8oH5izHNUPLnEi/QE/66K2nTqDubk/MnvtNfpTgTDMh81ViRmw+87pq58bg5jiCOLFcetXGGE8t7KcgxjVsxxXC3P03qKXfYbln4h9t/ooxmmznr+3+JS+Lq+O/wC8WBWhM6fWXp2dMdZcIzCRts3cn4G6sqGx28AIdIegYOR7nhJusFa5MopXyHEZ2acfMQbBR2YI222As0ALFrtNlm8kgdD6zYFCom08mLpmMTzPJfI49eVfZQijOOYqq49fEuCtkbazz9yp/Eh9o42tNSDMtSGgCXb15XNpHAJgeVfcQSEoA2Vu0mTMwEryAlMGBEs2ZdwunF/ElWPnqBN+TDYiNwEh7SvUIIDNrBKSFtrgfkoDcxb1SlalxDulmiEe1voqMZE6BgxQZ+xhzpnRjZoVGi04GXPcDUXYGBA4laUziZNTAkgAXJ2A9UL4AyY6p8GNrKmHfCQa5PmO59PRZF9vORNKtd3Jg3mPOMz3EMdZvom0UFhlzPWkL1MB2PSnl5+6f90r+IoXy1Q47Iw3Dzf3S20y54E6bCe4xqGrbiVC+NzvHYj6oPwn1diABngRW4hlqpieWOieebFrSQR57K9bVYZkxTBxKrcEqHbNglP/ACO/cIhYvzFuh9oX5ByLMZmz1EZZHGdQa7lzhuNvIJdtwIws9RSd2WmjmvF/G97t7EtH08li00mxz9TNuxgqAQExOsEnAWvTVskNr7l4lGKoI6p7IDEV3HHMmdVk7FAKwIzyw87LZo5+/oZmd5HM3WB/KW2BIPQ7sIPp6pFyEEMO54kEdyvjvZZVRuIp3MnAPGpsco92uNvqD9EdeoUnB7inrbGR1IsE7LKiVw+IkZA2+4BE0lvMaLt/+X0TDqBnaoyYr7u2NzcCMbLmQKWkOuJjpHi/8aWxIFt+7bYBvlfn1sgJssU54H9fmGq11n5MX+dqwAvIJvcNBPt4v+6ztLWpcBOpqWuVTLdwCrGWtve4utis5zMjUjkGVU2S5nxXp6M7sNa501QwbgxtuOnJH9VPdXvwJRS+0E/lNDMvZZE57nwzd3qJOlzbtB6gHoFwWGvg8iGahZ6hwYNT9mtTezXxOH+Ij9lw6yoHE790sxLmD9k88p/iTRxi+9ruNvyRDUKw9MA6cj8UOZcChwykLIN3u+Z5+ZxWdrXJXB95fokAbrqLDMFcW3AO7tjvui0tIbBPtH6i0rn5gpHM5p2JC1SoPcxFtZT3OxUO8yh2CNF7/Ml+Kd5lD4xHeczunKFoO7M0I41OTO5kVXV6eOUdde7ucZgBKv8Aa8lrXTvu6RPnMiGIyfzu+674E+J0ahhDns5xhz3mFxJvxdSaioIeOpRTdu7m9m7IBmIkY7S62+1wUNdhqEKyveeIOUXZ09xs+Tb0CI6z4E4NK3vDXAezqGEh/wAzh1O66S1i8me2Khmb2n1ToY2sbsDslrQC4zKFuwIqnyXVoXES9hYSG6ZiS7sGdtkQ7YwWRw9kOGlsEk0o0tcbsvtsOqndkBOYeGY+mW8XzywSd1GGkjYlQWWWuu5RgfMvrpRPxHJmU7N8odsWj02SVFmd2TGnxYxDTLGY2VTHM2DwDtfn1V9eo9JUjBkFlOGyDxEhmuZ5qZWHhr3C3TlHpUCoD7xlrbjj2mJIbKoDMmsO2VnHdNxIi3M7Y5CRGI2Yz8ls/s2lfWSD+LO0NhbtcRc6iORqNvoAVnam3c3iT8X9JoUUljuPUwqnOdZJIQZCy5J22dv5uG59uF0aZQnJJjd4D9Yl+lxSZvi+JNzyQf1UZUA+lcftKd+RziHmVMzmpPcTEF2m7TbaTTuRbzNuFUlrMCrf79JFbQq4dIo821BdO9h20vkuPUuP7JmjXCb/AJxO6ogsF+Jhzt2VimSXAYyZVTZBPgF6ejiya0YRRPmmA76Yg6fxNYB4Wn15P1WXdq91vjr5M1tNo8pluBMPHO0aWc6WNEbTtzcprVO4yx/SdTx1tgSsyveBtIb/AOJQGlSckS7zESZmMzR2cyUnzBP5LqVjPWJ0sGEK8SxP4ugMkYJe0bjrcdE2xdxG72kqk1sYoKh1ySdz+60UGBgSW3B5MovO6cJnueZ60r2J1WnRcuYh7peppQEh1Jj8ibUbmluynJxOgQarXeIq2v8ADJ7TziV0yJnrRfYdV6ejZyLlf4YCeT5yPo0c2WNq9Zz9JqaXTe5k+au0HQe7j3tyUFVVl4yeBKmZKu4LDOcx3vZMOgHyZ0agGEeTs+uMzYpjs42B/qmGp6xweIl2Rp32yUpcI5W7t6+Qvwm1cPk+8QT6YqrqvEVmRuRCJabuTcvPrJw0A920gyO6BvlfzKTdYEWHUhY4jEzTmERs+Hh8LGjTt6LGAa5v/r/WbQUVJ9YqqmYteXAndbKKCuDM61yjbhODUEm5JRbAOIPmzzNXLGNGmqY5LnSHAP8AVhO/5JdlW5fqIXlEL+0nKUpmfV0zTJFJZzg0XcwgC508lvBuEuqxejOsWAi0kcqwJJY+ZHGwuIDQSTsABcn2ARxEPso5JLW/FVzCyNpvHC8aXSuB5e124Zfp+Kx4HOdrdYa1218sf2/3+0u0ekNrergSzmXFdZL3cjZrbf6FlnaWkk/n2Zr2sMYHAHUAqx5Li4m5K3KwAuBMa/IfcTPRUnpt7L2we8MXHsS3QYm6Cdk0bjdha7y/xN9rEj6oSgZcTxsO7MZeO5H/ALQjbXUjg10jA7unCwcQLXDuh2/JIrLJ6SP8QiwJz+8XOIZZrY766eUf8pd+ipFiD3k9iuw+ZXostVcpsynlPTdhaPu6yM2KPeIFLn2jRyV2c/Cj4irDXygXYzlrD5nzP6JFrkjiU01AHnuYGZ611RI7VuASB5BZVC7PV7mbdjYUKIC4jYO8PAWzVkrzMbVnDcSJtS7m6IosUuosPOZY+IcRq1+luv2S9i5xiUC1tu7d/KHfZRid3vp3fi3H23SL6+QRO12ls5nWduz2ZsjpIG6mu30jYgnm3RFXZs9LTzjeMiCUeTKx3MWn/ER+10Z1lK+8lGlsb2mhS9nlU4i5aPa5QjWIeoY0bjkmGVF2VxaG6yS6254uUe9jPbFHETt1TiSZM28vXeSxR6lcYMqpfM9x7A5mOv3biD5AlFRaNuGMG5DnIlCPCJ3cRP8Asmm+sf8AKKFTn2h1kXs9lfI2WcaWtIIb1JHmkW3hlwsalJBy0Ie0LFu5j7pp3P6LKrq8t2D0JsIdq5igqXkklbqDAmVqHLNI2vXSItXIk9JcvbbnU23vcWQv+ExgM/STcIZPSNZKLgtF7+ylIGzMYM7sReV2RcPYbd64G/8AMo/4j2O/5Sr7kTzIafI+Hlw1TPtfi4/Wy8ftP6ftPfw/6w1qo4KKheKZg025HPuT5o7yXr/Oc06BX/KJTFq0u9zuVRRUFjdQ5mTIqxM6zkcyvdMxJc4l7CKB1RNHCz5pHNaOtrndx9ALn6IGIUEmMX1HAjsx3OkVG1sTBfQNN77nSAAshLXuyKxgfM1/uwrG6wzEjzi2Rl3wwm9jvG1x24uXXvx1SLEvX0q0aEpzkjM6iziYbEQNDb76A0Hfyt0XK67SeXz+cYUqxwuJq5+qxLRMq4ie7cWHn1A0n23VZRWYZGCcyShmViuYosRlkc4vde3HOwHNlXUqKAoi3LE7jM2c3CpXuSXnI4kLSjkqtiaGD4a6onjhYbGRwbfm1+Tb0F0tm2jJjwucYjsxzHYcOp44GbljQwWPkOVE1hb0J37y2qkn1ngQPp+0CeQ8/dS36VzyzGV1WV44E06TOc4dcb77i1kgI6c7jGHxkfhhph2ONqoXjdrw3cH9laLs18zPNeHBHUTGY6ksc5jebm/p5r2jr3DcY++7AwIMzN235WkszbOV5kLXni+yMiTBiJ1dcxGbuMGGnZZRONV334GAg+rj0UuqtVAAZTpayxJEYGa8/shdoA1EdFnJ5bjlevmaHiRB6oPRZ1c/fQAprNC27O6NFigYAksWbXNcDbZHXU6HuA1ikYxCylzcwsBuOFeLuJKaATPzstSZENOzbD3GbvXDwAWv5lZ+uvVAATLNJUzNmMTHcbpmANcRdZbs9oxXNRawv4pgPzVTjjf7JS6LU/MZvSEmV85Ry3jbsVfUroMPJLsE5EXHaRK74o6r7gEKvSoBn84uyzC4ggVYJGZEiiTwYadmmB9/Ud44fw4tz6u6BS6lwq4lWnXeYV55z69l4YNrbEqKpTf3wv8AWaDgUjPZi6pcQe9xLnm58yq7KUVcKIqvUM/ZnUtdID8+yFakI6jN5B7h/kDFRURS0bzu5pLCf0SXr2gj2P8AWAxwwaAFbRujlfG/5mEtP0VCvlQRHIm9pSqo7JqNmJ1VQUSgVRMg9xmZCwkUlO6ulNnytLYG9RGeXn1dsB6X81i/aeoLEaes8nv8pq/ZumJPlboQOx2oMkjnE3JJPt6KzTIEQACO1b+Q9ynTz9HE7cf0TnT3EkqtzwZfiqSBa5selykMgMoDke8NMNrTUYPPA25fA9stvmLmOfqv9CHJTVnerfH9xidDjJPyIvJahxO/yg3t0VioAPrJmY7se0r1L78CyYgib244kUUZcQ1oLidgALknyACOSgEmN7K2W24ZB8TPvUvFmN6Rgj83eZWVrNUfwp2f9zNXR6bceevf/qB2MF0jnvebk3NzwPZco9OAJfaQQR7TCo63SC23XY9VdZVk5mXTeB6YW4PTvIBPVZduGbAlW8zdgqzC9pF+QD6g+aJaxjEDfzMjPmXpWuM0TS5jx4rcjr9uFTpyEG1v5QLORxASaN7vwuP0KuUgSO4kiVzC7+U/Yo8iTbTNDBcDlqJAxrSB1cQbAIXcKMw0rLGNl0UVDTCNnNvqT1JWDqybWxN3SoFWKvGHEyFzjck3WrpwAgAiNUed0sYfPdqXamDOI24Zlsm3KT31COJXfVEG2r800V5HU8GE/9k=">
            <a:extLst>
              <a:ext uri="{FF2B5EF4-FFF2-40B4-BE49-F238E27FC236}">
                <a16:creationId xmlns:a16="http://schemas.microsoft.com/office/drawing/2014/main" id="{031400D1-C0AB-5014-414B-BA7EB0EFC3C2}"/>
              </a:ext>
            </a:extLst>
          </p:cNvPr>
          <p:cNvSpPr>
            <a:spLocks noChangeAspect="1" noChangeArrowheads="1"/>
          </p:cNvSpPr>
          <p:nvPr/>
        </p:nvSpPr>
        <p:spPr bwMode="auto">
          <a:xfrm>
            <a:off x="155575" y="-144463"/>
            <a:ext cx="304800" cy="3048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sk-SK" altLang="sk-SK" sz="1800">
              <a:latin typeface="Arial" panose="020B0604020202020204" pitchFamily="34" charset="0"/>
            </a:endParaRPr>
          </a:p>
        </p:txBody>
      </p:sp>
      <p:sp>
        <p:nvSpPr>
          <p:cNvPr id="14343" name="AutoShape 24" descr="data:image/jpeg;base64,/9j/4AAQSkZJRgABAQAAAQABAAD/2wCEAAkGBxMTEhUUExQWFRUXGBQVFhgXFBUUFBUVFRcXFhcUFBUYHCggGBolHBUUITEiJSkrLi4uFx8zODMsNygtLisBCgoKDg0OGxAQGywkICQsLCwsLCwsLCwsLCwsLCwsLCwsLCwsLCwsLCwsLCwsLCwsLCwsLCwsLCwsLCwsLCwsLP/AABEIAKgBKwMBEQACEQEDEQH/xAAcAAACAwEBAQEAAAAAAAAAAAAGBwMEBQIBAAj/xABDEAABAwIFAQYEBAMFBgcBAAABAAIDBBEFBhIhMUEHEyJRYXEUMoGRQqGxwSNS0RVicuHwJDNDgpLxFzRTY6Kywhb/xAAaAQADAQEBAQAAAAAAAAAAAAACAwQFAQAG/8QANBEAAgIBBAEDAQYGAgIDAAAAAQIAAxEEEiExEyJBUWEFFDJxkaEVgbHB4fBC0SNSM2Lx/9oADAMBAAIRAxEAPwBlxWQdTvc5llAQFoYWZlRXAJDPHqkpuxQXQbswtsssqbrhac2zp0l0YOYJGJ8IQjKwcyCopwQgPEIQXzBSDSUDHiMSLSu1MJslVgHgygTLlxJ56qpaFnCwEijr3A3RmoERLOIY4HirXtG+/VS2ZU4M6pzNGrkuLBJZoyLzGaUskO2x3C0dO4ZZJbnMjoMNklcA0H3RtYqwFRjGPgGCd00bLH1JLHM06FwJrT15jB34WcC7NgS3aMQRrcde5532WgmlGMnuJZ8TkYk49V3wATnkMNcpzEsGpcrIGRFnJm3iDm6d0bNxOqsGnwM1XsFm2WkPxHrUMQgwQstbZV0WB4p12zzNOGOkiOjmyc9ecGLWzES1fhE7XEGN17/daCX147ibct1LOGZNqZiLN038146uv25k3haNPLOQ2U0ep3ieeXH9vRR6hjYOZRQNpgtn3F+7vE07lSaHSbrCx6EutuCrFu963wJku5zmea13E5vJhDkekdJVM03s03cfTySNQVC8xtWWPEeWI45DBENZHCje0YwJStJJ5gXVZugefCL/AEUV1VzfSVoEWXcLzfG0gObYea5Tvr4bmDYit1DWCtimiOgg3HRaZsUpIQjB8xDZsncyeRh23P2QaSsFAZTZaBBp0u60Asha3Jn6q78WS94k2wzPq5ylM0aqzBrZihIjAZFSQkm5XQk4Xm6wWCWwhCRPqV2swXEnjqFSRxEe8iqKsJLRiwYxupuFO0esX+Mkbr1Y9UKCcjt1pASd25kZcixElpp5de7vQ0cHlT6oDZkxlROYz6WiGlZZcS5UlbEcMY4bgJT3FeowVAyXBcPYDsAvVXFjzCNQEJvhwAqCMzg4gLmqYhxb0SaawHJjS/EEJHbrSA4k5M3MCwp0hBIIb+qlufjAnV5MNYm922yyjYVOJWqDEGswZgeDpaVfRUbBljFsQsxosfeeSnNo1gi0wgyfWyPnvvp6ofEqEYgO5PEaT6tgZvbhMZxiLVDmB+IVUJfe7fyWNeWdvTLVUAcySkzDBERdwTKPKOwYLhTCo4sySK7DyFd5NwkwTBzEDnBrhUv1X9PZX6MAV4iLzkwfeVaJC5l7B8HmqHBsTCfM28I+qF3Ve55FZjxG9guBR0EFz83LieSVha25iZs6akKMxf5txN0rySdugVeiq2jJ7nb344g3HUkcLQKA9zOF5EtR4m8JRoUxy6iE+Q8xmOqY1xOl5026X9kt9OB6p03Zh/njJQrQJIrMeBzbn0KFAyHcvXxBZgwx7xdP7Mq+/wArP+o/0VA1C/EnNLR1lygSzMeySrUSgJ26BtmVJIC5GhzBYYmlSR3VOIjMuPjNkpkzDV5RkonXXUTE8zz0jSEyKzMjEKwDqkvHLB2pqC64UrR4mDiOEl97FeVwpzO4MGqvBJWnYXVaapD3EPUxnlLl+eQ2DbIzqUHUX4WhrgmVu5AJ3d1WdqbWeWU1gTf7/QN1nliJYBMfEMbZe10Yod+cTu4CRUePAPFt7myMadl9U8XGIwqJ2poPmFSOonuZeOYcx3ICl1DY5Eci5mTFg8d/lCkTUMTyYZpEIaKiaG7BaKeoRWNpmFmifuxt1SHpBcRy2cQAxF17laFIxxJnOZSw6gkleGsB556BUu4UcxeY08Hw0U8Y6G26ybLOcmU1pxBbN+Z3G8cZ9yqNPSbPU/U9a2wcQNZiL+pJWgaV+JILye5HJOXcldCAT26MTsvnkkJYSSwKV6135E6XxDTMOTYJhd4F/Pg/dExFYyItQbDBaLJNHEbkarfzG/6rJu+07M4WXJoE7MJ8Eq6aMhjQ0e2yo0+o3H1TltIUcTH7SKgtaHD5fyTHrDWAzlTkDEUeITaitGpdok15meDuqPaZ4PqlgAWS+cywAbYXdmmEd5UiZ20cW9zwXf5JN9gVcTlabmjEx3tDhgu1vicOg4SEsdh6BHtQBy0D5e06YkkNAHTdeOncnuEpXEbD6YlGunkbXTHxGjd0XTTOeSVKOjIO6bWmIDvCOggVGJPmabIghMMStVEBKL4jQuYPV9SN0vyQvFBbEWF24QloQXEyraTukWRqy01wso3fEeokUkIKRv5jdk1cIp2hVVnIiys2nsFkR5nhxADNuLaCWg7r2n0+58mEz4EBpJiTcla4UCRtaczfytQuc4PN7Dj+qh1loUbRG1AueYyqfEu7bv0WeLhLPHgQbxfObddhvZNOke0ZPE8HCyo3Ng6BL/h2Izywkyljhnu1UV1FPSZPY/MI8UwpkjPELpjgYi1yTBKXLsV+FlPq3U4BlQoB7m1glBGzgAKjTWM/cF61XqXcyR/wyBe1uRsfoqnqB7iVtI6iixjBnNu9rtbdydrOHuOtvP8AJV12Aek8ThO6DzwqhJHGDLGH0zpXtY3km3+aFztGZ5THVglPHQwA7CwufUrLsu2n6y2undBTM3aM912x/dMXTPd/8hwPicaxKeu4HS5kndy4lULoah0Is61pD/bcl7g2KP7qkD73mMnL8wxGjcx/zgW9bjgpDJtOIS2bhmLXFcJmie5jo3bdQ0kEearrcEZk9rGUaXD5ZTaON7z/AHWk/dNLqo5Mk2kngQqwLs8rZZGCSMxRk+JxIuB6DzSWvTHEeldnvDXHnxUkIpYBpAG56nzJWNY72WYPQmzRWta7oq8XmGo23Wvp1O3mR6u4YwJQEhVBWQi04n66EIAXCQIkCUKtrUh7AI5EMoM0oUsnXSXYpQAqN4xE7JUxHFWxgklT23BRmUVVEwFxrOW5AKz/ACWWfhly1KvcxYsw6zuUQ3r+KCwE2YJg5qbugYmTjTbNJC4xyJzGIJjHHtNkz7orDMIPiWYsdJSW0ghiya2EY8dYb5oPAU6nS8OI43PbuixOZzA7M2VdbtQJB6ro1HhH0nDWWlLCcmtLhruf0XRrjYcDiD93xD6mwVjGbC2yBxuEanpgTnCt7u7ByUrS6cFyfiUM/pgC9262gMCZjsS2ZLCSSAOTsuNxzGo8ZOUqUQNv1O5WY9hLZj1XPMt47nMR+EG5Xgr2D0zvCzrAKp9RYgFxcbNaOSUmvQruy05dqiBgRmYRlRjWB87Q94F9IPhHpbqVpLTxwJmNcxPJliqpDILCJjW2HI344SLh8RtbY7gli2S2G5Y4NdyWg7e48uqRuJ4948EQFq8hRukNy5pPHAF+ot+aJdYy8Q2o3cwjyhkOOB+u+o+vT2VK2G3kxBTxmZnanVaA1g2ulCsNaD8S2p8LFLOd1pLM685OZGCixEAzpouuGEI4uzTCzR0755/Dq3DTyBbr6rO1GqVDkcy2jTl+JZxXPlKXWYwOPsls9rjIXH5x6UKpwTIP/wCpOn+GxrL+iisaxuCf0lCLWvMs4bmyUPYJHAtJDT0IujpsZWxOXIjLkQa7TJDHUG342ghV1V7rDmJ3eiLmcrTWZ10ro5LP1XieLtYDusvU6kIJdTTugdiOad9lm+ex+hLhSqyg3M+6YtlggtWs1oceBbyqhqOInwwYzPjJIO6Tu8rYjQoQRe1dWXFaddYUQGaVhORwUzYDFF4TZdxgnwk7hR3VbDkdQlbM36kF7fcJEIxe4tCY5HA+4WnS25JJYcGVmTFMK5nlthjlPDSXCRw9llavUBTtErqQvGZBUtDd0hbgZR48TJxTE4ybXH3SLstwIxABKMOLRsN7hKrrsU5AhsQRCKDFRI3wbrRU5ElOBAHO+DyveHtbcdU+khCSYtmyMQQGESk20qj7zWPeINbGFGW8mvLg9544CB7d4wJ5UIPM3cwvNPGT9lHs3MBLVIAi3eyWVxcGveT5NJ/RaiKFGBIrLMmPnswpGwUfxDmnXpDQCCHaibWsfM2Up4JJi39RwIeUrtDdcrtzzvtv0CajExLD4lDG6nvWgQk+R5A+qXqHVRkR1KHPqg6aeKN1nkl2/md/vZYmo1LDk8TSrqyOJFiQjlZpvpk/AbgFx5tfz9/uk06gW+lgfzhvWU5ED8KzJUw1fw72udvbZpJHqbcLVpTYm4HiT2kHuEeeMmyV0bCzZw8QB5NxwkW/aVVDgDkn4i1xzk4iMxjDpKeV8UrS17DYj9CPQraouS5A6HgxFq4mc1pJ2F/bdUZAkfvGb2b5ONjV1LS1rd42uFr/AN4grP1l4C4Et01ZY5MuZsxzvbtvZg2AWVSjM+4zWYhBtEWr6gNkuOLrdCbkwZm2WhXk78YdfZANMuJz7yBOn4q5wXBp1BjBeCIePg/tWgbI0/7RB4CLbO24v6hTn/w2TqNuWLSvp3xuLXtLXDkOFiPoVoIQRkSK4yomyWOXG8Qc48r5dzvfmb6LtEwXNJ9SmqM8CcZsTUocAe4XIVXi45iN+ZsU+AOAQmoQg8H8xYU5rTcIVXY2ZxjkRbymxIWwvIkrtIi5FiJLS5g8h71tupt9Eq8AocwkbmOHDsPBYL+SyyZao4mNmPKsctjwfREuoNfUFqN0q4Nk+NrhcX990X3ln7nBpgIYtwtrW7BTWoGldXEDM04uY7tad0vSaXccmPdwBAaSteTcuK2hUoGMSA2kmdCscueITu+M7IkWmMa+TupGYBjPYLczexueMN3IS7H4hKvMCajEYmm9wpVpsboR5xiamB5qh1Burcq5EdR6hJWIzLWaIe+YCBcXHsjCkEGCW4xB2nmlvZoI9tlSLAPeTlM+0ZeQJnvY6KQnZwe3rsOm6S1osOBPGspyRNyoBnmLTsxm3Nrnqkef/iIwVbRuMuCqjYCBYMGxPn/hR1lefecZG7gfjUmpxDfC2/PLj7lR3GtSQZZXuIEzoKRn4jqPTr9/JZNtzA4XgSxKwe5vYZVsa9spaCR4HmwuYzch1/Np/IuTdPqW2lD3J9Tp/cQyjddpPlcWNhx6oUptNZY+2RtOBn457+D8TLYANiK/PT6QTgTxNc9wvewJ8Jtz9Vz7Le8VMF9j8zVWlGUFpnUmP0kNhHTt+jQtXy3HsCc+71DowlxnF2T0LnRiwA3A6I2JsryRFIvjfuInFMS1usOAtGijYMmT235OBMmUqoSG05M+aV6cUzpehxwZMmiw6ga6fZ8ru9I62IGgfYA/VZt2oQ3BVGWEuo0zmvPQMr4t2i081tVNHIRcAuY11h9UNi6hzkYX946umkcE5lBuZ4+kEAHl3Me35JBXUf8Auf2/6j/Hph/whFX4aHDZJWrJiGfAmllvL4JuQtKqkASN7cw3iwpthsjZYAeTHDRbhAUhB4O5jwcOYRZTWDEoU5ESeP5UkbI4s6k7KmrUhRhol6iZhf2HPe2gqkahDJjU0Lcs5Tcw65Of0U2pt3DAlFFWDkw6p6kRizlkG7BwZpBOJmVuORk/MF4h26E6MCeUWOxtcN16sOvYnmxCCSuDm7eSqzmKzFRnRru+4Niq9JgAxVjwdbA48NJ+isLKOzJuYQZdy9K94c5pDRvv1Knus9OFhryYZ1VWKdhvtYLO5LbRLlAxF3jOOyzOJLjboFp06ZVGTyZHdfg4WZRkJ6qnAEmNjHuaGX6R8k7A3+YEnyF0FrALPIDmPuKCMQWcRwoywIjwhzBCXEYw42sTffrc+iz7C56li7R3LGHZmDHNc0G46cIER0O8medlYbYwBWRui76J12vuXW6HqPdDrAduaz3+3zFVZJw3tMoyOcLvsGkcDj0XhegxWpjjWezKNXUAcbng+6YyDHM8CczImqxG7UeSPlG5P9FBbTuOB1KEfE+o8Rk7xr9g0mxZy7ax3H1/Jc8KovyfmedmbuFM2PCNvdXOux0cnUy122Pn+H7HqnX0tqK8g8jjvHchUILBu6imzPPU1U5lijL2saRYAlxsSXG30Jt5BaWg01dVOxjyYWp1QL4QcDiCs+LyhxBGkjYggggjoQeCtAaVMSM6o56hh2Z5gvK6mluWyjb36hBZQF5HXRhLdvPMHc65dfR1DgR4HEuYfQng+qdU+RtPYiXXByINvVAk7zm67AzGPkPJgMbqytj/AIQAMLHG2s3vrcP5duDzdZ+u1BrTKdy/SU+VsN1PMy1YqHuc7ZjR4fJZ2lVq/qxPM1rWXodCAQls42W5tyJji4rYcSf4pwQeMR51DCNDL+OtlO5UYTa2IreWEZOBytsqgRJ2BhDFMF7M9JjIELQhzB3HaxoBuVl6iwAzQoTiAlZI1zio2ulOySUFIy44VFFmYt0m06BoCrc5EUoxATNWIhpLQVJVTuszHmzCxe1daS7lbVdQAkT3YnMVe4dV1qQYIvjZygTJE0u8lBtA4jQxMmx/Do3C5AS7GwOIxUyZgQQRgjYKVbGJ5jjWMQ4wVkZZtZaS8iSNwYB9qDXN02+UndHSgFmZ5rDti4tdWyQz1sLrgaTc8bFe3D5gcxpZWwH4eEPcPERqJUNz5ltCiDmaM1yPJjYSG8e69RRu9TRtz7BxBzD8RcxxvuD8w/f3VNtIYcSRLTn1Q+yVTxVE7NTrs3vY2cTbZp9f1WFr7HorPH/59JYgzzHS2gjYwBjRoItYbbefus9GFZV85VuDz+/JiRYxOD2IPYhTd2dJPh5bfZS6ik1Plf1mrTaHGf1gpV1l3ODNvMnp56VpVudubP5RTrzhZTc4Hqbjj18ymNlwSf0nFwpxKEdSTISLkDYG3J9fTp913YAmIt7MmSVjpJXh4GmRoAjsSQAOdN9gPYbX8k1LK0HPXvEMrGVKvNEkNg4iMAAgtbId7X6bXuQDc3WqiqwygkTEr+KQ4hitNiMhLixjy2MFz2BjpXNBDnEt2B9SgZbE5ENAuJ5gOTpW1sL4S18bZG3dqHhHJB+l11dTvXDDmEasciMjMzKG0grC1zOAN+R0bbql+Ws5ZeT7YjPG7YXHEBn0WD8spy4dLyyX/JymbV6nPAx+cpGiox6j+ks4NWYRDICaRrbEEOdqksfPxEgKiu+1vxj9D/aLfQoBlD+sMs41LJaGR0dnNIadQI+Un9P6IL+FG3rP+icoyG9XeIkMZrw4aGnw9VTp6dp3N3OXvkYEH3K8TKbIM771c2xnmMJcIcW8crNvOTmU0jiHmAY+5uxKn8xHcYUBh3huK6rbqmuz5imrl+rxTS290VjcTyJzFLnTNRLiAVBVp/M+49S7eEGIMUeNuJ3Kps0q46g+UzeocwFpG6j+7lTlYflyIStxQvbcJoJMDMXuci4PvvY3VekTkxFr4goblaPUhYkzawDApJXglpDBzcc+iRdbhTt7jakJPMZNLUdw23FgsY2EHE01QYghmLOLnktZx5q6rSlxl/0iXvCHiDUmKSHlxVY06D2iTqiYZ9mmKvMpjcSRslugQ8Tm8tGZjWHxSR+MA+6AsMQghMDhhVMw7NaFk6m992FltdC45mphMdNqHy3+idRqPZuINtI7EvZ5mEdK4sHS2yrfnERWMRESm6vURVpyZXcmCSNxNrKcc76hgpyQ64uegHXUp9SlbIQ4zH0Wsp9MdrsZkp7NkOsc3HzN929R6hfGXaIF8IcY6+P8TbFaOu7E5nx8SuIkDe6ktpcHXNj5+S1N6P6CMGReNq+QZh45Q6fEyQEcbW4PAd6/5pSjYdpjxaTzMmMSSFot53A526qitU5irXJxNzK2AukIDg/bc2tpHv7o22vwBEcjkmbtXQwh2ni17m/H1WYXBcqBKwuFyZFBk6OcObK0FjwA1+2oE86R5nYeni81raNmWRagA8xPZwyy+krDAxpLXH+FvqJHle3K2VcMuTJFJUgCamF1T6NhY0nvHfNY7Nt0WXcvmbd0Jr0gKORMPMmLSSBrHvLtJLvYuVmkqC8iSaywDruZTcRkAsDZUGhCckSYapscSYYxJaxAP0QfdkzmGNY/xCPJOO3kNJL/ALip/hGxt3bnXDXsvx4iLjql26cY3e45/wCs/lDXUljMrNOXJ6KUslB03syQA6HjpY9Dbp/3Tq3Ddd+8VZxyYPuKeJGxyZyuwYaYJEHXKxtS23ialYzNCV2h2ynA3CH0ZuYBjNjYogxTgwtuZo4zi5LDY9Fx3J4ndoET+ITEvcSd7lbFSgKAJJY8qiUhNK5ifKRLDK5w6pZpEYLxGvkmHVC0u5ss5gAxlSZImzieERPHiaD7hAXxCNeZVpcvQbeAfYIlszFmoCEMGExtZ4QAqM5EADBix7Ra7Qe7adzz7Iaqg1mT7Rj2bVi9K0JEZ3BEXuDWi5JsF4nAyYI5jLy9g/wrNR+bklZF9xJmlRUAJk5jzhI46GGwHVPqpLjLQrCEmJBizj8xP3RPp1HQnltzL0GKWIIKQ1EPyRp4JMyup9J6ixR1jIwZK5wYEYz2ZyNf4JBpPQjhG+qFQ9U8tZsPEoUXZ84yASygN62G5+vRJP2qmcAQjoHPcbeA4RS00BEDG3A5HJ9z1Xs78vnM9sCELFRmPG3GR5J3uQPRKo0+7+custwsHI8VlJ0gnxXuBc3J626laB09eOpC9hMLQ17WCMucZHf8N4LSBz5+V7HdZrKMlyMAfvO7iMAQjwNuh4MnIFj63HP1ChDgNx1HlcrmE8OLaW2Z4QSb72Lv8l3e5O0dT21MZMxMXqmglznN1eQ2Avby590Z02Bn3izbky7ljMPMZ45BvvbnawXlJQzhw0izRTRP7uWMNEj3Bl9I1C+x3WhUd64ij6Wiiq6wsnla/wCZrnN/6SQqfEGQER6XAekzHqTe5VKccSe/BBMpJ8zcyVDHYwJrZQw6SeshZGCbPY9xHDGMcC55PQAfshsYKhJ6nkBZwBHpieYqOMyd68PB/AWhwuNt738gs0ahMEoCc9Y/qTNIaaw4DYAHzALEMwYa95PwkLhe+0IYfq5tr/W6TjWdhsfTvEf93oIwRn6/MljzLRNFhR09h/7MR/MtXQ2rxy0L7vR7CYgpzCTbhcc7+5Eh2yrVSkm6JFAGJ3szmmq9JBuievIjOoTQt7xqkC/M8TmCeYcuSNcXNFwdytLT6lQNrSS2ok8QcdRyX+R32KtFiH3krVsIS5fyhJIQ+QWbzbqfdSarVbV9EfRp9x5jApj3DbDovn11DlpsCoAQaxnOrg6zRsFqV6V7BknEnssCzPZnyUHgWVA0RHRiDepjDydjrquK/XgrqowODB3juY2e8nulcJAbFHu8XMHG/iC1LkckjU/9lM32lg4AjRoye4wcs5LpohqDQXeZ3KYLfIMmcNOwzC7Ra7um923a+yUib7PylCttEV8rrrTUSW1syJjkREQrczQwylfNIGMF3H/Vyk2EKMmUA5jhwIsw6n8bvFyfU+ihF49u44UMxyYE47nyWWQ6DpaOER0fkGbIxLFQ7RKQzISPE4pX3EA8CMOo+sLez/NAMvcONw+4F/PyTFravg9Sexg3MHe07LzqafWN45Lm/k7yT9OcZQxVjZExsmAGqjZ1ebA7bEAu4PJ2sPdMv/ATF/EKO87yrjEl+8JcG2IBa62xsbCwA43ClcE1YAnlO1szXxuWSCVglFnWu0t2jkDd9v5Xbnwnz6hZq6TJIHX7iV+YYl3GaRzPG0+KwJ3O9xwL9OFys7DgwH5gtVvMniuWuHHqPbqq1fHHtEEZneGB19X8oufIC++yF1nVMrZuzI2wYw6ntIIIOwIIN7deNlXpaCe+oFtmDx3MzPVHqfFWMB7upYxztrBswaA9nodr/dVUNwUPYgsvqDDowXmcnKJ65scCVU2QySFhcQ1oLidgACST5ABcMNTG/hmEjDaXQXf7RNZ0pHDGi+ljTtxcn3PssXX3eQioddn+wm1oaAmbG/lF9mQtD9rk9STe5VejyV5gatuMmQQVrbAENsAL22P+ZTGqOYKWrgcyQ1jPJv5IfE3yZ3zD5hnM5r2nzWarGLIgjiMpY63RXUqGGZwHmUmyEp5UCOHMOMsVewaVl3cNOrCWsha4dFFbZgcRyrmVaOgj1jYIarjvGZ5qhiFTYGNb0Gy029QikGIus34wGuLAkaXS5YtHWWYWLypl1ElbiLgTLtbMihjLnBo3JNgjJAGTJxycR05CpBSwi/PJ+qgNuSTLVp4kmaM3xjwgglIdms4WPrXb3BaXMR03ACkGjy3MqNwA4nOB52kbMGvPhJt7FWfdjWuVkzWhjNrPmDuqIO8YLuG+3JXaX2tmLtGRxF1S5eqX8RO+uysa+tezEqjH2kkWUatzwwRHfrtpC4uspPR5i2osB6jMy7lgYfCZZLOeRcn9gpNU5IzK9KgzzAXNeMOnfzt5dF7SUbOT3LrnAGBBiVaKzLt4PE4BXYsHM08vRSOqYRFfWXt0299/yul2Y2nMYOI/c0y0jIdNWGyAgXBtsVBbcqkBeW+kdTS1mc8CLKqbg4JcxkjXCxaWyuFnDcELgv1RGNn6n/Ec2kr92g/UVx74TMeX6HaxqG4ub78bjzVCjjaRjMmKcxnsr4aymaHhryeh8/P0UVqlTkdzy8HBmfjAkjhYbl53Zcm9g3ge/KVjLZM6TxxBiulaAHvOgAG4638x+adUvOBzFsfmY+KZi20w7cHV7Xvf3urq9Nk5eTtb7CYdMG/M93r1uft0uqWJzgCcAAGTHvl7Bon4ZDDUsa5rxrs640B93C3UOFxxvf2Uj2KmMn8jKVRiOIE4nkzCg8hlVL/hBjdb7gG3RC32gF/CpP1xGj7PZhljj+cipsr4Uzd7qiS3I7xg+lmsulD7ScnGz953+Gr/AO0PMoU9AGu+AYxruH31OlttyTvZUeXyDn9DFGnxHr+cBM24m/vpQ+2oPIPiGloBNhfrsoq6tzlvnM0N/oAHQAgDitSXu32A2AWtSgRZlat9zY+JTY+yaRmTI+OJNqHqhwZRuT6wnjqjqO+yy2rGI5ckylibdSdSdsIiQ0kG+6ZY/ELdxNqnrRFvdRlCxgF8SSXM7ehQ/cWJ5EJb5xFmRw/EvHQj4jBfCzA8bdOywNzwh2MvpM6HBg7m7L8z3B7W381TQ4rzui7MmYUWVZneQ+iZ9/rzgRJoYwyyn2eFju8kNz0HQL1lrOOICVbWyZfzhV/Ds0jYnZRgFn2zQXGIraicl1ybrTRABiJduZ22q2sh8fMAtPqCldLK1jPmJH09UTEBeYuPtlbDTUoEpFw22/ss42hRgdylKWJBMCnZyiLjotZSW6W9x6uJer1r1LUObWN8Wymr0ltb5Wca1GGIT1lY2uoHmKxdpO3qOi1SS689iQD0PxEROwgkO2IJBHqFepHtCd8ylKnCSW9SBrkeJIrYMauQ8C+DZ8ZUjS9zSIWH5mg/jI8z0CyftDUbRsUcn/czV0lPkO49CD2cqyScl73G19h/rqg0CLXxjn3Mo1JyvHtMPC42uF3dFbeSDxJ6Dle5ziEXdOux1wfL9CiqbyLhhAuBQ5E0MsV7gHxAm9tTLdCPm/Y/RBqa84YRKOM4MlrcyyBndlziQbn0I2I/zXk04bn2i3facSCqYZGa5DtdosDsS6/7ArtSis8QGJYTI0l3eWsAALAD+8AB9rqtnGREhDiFOTMr6/49T4aaMg7i3fOHiDBcbs8z5bddpNRqBWuff2+ssooNjASPOudpKl5aw6YwbC21+nTp6JWm0XPkt5Y/oPylF+rCDx1dfPzMPCqqx+YA9STzdPvrz7QaLVIwZuQxB7nDUNQtYBzQ039yomYqAccflzKuCcZkuHYx8JK2aMnUx1nDazmnZzSRyLFGisx/pBONpBk3aUxrnR1MP+6qPGfSS39OnoU3SqFJB7/3P7ye522gQEmVyyG7OZEjk87BCGNBX3m9UyaVAi7pojiRQzX5RsuJwzmpqNPC6iZiGbEz56wuVC1hYhrJWLk3EVuM+DyuYnQ5jZ7LMPLY9b/xG49lm3upeX0A7Ya43VxMbuQEmwjEoUcwKlx+Jrtt1nrprC26UllAxCrLmaY5G2HI6LSrYgYbuR2LkwA7TqhxlHkU2gAuTPMcCAhVsQxkepFiILkGNLIeCCGI1EuziLi/QLL1tnHEv0qbjkwVzjjrqiQgHwDYBHotPsXc3ZjtVZxtWC+paOJl7yJ01581wgQ1dvmMLsgqpjVGNm8ZaS+/A8lLbWCQY7fxCzOOS6J8he6YxPdzpsQT52Uj6pKm2g/3j66LHXOIMf8Ah9Sk71ht6NF17+KIPb9jPNobGHMKsoZQwuJwc099K3e8hvv5tbwnJrUtGCcfQ8RDaNqznGZi5+rX/EvYT4WWt9Rf9FEF3WMx7zj+QmiHHiCiL7Fq3WbDgLRoq2cmSWNniZUcukqoruEjS3xtLIluPRL24MtFiuJfyjTl9dA1pAJc7c8WDHE3+gKJyNhzImXFgxGPmDIdG60k8rmPd/6ekB394gg36+XCmfUCkZ+YS1G44x1BmvwyjaO7+Jkczwk3Y3VcX6g+RPRBXqWc52kf7+cc+l2e808uZVoZ3tDZn6QblnhJdY7guAvbfnZdF3qw3f5GLakgZEn7Yat8McULNLI3X0tb/KAPsONl2uoPfuPsOP8AfrCN3jpIHZijJWjM0nM9aVwzqnBk7XIJUrg9z579l4Ced/THFlbAWVmEwxP21F9iNy3xEghSNWfNkGNFn/j/AJTEr+yctP8A5pgHG7d//sifVioeqc+7+bG3Mz5ezJ34KmN3/Lb/APSnH2rWWxiGfs1wMztvZNVn/iR/mr/MJL4D8/tBSxfuk8LLgMzx7dK6DmeaVpAXJgwJMwzKssZHKapBkjrgzljCeAT7C66SB3AxCfLmTZpnBz2lrOd+T9FLdqlUYWUVUFjzGNNUtpY/KwWKzsz7V95sIgVYsscx+SZ5JcbdBda9OmCjnkyS2/BwJnsmJ6ppUCFW+6EmRo5DUt0X0/i8rJF5GB8w2XEaOYMsxTxAP58+oShxyDFnJ4gY/IMA5e77pVmtKGMGnLQiy3kyijdewc7+8bn6XT0vFvZibNPs5lntFhEVG4sNhbouW1qWUfWMotKgxFFyvxJS5PJkT0QiHnsZvsvETyNHHlumOG0YvYVE3iPm0Hhv+vVY2tvJbah/wP8AM1tJSMb2gJj2IymfU95cPfZO01KePAEO61s/SXYMRu3eyQ1GDxOiwzv40ghzXaXDgrgr9iJ0vLWeZzLFFVM3bIBHIf5ZWC1j7gfkqNOp8h3RDNhYAvctECRsxkMhRiS2HJnULjcAbk7ADck+QC8VzCrtKxm4JSR4dA2Z7Q6reNW4u6EEH+G0fhdp+Y8+K3RY9+oe2zx1Hgdn6/8AU1dPplI32D8oH5izHNUPLnEi/QE/66K2nTqDubk/MnvtNfpTgTDMh81ViRmw+87pq58bg5jiCOLFcetXGGE8t7KcgxjVsxxXC3P03qKXfYbln4h9t/ooxmmznr+3+JS+Lq+O/wC8WBWhM6fWXp2dMdZcIzCRts3cn4G6sqGx28AIdIegYOR7nhJusFa5MopXyHEZ2acfMQbBR2YI222As0ALFrtNlm8kgdD6zYFCom08mLpmMTzPJfI49eVfZQijOOYqq49fEuCtkbazz9yp/Eh9o42tNSDMtSGgCXb15XNpHAJgeVfcQSEoA2Vu0mTMwEryAlMGBEs2ZdwunF/ElWPnqBN+TDYiNwEh7SvUIIDNrBKSFtrgfkoDcxb1SlalxDulmiEe1voqMZE6BgxQZ+xhzpnRjZoVGi04GXPcDUXYGBA4laUziZNTAkgAXJ2A9UL4AyY6p8GNrKmHfCQa5PmO59PRZF9vORNKtd3Jg3mPOMz3EMdZvom0UFhlzPWkL1MB2PSnl5+6f90r+IoXy1Q47Iw3Dzf3S20y54E6bCe4xqGrbiVC+NzvHYj6oPwn1diABngRW4hlqpieWOieebFrSQR57K9bVYZkxTBxKrcEqHbNglP/ACO/cIhYvzFuh9oX5ByLMZmz1EZZHGdQa7lzhuNvIJdtwIws9RSd2WmjmvF/G97t7EtH08li00mxz9TNuxgqAQExOsEnAWvTVskNr7l4lGKoI6p7IDEV3HHMmdVk7FAKwIzyw87LZo5+/oZmd5HM3WB/KW2BIPQ7sIPp6pFyEEMO54kEdyvjvZZVRuIp3MnAPGpsco92uNvqD9EdeoUnB7inrbGR1IsE7LKiVw+IkZA2+4BE0lvMaLt/+X0TDqBnaoyYr7u2NzcCMbLmQKWkOuJjpHi/8aWxIFt+7bYBvlfn1sgJssU54H9fmGq11n5MX+dqwAvIJvcNBPt4v+6ztLWpcBOpqWuVTLdwCrGWtve4utis5zMjUjkGVU2S5nxXp6M7sNa501QwbgxtuOnJH9VPdXvwJRS+0E/lNDMvZZE57nwzd3qJOlzbtB6gHoFwWGvg8iGahZ6hwYNT9mtTezXxOH+Ij9lw6yoHE790sxLmD9k88p/iTRxi+9ruNvyRDUKw9MA6cj8UOZcChwykLIN3u+Z5+ZxWdrXJXB95fokAbrqLDMFcW3AO7tjvui0tIbBPtH6i0rn5gpHM5p2JC1SoPcxFtZT3OxUO8yh2CNF7/Ml+Kd5lD4xHeczunKFoO7M0I41OTO5kVXV6eOUdde7ucZgBKv8Aa8lrXTvu6RPnMiGIyfzu+674E+J0ahhDns5xhz3mFxJvxdSaioIeOpRTdu7m9m7IBmIkY7S62+1wUNdhqEKyveeIOUXZ09xs+Tb0CI6z4E4NK3vDXAezqGEh/wAzh1O66S1i8me2Khmb2n1ToY2sbsDslrQC4zKFuwIqnyXVoXES9hYSG6ZiS7sGdtkQ7YwWRw9kOGlsEk0o0tcbsvtsOqndkBOYeGY+mW8XzywSd1GGkjYlQWWWuu5RgfMvrpRPxHJmU7N8odsWj02SVFmd2TGnxYxDTLGY2VTHM2DwDtfn1V9eo9JUjBkFlOGyDxEhmuZ5qZWHhr3C3TlHpUCoD7xlrbjj2mJIbKoDMmsO2VnHdNxIi3M7Y5CRGI2Yz8ls/s2lfWSD+LO0NhbtcRc6iORqNvoAVnam3c3iT8X9JoUUljuPUwqnOdZJIQZCy5J22dv5uG59uF0aZQnJJjd4D9Yl+lxSZvi+JNzyQf1UZUA+lcftKd+RziHmVMzmpPcTEF2m7TbaTTuRbzNuFUlrMCrf79JFbQq4dIo821BdO9h20vkuPUuP7JmjXCb/AJxO6ogsF+Jhzt2VimSXAYyZVTZBPgF6ejiya0YRRPmmA76Yg6fxNYB4Wn15P1WXdq91vjr5M1tNo8pluBMPHO0aWc6WNEbTtzcprVO4yx/SdTx1tgSsyveBtIb/AOJQGlSckS7zESZmMzR2cyUnzBP5LqVjPWJ0sGEK8SxP4ugMkYJe0bjrcdE2xdxG72kqk1sYoKh1ySdz+60UGBgSW3B5MovO6cJnueZ60r2J1WnRcuYh7peppQEh1Jj8ibUbmluynJxOgQarXeIq2v8ADJ7TziV0yJnrRfYdV6ejZyLlf4YCeT5yPo0c2WNq9Zz9JqaXTe5k+au0HQe7j3tyUFVVl4yeBKmZKu4LDOcx3vZMOgHyZ0agGEeTs+uMzYpjs42B/qmGp6xweIl2Rp32yUpcI5W7t6+Qvwm1cPk+8QT6YqrqvEVmRuRCJabuTcvPrJw0A920gyO6BvlfzKTdYEWHUhY4jEzTmERs+Hh8LGjTt6LGAa5v/r/WbQUVJ9YqqmYteXAndbKKCuDM61yjbhODUEm5JRbAOIPmzzNXLGNGmqY5LnSHAP8AVhO/5JdlW5fqIXlEL+0nKUpmfV0zTJFJZzg0XcwgC508lvBuEuqxejOsWAi0kcqwJJY+ZHGwuIDQSTsABcn2ARxEPso5JLW/FVzCyNpvHC8aXSuB5e124Zfp+Kx4HOdrdYa1218sf2/3+0u0ekNrergSzmXFdZL3cjZrbf6FlnaWkk/n2Zr2sMYHAHUAqx5Li4m5K3KwAuBMa/IfcTPRUnpt7L2we8MXHsS3QYm6Cdk0bjdha7y/xN9rEj6oSgZcTxsO7MZeO5H/ALQjbXUjg10jA7unCwcQLXDuh2/JIrLJ6SP8QiwJz+8XOIZZrY766eUf8pd+ipFiD3k9iuw+ZXostVcpsynlPTdhaPu6yM2KPeIFLn2jRyV2c/Cj4irDXygXYzlrD5nzP6JFrkjiU01AHnuYGZ611RI7VuASB5BZVC7PV7mbdjYUKIC4jYO8PAWzVkrzMbVnDcSJtS7m6IosUuosPOZY+IcRq1+luv2S9i5xiUC1tu7d/KHfZRid3vp3fi3H23SL6+QRO12ls5nWduz2ZsjpIG6mu30jYgnm3RFXZs9LTzjeMiCUeTKx3MWn/ER+10Z1lK+8lGlsb2mhS9nlU4i5aPa5QjWIeoY0bjkmGVF2VxaG6yS6254uUe9jPbFHETt1TiSZM28vXeSxR6lcYMqpfM9x7A5mOv3biD5AlFRaNuGMG5DnIlCPCJ3cRP8Asmm+sf8AKKFTn2h1kXs9lfI2WcaWtIIb1JHmkW3hlwsalJBy0Ie0LFu5j7pp3P6LKrq8t2D0JsIdq5igqXkklbqDAmVqHLNI2vXSItXIk9JcvbbnU23vcWQv+ExgM/STcIZPSNZKLgtF7+ylIGzMYM7sReV2RcPYbd64G/8AMo/4j2O/5Sr7kTzIafI+Hlw1TPtfi4/Wy8ftP6ftPfw/6w1qo4KKheKZg025HPuT5o7yXr/Oc06BX/KJTFq0u9zuVRRUFjdQ5mTIqxM6zkcyvdMxJc4l7CKB1RNHCz5pHNaOtrndx9ALn6IGIUEmMX1HAjsx3OkVG1sTBfQNN77nSAAshLXuyKxgfM1/uwrG6wzEjzi2Rl3wwm9jvG1x24uXXvx1SLEvX0q0aEpzkjM6iziYbEQNDb76A0Hfyt0XK67SeXz+cYUqxwuJq5+qxLRMq4ie7cWHn1A0n23VZRWYZGCcyShmViuYosRlkc4vde3HOwHNlXUqKAoi3LE7jM2c3CpXuSXnI4kLSjkqtiaGD4a6onjhYbGRwbfm1+Tb0F0tm2jJjwucYjsxzHYcOp44GbljQwWPkOVE1hb0J37y2qkn1ngQPp+0CeQ8/dS36VzyzGV1WV44E06TOc4dcb77i1kgI6c7jGHxkfhhph2ONqoXjdrw3cH9laLs18zPNeHBHUTGY6ksc5jebm/p5r2jr3DcY++7AwIMzN235WkszbOV5kLXni+yMiTBiJ1dcxGbuMGGnZZRONV334GAg+rj0UuqtVAAZTpayxJEYGa8/shdoA1EdFnJ5bjlevmaHiRB6oPRZ1c/fQAprNC27O6NFigYAksWbXNcDbZHXU6HuA1ikYxCylzcwsBuOFeLuJKaATPzstSZENOzbD3GbvXDwAWv5lZ+uvVAATLNJUzNmMTHcbpmANcRdZbs9oxXNRawv4pgPzVTjjf7JS6LU/MZvSEmV85Ry3jbsVfUroMPJLsE5EXHaRK74o6r7gEKvSoBn84uyzC4ggVYJGZEiiTwYadmmB9/Ud44fw4tz6u6BS6lwq4lWnXeYV55z69l4YNrbEqKpTf3wv8AWaDgUjPZi6pcQe9xLnm58yq7KUVcKIqvUM/ZnUtdID8+yFakI6jN5B7h/kDFRURS0bzu5pLCf0SXr2gj2P8AWAxwwaAFbRujlfG/5mEtP0VCvlQRHIm9pSqo7JqNmJ1VQUSgVRMg9xmZCwkUlO6ulNnytLYG9RGeXn1dsB6X81i/aeoLEaes8nv8pq/ZumJPlboQOx2oMkjnE3JJPt6KzTIEQACO1b+Q9ynTz9HE7cf0TnT3EkqtzwZfiqSBa5selykMgMoDke8NMNrTUYPPA25fA9stvmLmOfqv9CHJTVnerfH9xidDjJPyIvJahxO/yg3t0VioAPrJmY7se0r1L78CyYgib244kUUZcQ1oLidgALknyACOSgEmN7K2W24ZB8TPvUvFmN6Rgj83eZWVrNUfwp2f9zNXR6bceevf/qB2MF0jnvebk3NzwPZco9OAJfaQQR7TCo63SC23XY9VdZVk5mXTeB6YW4PTvIBPVZduGbAlW8zdgqzC9pF+QD6g+aJaxjEDfzMjPmXpWuM0TS5jx4rcjr9uFTpyEG1v5QLORxASaN7vwuP0KuUgSO4kiVzC7+U/Yo8iTbTNDBcDlqJAxrSB1cQbAIXcKMw0rLGNl0UVDTCNnNvqT1JWDqybWxN3SoFWKvGHEyFzjck3WrpwAgAiNUed0sYfPdqXamDOI24Zlsm3KT31COJXfVEG2r800V5HU8GE/9k=">
            <a:extLst>
              <a:ext uri="{FF2B5EF4-FFF2-40B4-BE49-F238E27FC236}">
                <a16:creationId xmlns:a16="http://schemas.microsoft.com/office/drawing/2014/main" id="{6B6DDEF7-EE20-4612-F9E1-5B7823CB5229}"/>
              </a:ext>
            </a:extLst>
          </p:cNvPr>
          <p:cNvSpPr>
            <a:spLocks noChangeAspect="1" noChangeArrowheads="1"/>
          </p:cNvSpPr>
          <p:nvPr/>
        </p:nvSpPr>
        <p:spPr bwMode="auto">
          <a:xfrm>
            <a:off x="155575" y="-144463"/>
            <a:ext cx="304800" cy="3048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sk-SK" altLang="sk-SK" sz="1800">
              <a:latin typeface="Arial" panose="020B0604020202020204" pitchFamily="34" charset="0"/>
            </a:endParaRPr>
          </a:p>
        </p:txBody>
      </p:sp>
      <p:pic>
        <p:nvPicPr>
          <p:cNvPr id="4" name="Obrázok 3">
            <a:extLst>
              <a:ext uri="{FF2B5EF4-FFF2-40B4-BE49-F238E27FC236}">
                <a16:creationId xmlns:a16="http://schemas.microsoft.com/office/drawing/2014/main" id="{4213374E-0CC9-CD07-0C92-D847259E87D6}"/>
              </a:ext>
            </a:extLst>
          </p:cNvPr>
          <p:cNvPicPr>
            <a:picLocks noChangeAspect="1"/>
          </p:cNvPicPr>
          <p:nvPr/>
        </p:nvPicPr>
        <p:blipFill>
          <a:blip r:embed="rId2"/>
          <a:stretch>
            <a:fillRect/>
          </a:stretch>
        </p:blipFill>
        <p:spPr>
          <a:xfrm>
            <a:off x="608490" y="4968823"/>
            <a:ext cx="2642679" cy="1893437"/>
          </a:xfrm>
          <a:prstGeom prst="rect">
            <a:avLst/>
          </a:prstGeom>
        </p:spPr>
      </p:pic>
      <p:pic>
        <p:nvPicPr>
          <p:cNvPr id="7" name="Obrázok 6">
            <a:extLst>
              <a:ext uri="{FF2B5EF4-FFF2-40B4-BE49-F238E27FC236}">
                <a16:creationId xmlns:a16="http://schemas.microsoft.com/office/drawing/2014/main" id="{B9D66BB9-CE06-6269-0D37-1AD68AB35BB3}"/>
              </a:ext>
            </a:extLst>
          </p:cNvPr>
          <p:cNvPicPr>
            <a:picLocks noChangeAspect="1"/>
          </p:cNvPicPr>
          <p:nvPr/>
        </p:nvPicPr>
        <p:blipFill>
          <a:blip r:embed="rId3"/>
          <a:stretch>
            <a:fillRect/>
          </a:stretch>
        </p:blipFill>
        <p:spPr>
          <a:xfrm>
            <a:off x="5836851" y="4905248"/>
            <a:ext cx="2748729" cy="1918703"/>
          </a:xfrm>
          <a:prstGeom prst="rect">
            <a:avLst/>
          </a:prstGeom>
        </p:spPr>
      </p:pic>
      <p:pic>
        <p:nvPicPr>
          <p:cNvPr id="9" name="Obrázok 8">
            <a:extLst>
              <a:ext uri="{FF2B5EF4-FFF2-40B4-BE49-F238E27FC236}">
                <a16:creationId xmlns:a16="http://schemas.microsoft.com/office/drawing/2014/main" id="{2B1FD515-A7E8-FA9A-14BB-66EBA6A9F761}"/>
              </a:ext>
            </a:extLst>
          </p:cNvPr>
          <p:cNvPicPr>
            <a:picLocks noChangeAspect="1"/>
          </p:cNvPicPr>
          <p:nvPr/>
        </p:nvPicPr>
        <p:blipFill>
          <a:blip r:embed="rId4"/>
          <a:stretch>
            <a:fillRect/>
          </a:stretch>
        </p:blipFill>
        <p:spPr>
          <a:xfrm>
            <a:off x="3251169" y="4943052"/>
            <a:ext cx="2530059" cy="1893437"/>
          </a:xfrm>
          <a:prstGeom prst="rect">
            <a:avLst/>
          </a:prstGeom>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7" name="Nadpis 1">
            <a:extLst>
              <a:ext uri="{FF2B5EF4-FFF2-40B4-BE49-F238E27FC236}">
                <a16:creationId xmlns:a16="http://schemas.microsoft.com/office/drawing/2014/main" id="{6495A9DC-655F-DBD5-E110-D5D37E38C066}"/>
              </a:ext>
            </a:extLst>
          </p:cNvPr>
          <p:cNvSpPr>
            <a:spLocks noGrp="1"/>
          </p:cNvSpPr>
          <p:nvPr>
            <p:ph type="title"/>
          </p:nvPr>
        </p:nvSpPr>
        <p:spPr>
          <a:xfrm>
            <a:off x="177850" y="269875"/>
            <a:ext cx="9158892" cy="719138"/>
          </a:xfrm>
        </p:spPr>
        <p:txBody>
          <a:bodyPr/>
          <a:lstStyle/>
          <a:p>
            <a:pPr eaLnBrk="1" hangingPunct="1"/>
            <a:r>
              <a:rPr lang="sk-SK" altLang="sk-SK" b="1" dirty="0"/>
              <a:t>Hroznové výlisky</a:t>
            </a:r>
            <a:endParaRPr lang="en-US" altLang="sk-SK" b="1" dirty="0">
              <a:solidFill>
                <a:srgbClr val="C00000"/>
              </a:solidFill>
            </a:endParaRPr>
          </a:p>
        </p:txBody>
      </p:sp>
      <p:sp>
        <p:nvSpPr>
          <p:cNvPr id="16390" name="AutoShape 18" descr="Výsledok vyh&amp;lcaron;adávania obrázkov pre dopyt salt">
            <a:extLst>
              <a:ext uri="{FF2B5EF4-FFF2-40B4-BE49-F238E27FC236}">
                <a16:creationId xmlns:a16="http://schemas.microsoft.com/office/drawing/2014/main" id="{276F71A1-593D-DA4A-E7D5-BE9E192CE593}"/>
              </a:ext>
            </a:extLst>
          </p:cNvPr>
          <p:cNvSpPr>
            <a:spLocks noChangeAspect="1" noChangeArrowheads="1"/>
          </p:cNvSpPr>
          <p:nvPr/>
        </p:nvSpPr>
        <p:spPr bwMode="auto">
          <a:xfrm>
            <a:off x="155575" y="-830263"/>
            <a:ext cx="2619375" cy="17430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endParaRPr lang="en-GB" altLang="sk-SK" sz="1800">
              <a:latin typeface="Arial" panose="020B0604020202020204" pitchFamily="34" charset="0"/>
            </a:endParaRPr>
          </a:p>
        </p:txBody>
      </p:sp>
      <p:sp>
        <p:nvSpPr>
          <p:cNvPr id="16391" name="AutoShape 20" descr="Výsledok vyh&amp;lcaron;adávania obrázkov pre dopyt salt">
            <a:extLst>
              <a:ext uri="{FF2B5EF4-FFF2-40B4-BE49-F238E27FC236}">
                <a16:creationId xmlns:a16="http://schemas.microsoft.com/office/drawing/2014/main" id="{5296840B-F606-18FB-3EAE-1B919F0DFF5D}"/>
              </a:ext>
            </a:extLst>
          </p:cNvPr>
          <p:cNvSpPr>
            <a:spLocks noChangeAspect="1" noChangeArrowheads="1"/>
          </p:cNvSpPr>
          <p:nvPr/>
        </p:nvSpPr>
        <p:spPr bwMode="auto">
          <a:xfrm>
            <a:off x="307975" y="-677863"/>
            <a:ext cx="2619375" cy="17430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endParaRPr lang="en-GB" altLang="sk-SK" sz="1800">
              <a:latin typeface="Arial" panose="020B0604020202020204" pitchFamily="34" charset="0"/>
            </a:endParaRPr>
          </a:p>
        </p:txBody>
      </p:sp>
      <p:sp>
        <p:nvSpPr>
          <p:cNvPr id="16394" name="AutoShape 30" descr="Výsledok vyh&amp;lcaron;adávania obrázkov pre dopyt salt">
            <a:extLst>
              <a:ext uri="{FF2B5EF4-FFF2-40B4-BE49-F238E27FC236}">
                <a16:creationId xmlns:a16="http://schemas.microsoft.com/office/drawing/2014/main" id="{E58FA319-605C-32D6-2E44-CD1A1669C92C}"/>
              </a:ext>
            </a:extLst>
          </p:cNvPr>
          <p:cNvSpPr>
            <a:spLocks noChangeAspect="1" noChangeArrowheads="1"/>
          </p:cNvSpPr>
          <p:nvPr/>
        </p:nvSpPr>
        <p:spPr bwMode="auto">
          <a:xfrm>
            <a:off x="460375" y="-525463"/>
            <a:ext cx="2619375" cy="17430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endParaRPr lang="en-GB" altLang="sk-SK" sz="1800">
              <a:latin typeface="Arial" panose="020B0604020202020204" pitchFamily="34" charset="0"/>
            </a:endParaRPr>
          </a:p>
        </p:txBody>
      </p:sp>
      <p:pic>
        <p:nvPicPr>
          <p:cNvPr id="4" name="Obrázok 3">
            <a:extLst>
              <a:ext uri="{FF2B5EF4-FFF2-40B4-BE49-F238E27FC236}">
                <a16:creationId xmlns:a16="http://schemas.microsoft.com/office/drawing/2014/main" id="{B9380EDA-EE20-E446-6023-7076E18E485D}"/>
              </a:ext>
            </a:extLst>
          </p:cNvPr>
          <p:cNvPicPr>
            <a:picLocks noChangeAspect="1"/>
          </p:cNvPicPr>
          <p:nvPr/>
        </p:nvPicPr>
        <p:blipFill>
          <a:blip r:embed="rId2"/>
          <a:stretch>
            <a:fillRect/>
          </a:stretch>
        </p:blipFill>
        <p:spPr>
          <a:xfrm>
            <a:off x="1320378" y="1556792"/>
            <a:ext cx="6873836" cy="4351397"/>
          </a:xfrm>
          <a:prstGeom prst="rect">
            <a:avLst/>
          </a:prstGeom>
        </p:spPr>
      </p:pic>
    </p:spTree>
    <p:extLst>
      <p:ext uri="{BB962C8B-B14F-4D97-AF65-F5344CB8AC3E}">
        <p14:creationId xmlns:p14="http://schemas.microsoft.com/office/powerpoint/2010/main" val="194338641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Nadpis 1">
            <a:extLst>
              <a:ext uri="{FF2B5EF4-FFF2-40B4-BE49-F238E27FC236}">
                <a16:creationId xmlns:a16="http://schemas.microsoft.com/office/drawing/2014/main" id="{B3F10D78-4A11-F4FB-4328-542E27355FDF}"/>
              </a:ext>
            </a:extLst>
          </p:cNvPr>
          <p:cNvSpPr>
            <a:spLocks noGrp="1"/>
          </p:cNvSpPr>
          <p:nvPr>
            <p:ph type="title"/>
          </p:nvPr>
        </p:nvSpPr>
        <p:spPr>
          <a:xfrm>
            <a:off x="888852" y="1147547"/>
            <a:ext cx="8229600" cy="647700"/>
          </a:xfrm>
        </p:spPr>
        <p:txBody>
          <a:bodyPr/>
          <a:lstStyle/>
          <a:p>
            <a:pPr eaLnBrk="1" hangingPunct="1"/>
            <a:r>
              <a:rPr lang="sk-SK" altLang="sk-SK" b="1" dirty="0"/>
              <a:t>Hroznové výlisky</a:t>
            </a:r>
            <a:endParaRPr lang="en-US" altLang="sk-SK" b="1" dirty="0"/>
          </a:p>
        </p:txBody>
      </p:sp>
      <p:sp>
        <p:nvSpPr>
          <p:cNvPr id="15363" name="Zástupný symbol pro obsah 2">
            <a:extLst>
              <a:ext uri="{FF2B5EF4-FFF2-40B4-BE49-F238E27FC236}">
                <a16:creationId xmlns:a16="http://schemas.microsoft.com/office/drawing/2014/main" id="{D89384D8-0C3B-E065-8AC2-ED2A1062610B}"/>
              </a:ext>
            </a:extLst>
          </p:cNvPr>
          <p:cNvSpPr>
            <a:spLocks noGrp="1"/>
          </p:cNvSpPr>
          <p:nvPr>
            <p:ph idx="1"/>
          </p:nvPr>
        </p:nvSpPr>
        <p:spPr>
          <a:xfrm>
            <a:off x="395536" y="2771775"/>
            <a:ext cx="8229600" cy="4086225"/>
          </a:xfrm>
        </p:spPr>
        <p:txBody>
          <a:bodyPr/>
          <a:lstStyle/>
          <a:p>
            <a:pPr algn="just"/>
            <a:r>
              <a:rPr lang="sk-SK" sz="1800" dirty="0">
                <a:effectLst/>
                <a:latin typeface="Verdana" panose="020B0604030504040204" pitchFamily="34" charset="0"/>
                <a:ea typeface="Verdana" panose="020B0604030504040204" pitchFamily="34" charset="0"/>
              </a:rPr>
              <a:t>prídavok extraktu z hroznových výliskov spolu s vitamínom E znížil oxidáciu tukov o 20 % počas 7 dní skladovania jahňacieho mäsa</a:t>
            </a:r>
            <a:r>
              <a:rPr lang="sk-SK" sz="2400" dirty="0">
                <a:latin typeface="Verdana" panose="020B0604030504040204" pitchFamily="34" charset="0"/>
                <a:ea typeface="Verdana" panose="020B0604030504040204" pitchFamily="34" charset="0"/>
              </a:rPr>
              <a:t>,</a:t>
            </a:r>
          </a:p>
          <a:p>
            <a:pPr algn="just"/>
            <a:r>
              <a:rPr lang="sk-SK" sz="1800" dirty="0">
                <a:latin typeface="Verdana" panose="020B0604030504040204" pitchFamily="34" charset="0"/>
                <a:ea typeface="Verdana" panose="020B0604030504040204" pitchFamily="34" charset="0"/>
              </a:rPr>
              <a:t>e</a:t>
            </a:r>
            <a:r>
              <a:rPr lang="sk-SK" sz="1800" dirty="0">
                <a:effectLst/>
                <a:latin typeface="Verdana" panose="020B0604030504040204" pitchFamily="34" charset="0"/>
                <a:ea typeface="Verdana" panose="020B0604030504040204" pitchFamily="34" charset="0"/>
              </a:rPr>
              <a:t>xtrakty z výliskov tiež vykazujú protirakovinovú aktivitu predovšetkým prostaty, kože a prsníka, navyše zvyšujú antioxidačnú status krvnej plazmy, čím účinne bojujú voči škodlivým voľným radikálom predovšetkým na báze kyslík a dusíka,</a:t>
            </a:r>
          </a:p>
          <a:p>
            <a:pPr algn="just"/>
            <a:r>
              <a:rPr lang="sk-SK" sz="1800" dirty="0">
                <a:latin typeface="Verdana" panose="020B0604030504040204" pitchFamily="34" charset="0"/>
                <a:ea typeface="Verdana" panose="020B0604030504040204" pitchFamily="34" charset="0"/>
              </a:rPr>
              <a:t>h</a:t>
            </a:r>
            <a:r>
              <a:rPr lang="sk-SK" sz="1800" dirty="0">
                <a:effectLst/>
                <a:latin typeface="Verdana" panose="020B0604030504040204" pitchFamily="34" charset="0"/>
                <a:ea typeface="Verdana" panose="020B0604030504040204" pitchFamily="34" charset="0"/>
              </a:rPr>
              <a:t>roznové výlisky možno použiť na zvýšenie obsahu vlákniny v potravinách,</a:t>
            </a:r>
          </a:p>
          <a:p>
            <a:pPr algn="just"/>
            <a:r>
              <a:rPr lang="sk-SK" sz="1800" dirty="0">
                <a:latin typeface="Verdana" panose="020B0604030504040204" pitchFamily="34" charset="0"/>
                <a:ea typeface="Verdana" panose="020B0604030504040204" pitchFamily="34" charset="0"/>
              </a:rPr>
              <a:t>h</a:t>
            </a:r>
            <a:r>
              <a:rPr lang="sk-SK" sz="1800" dirty="0">
                <a:effectLst/>
                <a:latin typeface="Verdana" panose="020B0604030504040204" pitchFamily="34" charset="0"/>
                <a:ea typeface="Verdana" panose="020B0604030504040204" pitchFamily="34" charset="0"/>
              </a:rPr>
              <a:t>roznové výlisky možno sušiť a použiť na prípravu nálevov alebo aromatických čajov ako nápojov s jedinečnou príchuťou.</a:t>
            </a:r>
            <a:endParaRPr lang="en-US" altLang="sk-SK" sz="2400" dirty="0">
              <a:latin typeface="Verdana" panose="020B0604030504040204" pitchFamily="34" charset="0"/>
              <a:ea typeface="Verdana" panose="020B0604030504040204" pitchFamily="34" charset="0"/>
            </a:endParaRPr>
          </a:p>
        </p:txBody>
      </p:sp>
      <p:pic>
        <p:nvPicPr>
          <p:cNvPr id="15364" name="Picture 2" descr="http://www.riversideclub.sk/data/structure/images/718-1_otaznik_280x210.jpg">
            <a:extLst>
              <a:ext uri="{FF2B5EF4-FFF2-40B4-BE49-F238E27FC236}">
                <a16:creationId xmlns:a16="http://schemas.microsoft.com/office/drawing/2014/main" id="{AEEDA227-D6AB-2020-2F08-ABD7745BE9D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l="16200" t="25200" r="46001" b="6401"/>
          <a:stretch>
            <a:fillRect/>
          </a:stretch>
        </p:blipFill>
        <p:spPr bwMode="auto">
          <a:xfrm>
            <a:off x="7452320" y="620688"/>
            <a:ext cx="1008062" cy="1368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Obrázok 2">
            <a:extLst>
              <a:ext uri="{FF2B5EF4-FFF2-40B4-BE49-F238E27FC236}">
                <a16:creationId xmlns:a16="http://schemas.microsoft.com/office/drawing/2014/main" id="{60B055D8-405D-188F-17FC-5A3A7DD74AAA}"/>
              </a:ext>
            </a:extLst>
          </p:cNvPr>
          <p:cNvPicPr>
            <a:picLocks noChangeAspect="1"/>
          </p:cNvPicPr>
          <p:nvPr/>
        </p:nvPicPr>
        <p:blipFill>
          <a:blip r:embed="rId3"/>
          <a:stretch>
            <a:fillRect/>
          </a:stretch>
        </p:blipFill>
        <p:spPr>
          <a:xfrm>
            <a:off x="179512" y="154070"/>
            <a:ext cx="2573381" cy="1986954"/>
          </a:xfrm>
          <a:prstGeom prst="rect">
            <a:avLst/>
          </a:prstGeom>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Nadpis 1">
            <a:extLst>
              <a:ext uri="{FF2B5EF4-FFF2-40B4-BE49-F238E27FC236}">
                <a16:creationId xmlns:a16="http://schemas.microsoft.com/office/drawing/2014/main" id="{9C574195-9591-E59B-3929-0135B9EF6F58}"/>
              </a:ext>
            </a:extLst>
          </p:cNvPr>
          <p:cNvSpPr>
            <a:spLocks noGrp="1"/>
          </p:cNvSpPr>
          <p:nvPr>
            <p:ph type="title"/>
          </p:nvPr>
        </p:nvSpPr>
        <p:spPr>
          <a:xfrm>
            <a:off x="1115616" y="1101280"/>
            <a:ext cx="8229600" cy="647700"/>
          </a:xfrm>
        </p:spPr>
        <p:txBody>
          <a:bodyPr/>
          <a:lstStyle/>
          <a:p>
            <a:pPr eaLnBrk="1" hangingPunct="1"/>
            <a:r>
              <a:rPr lang="sk-SK" altLang="sk-SK" b="1" dirty="0"/>
              <a:t>Cieľ štúdie</a:t>
            </a:r>
            <a:endParaRPr lang="en-US" altLang="sk-SK" b="1" dirty="0"/>
          </a:p>
        </p:txBody>
      </p:sp>
      <p:sp>
        <p:nvSpPr>
          <p:cNvPr id="15363" name="Zástupný symbol pro obsah 2">
            <a:extLst>
              <a:ext uri="{FF2B5EF4-FFF2-40B4-BE49-F238E27FC236}">
                <a16:creationId xmlns:a16="http://schemas.microsoft.com/office/drawing/2014/main" id="{4D5E22BC-06DF-8E24-753B-34818FA22CD2}"/>
              </a:ext>
            </a:extLst>
          </p:cNvPr>
          <p:cNvSpPr>
            <a:spLocks noGrp="1"/>
          </p:cNvSpPr>
          <p:nvPr>
            <p:ph idx="1"/>
          </p:nvPr>
        </p:nvSpPr>
        <p:spPr>
          <a:xfrm>
            <a:off x="461457" y="2699308"/>
            <a:ext cx="8229600" cy="4086225"/>
          </a:xfrm>
        </p:spPr>
        <p:txBody>
          <a:bodyPr/>
          <a:lstStyle/>
          <a:p>
            <a:pPr indent="180340" algn="just">
              <a:spcAft>
                <a:spcPts val="600"/>
              </a:spcAft>
            </a:pPr>
            <a:r>
              <a:rPr lang="sk-SK" sz="1800" dirty="0">
                <a:latin typeface="Arial" panose="020B0604020202020204" pitchFamily="34" charset="0"/>
                <a:ea typeface="Times New Roman" panose="02020603050405020304" pitchFamily="18" charset="0"/>
              </a:rPr>
              <a:t>príprava</a:t>
            </a:r>
            <a:r>
              <a:rPr lang="sk-SK" sz="1800" dirty="0">
                <a:effectLst/>
                <a:latin typeface="Arial" panose="020B0604020202020204" pitchFamily="34" charset="0"/>
                <a:ea typeface="Times New Roman" panose="02020603050405020304" pitchFamily="18" charset="0"/>
              </a:rPr>
              <a:t> trvanlivého pečiva – sušienky s 5, 10, 15 a 20 % prídavkom hroznových výliskov odrody </a:t>
            </a:r>
            <a:r>
              <a:rPr lang="sk-SK" sz="1800" dirty="0" err="1">
                <a:effectLst/>
                <a:latin typeface="Arial" panose="020B0604020202020204" pitchFamily="34" charset="0"/>
                <a:ea typeface="Times New Roman" panose="02020603050405020304" pitchFamily="18" charset="0"/>
              </a:rPr>
              <a:t>Merlot</a:t>
            </a:r>
            <a:r>
              <a:rPr lang="sk-SK" sz="1800" dirty="0">
                <a:effectLst/>
                <a:latin typeface="Arial" panose="020B0604020202020204" pitchFamily="34" charset="0"/>
                <a:ea typeface="Times New Roman" panose="02020603050405020304" pitchFamily="18" charset="0"/>
              </a:rPr>
              <a:t> získaných od slovenského pestovateľa a spracovateľa,</a:t>
            </a:r>
          </a:p>
          <a:p>
            <a:pPr indent="180340" algn="just">
              <a:spcAft>
                <a:spcPts val="600"/>
              </a:spcAft>
            </a:pPr>
            <a:r>
              <a:rPr lang="sk-SK" sz="1800" dirty="0">
                <a:latin typeface="Arial" panose="020B0604020202020204" pitchFamily="34" charset="0"/>
                <a:ea typeface="Times New Roman" panose="02020603050405020304" pitchFamily="18" charset="0"/>
              </a:rPr>
              <a:t>p</a:t>
            </a:r>
            <a:r>
              <a:rPr lang="sk-SK" sz="1800" dirty="0">
                <a:effectLst/>
                <a:latin typeface="Arial" panose="020B0604020202020204" pitchFamily="34" charset="0"/>
                <a:ea typeface="Times New Roman" panose="02020603050405020304" pitchFamily="18" charset="0"/>
              </a:rPr>
              <a:t>re porovnanie efektivity prídavku príprava kontrolnej vzorka bez prídavku,</a:t>
            </a:r>
          </a:p>
          <a:p>
            <a:pPr indent="180340" algn="just">
              <a:spcAft>
                <a:spcPts val="600"/>
              </a:spcAft>
            </a:pPr>
            <a:r>
              <a:rPr lang="sk-SK" sz="1800" dirty="0">
                <a:latin typeface="Arial" panose="020B0604020202020204" pitchFamily="34" charset="0"/>
                <a:ea typeface="Times New Roman" panose="02020603050405020304" pitchFamily="18" charset="0"/>
              </a:rPr>
              <a:t>analýza sušienok – </a:t>
            </a:r>
            <a:r>
              <a:rPr lang="sk-SK" sz="1800" dirty="0">
                <a:effectLst/>
                <a:latin typeface="Arial" panose="020B0604020202020204" pitchFamily="34" charset="0"/>
                <a:ea typeface="Times New Roman" panose="02020603050405020304" pitchFamily="18" charset="0"/>
              </a:rPr>
              <a:t>obsah sušiny, </a:t>
            </a:r>
            <a:r>
              <a:rPr lang="sk-SK" sz="1800" dirty="0" err="1">
                <a:effectLst/>
                <a:latin typeface="Arial" panose="020B0604020202020204" pitchFamily="34" charset="0"/>
                <a:ea typeface="Times New Roman" panose="02020603050405020304" pitchFamily="18" charset="0"/>
              </a:rPr>
              <a:t>popolovín</a:t>
            </a:r>
            <a:r>
              <a:rPr lang="sk-SK" sz="1800" dirty="0">
                <a:effectLst/>
                <a:latin typeface="Arial" panose="020B0604020202020204" pitchFamily="34" charset="0"/>
                <a:ea typeface="Times New Roman" panose="02020603050405020304" pitchFamily="18" charset="0"/>
              </a:rPr>
              <a:t>, hrubého proteínu, tuku, minerálnych prvkov, oxidačná stabilita,</a:t>
            </a:r>
          </a:p>
          <a:p>
            <a:pPr indent="180340" algn="just">
              <a:spcAft>
                <a:spcPts val="600"/>
              </a:spcAft>
            </a:pPr>
            <a:r>
              <a:rPr lang="sk-SK" sz="1800" dirty="0">
                <a:latin typeface="Arial" panose="020B0604020202020204" pitchFamily="34" charset="0"/>
                <a:ea typeface="Times New Roman" panose="02020603050405020304" pitchFamily="18" charset="0"/>
              </a:rPr>
              <a:t>senzorická analýza</a:t>
            </a:r>
            <a:endParaRPr lang="sk-SK" sz="1800" dirty="0">
              <a:effectLst/>
              <a:latin typeface="Times New Roman" panose="02020603050405020304" pitchFamily="18" charset="0"/>
              <a:ea typeface="Times New Roman" panose="02020603050405020304" pitchFamily="18" charset="0"/>
            </a:endParaRPr>
          </a:p>
        </p:txBody>
      </p:sp>
      <p:pic>
        <p:nvPicPr>
          <p:cNvPr id="15364" name="Picture 2" descr="http://www.riversideclub.sk/data/structure/images/718-1_otaznik_280x210.jpg">
            <a:extLst>
              <a:ext uri="{FF2B5EF4-FFF2-40B4-BE49-F238E27FC236}">
                <a16:creationId xmlns:a16="http://schemas.microsoft.com/office/drawing/2014/main" id="{00ED5851-AE03-25B4-E421-F3E4054AFF9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l="16200" t="25200" r="46001" b="6401"/>
          <a:stretch>
            <a:fillRect/>
          </a:stretch>
        </p:blipFill>
        <p:spPr bwMode="auto">
          <a:xfrm>
            <a:off x="6875463" y="549275"/>
            <a:ext cx="1008062" cy="1368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Obrázok 2">
            <a:extLst>
              <a:ext uri="{FF2B5EF4-FFF2-40B4-BE49-F238E27FC236}">
                <a16:creationId xmlns:a16="http://schemas.microsoft.com/office/drawing/2014/main" id="{921553A9-AE4A-9413-6BD7-68032E563993}"/>
              </a:ext>
            </a:extLst>
          </p:cNvPr>
          <p:cNvPicPr>
            <a:picLocks noChangeAspect="1"/>
          </p:cNvPicPr>
          <p:nvPr/>
        </p:nvPicPr>
        <p:blipFill>
          <a:blip r:embed="rId3"/>
          <a:stretch>
            <a:fillRect/>
          </a:stretch>
        </p:blipFill>
        <p:spPr>
          <a:xfrm>
            <a:off x="755576" y="237190"/>
            <a:ext cx="2573381" cy="1986954"/>
          </a:xfrm>
          <a:prstGeom prst="rect">
            <a:avLst/>
          </a:prstGeom>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Zástupný symbol pro obsah 2">
            <a:extLst>
              <a:ext uri="{FF2B5EF4-FFF2-40B4-BE49-F238E27FC236}">
                <a16:creationId xmlns:a16="http://schemas.microsoft.com/office/drawing/2014/main" id="{AEFCA7E6-234F-B85D-03E4-24654BCEACD9}"/>
              </a:ext>
            </a:extLst>
          </p:cNvPr>
          <p:cNvSpPr>
            <a:spLocks noGrp="1"/>
          </p:cNvSpPr>
          <p:nvPr>
            <p:ph idx="1"/>
          </p:nvPr>
        </p:nvSpPr>
        <p:spPr>
          <a:xfrm>
            <a:off x="298780" y="1457325"/>
            <a:ext cx="8229600" cy="5400675"/>
          </a:xfrm>
        </p:spPr>
        <p:txBody>
          <a:bodyPr/>
          <a:lstStyle/>
          <a:p>
            <a:pPr marL="0" indent="0" eaLnBrk="1" hangingPunct="1">
              <a:buFont typeface="Arial" charset="0"/>
              <a:buNone/>
              <a:defRPr/>
            </a:pPr>
            <a:r>
              <a:rPr lang="en-US" altLang="en-US" sz="2400" b="1" dirty="0" err="1">
                <a:latin typeface="Verdana" panose="020B0604030504040204" pitchFamily="34" charset="0"/>
                <a:ea typeface="Verdana" panose="020B0604030504040204" pitchFamily="34" charset="0"/>
              </a:rPr>
              <a:t>Materi</a:t>
            </a:r>
            <a:r>
              <a:rPr lang="sk-SK" altLang="en-US" sz="2400" b="1" dirty="0" err="1">
                <a:latin typeface="Verdana" panose="020B0604030504040204" pitchFamily="34" charset="0"/>
                <a:ea typeface="Verdana" panose="020B0604030504040204" pitchFamily="34" charset="0"/>
              </a:rPr>
              <a:t>ál</a:t>
            </a:r>
            <a:endParaRPr lang="sk-SK" altLang="en-US" sz="2400" b="1" dirty="0">
              <a:latin typeface="Verdana" panose="020B0604030504040204" pitchFamily="34" charset="0"/>
              <a:ea typeface="Verdana" panose="020B0604030504040204" pitchFamily="34" charset="0"/>
            </a:endParaRPr>
          </a:p>
          <a:p>
            <a:pPr algn="just" eaLnBrk="1" hangingPunct="1">
              <a:buFont typeface="Wingdings" pitchFamily="2" charset="2"/>
              <a:buChar char="§"/>
              <a:defRPr/>
            </a:pPr>
            <a:r>
              <a:rPr lang="sk-SK" sz="2000" dirty="0">
                <a:effectLst/>
                <a:latin typeface="Verdana" panose="020B0604030504040204" pitchFamily="34" charset="0"/>
                <a:ea typeface="Verdana" panose="020B0604030504040204" pitchFamily="34" charset="0"/>
              </a:rPr>
              <a:t>výlisky odrody </a:t>
            </a:r>
            <a:r>
              <a:rPr lang="sk-SK" sz="2000" dirty="0" err="1">
                <a:effectLst/>
                <a:latin typeface="Verdana" panose="020B0604030504040204" pitchFamily="34" charset="0"/>
                <a:ea typeface="Verdana" panose="020B0604030504040204" pitchFamily="34" charset="0"/>
              </a:rPr>
              <a:t>Merlot</a:t>
            </a:r>
            <a:r>
              <a:rPr lang="sk-SK" altLang="en-US" sz="2000" dirty="0">
                <a:latin typeface="Verdana" panose="020B0604030504040204" pitchFamily="34" charset="0"/>
                <a:ea typeface="Verdana" panose="020B0604030504040204" pitchFamily="34" charset="0"/>
              </a:rPr>
              <a:t> (SK)</a:t>
            </a:r>
          </a:p>
          <a:p>
            <a:pPr marL="0" indent="0" algn="just" eaLnBrk="1" hangingPunct="1">
              <a:buNone/>
              <a:defRPr/>
            </a:pPr>
            <a:endParaRPr lang="sk-SK" altLang="en-US" sz="2200" b="1" dirty="0">
              <a:latin typeface="Verdana" panose="020B0604030504040204" pitchFamily="34" charset="0"/>
              <a:ea typeface="Verdana" panose="020B0604030504040204" pitchFamily="34" charset="0"/>
            </a:endParaRPr>
          </a:p>
          <a:p>
            <a:pPr marL="0" indent="0" algn="just" eaLnBrk="1" hangingPunct="1">
              <a:buNone/>
              <a:defRPr/>
            </a:pPr>
            <a:r>
              <a:rPr lang="sk-SK" altLang="en-US" sz="2400" b="1" dirty="0">
                <a:latin typeface="Verdana" panose="020B0604030504040204" pitchFamily="34" charset="0"/>
                <a:ea typeface="Verdana" panose="020B0604030504040204" pitchFamily="34" charset="0"/>
              </a:rPr>
              <a:t>Metódy</a:t>
            </a:r>
            <a:endParaRPr lang="en-US" altLang="en-US" sz="2400" b="1" dirty="0">
              <a:latin typeface="Verdana" panose="020B0604030504040204" pitchFamily="34" charset="0"/>
              <a:ea typeface="Verdana" panose="020B0604030504040204" pitchFamily="34" charset="0"/>
            </a:endParaRPr>
          </a:p>
          <a:p>
            <a:pPr eaLnBrk="1" hangingPunct="1">
              <a:defRPr/>
            </a:pPr>
            <a:r>
              <a:rPr lang="sk-SK" altLang="sk-SK" sz="2000" dirty="0">
                <a:latin typeface="Verdana" panose="020B0604030504040204" pitchFamily="34" charset="0"/>
                <a:ea typeface="Verdana" panose="020B0604030504040204" pitchFamily="34" charset="0"/>
              </a:rPr>
              <a:t>príprava sušienok (pšeničná múka, cukor, maslo, vanilka) + 5, 10, 15 a 20 % výlisky, príprava cesta, pečenie </a:t>
            </a:r>
            <a:r>
              <a:rPr lang="sk-SK" sz="2000" dirty="0">
                <a:effectLst/>
                <a:latin typeface="Verdana" panose="020B0604030504040204" pitchFamily="34" charset="0"/>
                <a:ea typeface="Verdana" panose="020B0604030504040204" pitchFamily="34" charset="0"/>
              </a:rPr>
              <a:t>150 ºC po dobu 20 minút,</a:t>
            </a:r>
            <a:endParaRPr lang="sk-SK" altLang="sk-SK" sz="2000" dirty="0">
              <a:latin typeface="Verdana" panose="020B0604030504040204" pitchFamily="34" charset="0"/>
              <a:ea typeface="Verdana" panose="020B0604030504040204" pitchFamily="34" charset="0"/>
            </a:endParaRPr>
          </a:p>
          <a:p>
            <a:pPr eaLnBrk="1" hangingPunct="1">
              <a:defRPr/>
            </a:pPr>
            <a:r>
              <a:rPr lang="sk-SK" altLang="sk-SK" sz="2000" dirty="0">
                <a:latin typeface="Verdana" panose="020B0604030504040204" pitchFamily="34" charset="0"/>
                <a:ea typeface="Verdana" panose="020B0604030504040204" pitchFamily="34" charset="0"/>
              </a:rPr>
              <a:t>tuk – </a:t>
            </a:r>
            <a:r>
              <a:rPr lang="sk-SK" altLang="sk-SK" sz="2000" dirty="0" err="1">
                <a:latin typeface="Verdana" panose="020B0604030504040204" pitchFamily="34" charset="0"/>
                <a:ea typeface="Verdana" panose="020B0604030504040204" pitchFamily="34" charset="0"/>
              </a:rPr>
              <a:t>Ancom</a:t>
            </a:r>
            <a:r>
              <a:rPr lang="sk-SK" altLang="sk-SK" sz="2000" dirty="0">
                <a:latin typeface="Verdana" panose="020B0604030504040204" pitchFamily="34" charset="0"/>
                <a:ea typeface="Verdana" panose="020B0604030504040204" pitchFamily="34" charset="0"/>
              </a:rPr>
              <a:t> XT</a:t>
            </a:r>
            <a:r>
              <a:rPr lang="en-US" altLang="sk-SK" sz="2000" dirty="0">
                <a:latin typeface="Verdana" panose="020B0604030504040204" pitchFamily="34" charset="0"/>
                <a:ea typeface="Verdana" panose="020B0604030504040204" pitchFamily="34" charset="0"/>
              </a:rPr>
              <a:t> (USA)</a:t>
            </a:r>
            <a:r>
              <a:rPr lang="sk-SK" altLang="sk-SK" sz="2000" dirty="0">
                <a:latin typeface="Verdana" panose="020B0604030504040204" pitchFamily="34" charset="0"/>
                <a:ea typeface="Verdana" panose="020B0604030504040204" pitchFamily="34" charset="0"/>
              </a:rPr>
              <a:t>,</a:t>
            </a:r>
          </a:p>
          <a:p>
            <a:pPr eaLnBrk="1" hangingPunct="1">
              <a:defRPr/>
            </a:pPr>
            <a:r>
              <a:rPr lang="sk-SK" altLang="sk-SK" sz="2000" dirty="0">
                <a:latin typeface="Verdana" panose="020B0604030504040204" pitchFamily="34" charset="0"/>
                <a:ea typeface="Verdana" panose="020B0604030504040204" pitchFamily="34" charset="0"/>
              </a:rPr>
              <a:t>sušina, </a:t>
            </a:r>
            <a:r>
              <a:rPr lang="sk-SK" altLang="sk-SK" sz="2000" dirty="0" err="1">
                <a:latin typeface="Verdana" panose="020B0604030504040204" pitchFamily="34" charset="0"/>
                <a:ea typeface="Verdana" panose="020B0604030504040204" pitchFamily="34" charset="0"/>
              </a:rPr>
              <a:t>popoloviny</a:t>
            </a:r>
            <a:r>
              <a:rPr lang="sk-SK" altLang="sk-SK" sz="2000" dirty="0">
                <a:latin typeface="Verdana" panose="020B0604030504040204" pitchFamily="34" charset="0"/>
                <a:ea typeface="Verdana" panose="020B0604030504040204" pitchFamily="34" charset="0"/>
              </a:rPr>
              <a:t>, hrubý proteín – </a:t>
            </a:r>
            <a:r>
              <a:rPr lang="en-US" altLang="sk-SK" sz="2000" dirty="0">
                <a:latin typeface="Verdana" panose="020B0604030504040204" pitchFamily="34" charset="0"/>
                <a:ea typeface="Verdana" panose="020B0604030504040204" pitchFamily="34" charset="0"/>
              </a:rPr>
              <a:t>AOAC</a:t>
            </a:r>
            <a:r>
              <a:rPr lang="sk-SK" altLang="sk-SK" sz="2000" dirty="0">
                <a:latin typeface="Verdana" panose="020B0604030504040204" pitchFamily="34" charset="0"/>
                <a:ea typeface="Verdana" panose="020B0604030504040204" pitchFamily="34" charset="0"/>
              </a:rPr>
              <a:t> (</a:t>
            </a:r>
            <a:r>
              <a:rPr lang="en-US" altLang="sk-SK" sz="2000" dirty="0">
                <a:latin typeface="Verdana" panose="020B0604030504040204" pitchFamily="34" charset="0"/>
                <a:ea typeface="Verdana" panose="020B0604030504040204" pitchFamily="34" charset="0"/>
              </a:rPr>
              <a:t>2000</a:t>
            </a:r>
            <a:r>
              <a:rPr lang="sk-SK" altLang="sk-SK" sz="2000" dirty="0">
                <a:latin typeface="Verdana" panose="020B0604030504040204" pitchFamily="34" charset="0"/>
                <a:ea typeface="Verdana" panose="020B0604030504040204" pitchFamily="34" charset="0"/>
              </a:rPr>
              <a:t>),</a:t>
            </a:r>
          </a:p>
          <a:p>
            <a:pPr eaLnBrk="1" hangingPunct="1">
              <a:defRPr/>
            </a:pPr>
            <a:r>
              <a:rPr lang="sk-SK" altLang="sk-SK" sz="2000" dirty="0">
                <a:latin typeface="Verdana" panose="020B0604030504040204" pitchFamily="34" charset="0"/>
                <a:ea typeface="Verdana" panose="020B0604030504040204" pitchFamily="34" charset="0"/>
              </a:rPr>
              <a:t>minerálne prvky – metóda </a:t>
            </a:r>
            <a:r>
              <a:rPr lang="sk-SK" altLang="sk-SK" sz="2000" kern="100" dirty="0">
                <a:latin typeface="Verdana" panose="020B0604030504040204" pitchFamily="34" charset="0"/>
                <a:ea typeface="Verdana" panose="020B0604030504040204" pitchFamily="34" charset="0"/>
              </a:rPr>
              <a:t>AAS</a:t>
            </a:r>
            <a:r>
              <a:rPr lang="sk-SK" altLang="sk-SK" sz="2000" dirty="0">
                <a:latin typeface="Verdana" panose="020B0604030504040204" pitchFamily="34" charset="0"/>
                <a:ea typeface="Verdana" panose="020B0604030504040204" pitchFamily="34" charset="0"/>
              </a:rPr>
              <a:t>,</a:t>
            </a:r>
          </a:p>
          <a:p>
            <a:pPr eaLnBrk="1" hangingPunct="1">
              <a:defRPr/>
            </a:pPr>
            <a:r>
              <a:rPr lang="sk-SK" altLang="en-US" sz="2000" dirty="0">
                <a:latin typeface="Verdana" panose="020B0604030504040204" pitchFamily="34" charset="0"/>
                <a:ea typeface="Verdana" panose="020B0604030504040204" pitchFamily="34" charset="0"/>
              </a:rPr>
              <a:t>oxidačná stabilita – </a:t>
            </a:r>
            <a:r>
              <a:rPr lang="sk-SK" altLang="en-US" sz="2000" dirty="0" err="1">
                <a:latin typeface="Verdana" panose="020B0604030504040204" pitchFamily="34" charset="0"/>
                <a:ea typeface="Verdana" panose="020B0604030504040204" pitchFamily="34" charset="0"/>
              </a:rPr>
              <a:t>Rancimat</a:t>
            </a:r>
            <a:r>
              <a:rPr lang="sk-SK" altLang="en-US" sz="2000" dirty="0">
                <a:latin typeface="Verdana" panose="020B0604030504040204" pitchFamily="34" charset="0"/>
                <a:ea typeface="Verdana" panose="020B0604030504040204" pitchFamily="34" charset="0"/>
              </a:rPr>
              <a:t>,</a:t>
            </a:r>
          </a:p>
          <a:p>
            <a:pPr eaLnBrk="1" hangingPunct="1">
              <a:defRPr/>
            </a:pPr>
            <a:r>
              <a:rPr lang="sk-SK" altLang="en-US" sz="2000" dirty="0">
                <a:latin typeface="Verdana" panose="020B0604030504040204" pitchFamily="34" charset="0"/>
                <a:ea typeface="Verdana" panose="020B0604030504040204" pitchFamily="34" charset="0"/>
              </a:rPr>
              <a:t>senzorická analýza – 9 bodová hedonická </a:t>
            </a:r>
          </a:p>
          <a:p>
            <a:pPr marL="0" indent="0" eaLnBrk="1" hangingPunct="1">
              <a:buNone/>
              <a:defRPr/>
            </a:pPr>
            <a:r>
              <a:rPr lang="sk-SK" altLang="en-US" sz="2000" dirty="0">
                <a:latin typeface="Verdana" panose="020B0604030504040204" pitchFamily="34" charset="0"/>
                <a:ea typeface="Verdana" panose="020B0604030504040204" pitchFamily="34" charset="0"/>
              </a:rPr>
              <a:t>                                   stupnica, 20 hodnotiteľov</a:t>
            </a:r>
          </a:p>
          <a:p>
            <a:pPr marL="0" indent="0" eaLnBrk="1" hangingPunct="1">
              <a:buFont typeface="Arial" charset="0"/>
              <a:buNone/>
              <a:defRPr/>
            </a:pPr>
            <a:endParaRPr lang="sk-SK" altLang="en-US" sz="2200" dirty="0">
              <a:latin typeface="Verdana" panose="020B0604030504040204" pitchFamily="34" charset="0"/>
              <a:ea typeface="Verdana" panose="020B0604030504040204" pitchFamily="34" charset="0"/>
            </a:endParaRPr>
          </a:p>
          <a:p>
            <a:pPr marL="0" indent="0" eaLnBrk="1" hangingPunct="1">
              <a:buFont typeface="Arial" charset="0"/>
              <a:buNone/>
              <a:defRPr/>
            </a:pPr>
            <a:endParaRPr lang="sk-SK" altLang="en-US" sz="2400" dirty="0"/>
          </a:p>
          <a:p>
            <a:pPr marL="0" indent="0" eaLnBrk="1" hangingPunct="1">
              <a:buFont typeface="Arial" charset="0"/>
              <a:buNone/>
              <a:defRPr/>
            </a:pPr>
            <a:endParaRPr lang="sk-SK" altLang="en-US" sz="2400" dirty="0"/>
          </a:p>
          <a:p>
            <a:pPr marL="0" indent="0" eaLnBrk="1" hangingPunct="1">
              <a:buFont typeface="Arial" charset="0"/>
              <a:buNone/>
              <a:defRPr/>
            </a:pPr>
            <a:endParaRPr lang="sk-SK" altLang="en-US" sz="2400" dirty="0"/>
          </a:p>
        </p:txBody>
      </p:sp>
      <p:sp>
        <p:nvSpPr>
          <p:cNvPr id="16387" name="Nadpis 1">
            <a:extLst>
              <a:ext uri="{FF2B5EF4-FFF2-40B4-BE49-F238E27FC236}">
                <a16:creationId xmlns:a16="http://schemas.microsoft.com/office/drawing/2014/main" id="{2B2AAA5C-31FB-9DD7-67A0-FDC88F6DE82B}"/>
              </a:ext>
            </a:extLst>
          </p:cNvPr>
          <p:cNvSpPr>
            <a:spLocks noGrp="1"/>
          </p:cNvSpPr>
          <p:nvPr>
            <p:ph type="title"/>
          </p:nvPr>
        </p:nvSpPr>
        <p:spPr>
          <a:xfrm>
            <a:off x="2436812" y="343522"/>
            <a:ext cx="6707188" cy="719138"/>
          </a:xfrm>
        </p:spPr>
        <p:txBody>
          <a:bodyPr/>
          <a:lstStyle/>
          <a:p>
            <a:pPr eaLnBrk="1" hangingPunct="1"/>
            <a:r>
              <a:rPr lang="sk-SK" altLang="sk-SK" b="1" dirty="0"/>
              <a:t>Materiál a metódy</a:t>
            </a:r>
            <a:endParaRPr lang="en-US" altLang="sk-SK" b="1" dirty="0"/>
          </a:p>
        </p:txBody>
      </p:sp>
      <p:sp>
        <p:nvSpPr>
          <p:cNvPr id="16390" name="AutoShape 18" descr="Výsledok vyh&amp;lcaron;adávania obrázkov pre dopyt salt">
            <a:extLst>
              <a:ext uri="{FF2B5EF4-FFF2-40B4-BE49-F238E27FC236}">
                <a16:creationId xmlns:a16="http://schemas.microsoft.com/office/drawing/2014/main" id="{FE6767F9-B248-0F70-01D2-519223806312}"/>
              </a:ext>
            </a:extLst>
          </p:cNvPr>
          <p:cNvSpPr>
            <a:spLocks noChangeAspect="1" noChangeArrowheads="1"/>
          </p:cNvSpPr>
          <p:nvPr/>
        </p:nvSpPr>
        <p:spPr bwMode="auto">
          <a:xfrm>
            <a:off x="155575" y="-830263"/>
            <a:ext cx="2619375" cy="17430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endParaRPr lang="en-GB" altLang="sk-SK" sz="1800">
              <a:latin typeface="Arial" panose="020B0604020202020204" pitchFamily="34" charset="0"/>
            </a:endParaRPr>
          </a:p>
        </p:txBody>
      </p:sp>
      <p:sp>
        <p:nvSpPr>
          <p:cNvPr id="16391" name="AutoShape 20" descr="Výsledok vyh&amp;lcaron;adávania obrázkov pre dopyt salt">
            <a:extLst>
              <a:ext uri="{FF2B5EF4-FFF2-40B4-BE49-F238E27FC236}">
                <a16:creationId xmlns:a16="http://schemas.microsoft.com/office/drawing/2014/main" id="{D31224F5-BE6D-B5AC-F0FC-1B282C674590}"/>
              </a:ext>
            </a:extLst>
          </p:cNvPr>
          <p:cNvSpPr>
            <a:spLocks noChangeAspect="1" noChangeArrowheads="1"/>
          </p:cNvSpPr>
          <p:nvPr/>
        </p:nvSpPr>
        <p:spPr bwMode="auto">
          <a:xfrm>
            <a:off x="307975" y="-677863"/>
            <a:ext cx="2619375" cy="17430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endParaRPr lang="en-GB" altLang="sk-SK" sz="1800">
              <a:latin typeface="Arial" panose="020B0604020202020204" pitchFamily="34" charset="0"/>
            </a:endParaRPr>
          </a:p>
        </p:txBody>
      </p:sp>
      <p:sp>
        <p:nvSpPr>
          <p:cNvPr id="16394" name="AutoShape 30" descr="Výsledok vyh&amp;lcaron;adávania obrázkov pre dopyt salt">
            <a:extLst>
              <a:ext uri="{FF2B5EF4-FFF2-40B4-BE49-F238E27FC236}">
                <a16:creationId xmlns:a16="http://schemas.microsoft.com/office/drawing/2014/main" id="{7F9BE0E0-44ED-79A1-C780-FC9942C7B28B}"/>
              </a:ext>
            </a:extLst>
          </p:cNvPr>
          <p:cNvSpPr>
            <a:spLocks noChangeAspect="1" noChangeArrowheads="1"/>
          </p:cNvSpPr>
          <p:nvPr/>
        </p:nvSpPr>
        <p:spPr bwMode="auto">
          <a:xfrm>
            <a:off x="460375" y="-525463"/>
            <a:ext cx="2619375" cy="17430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endParaRPr lang="en-GB" altLang="sk-SK" sz="1800">
              <a:latin typeface="Arial" panose="020B0604020202020204" pitchFamily="34" charset="0"/>
            </a:endParaRPr>
          </a:p>
        </p:txBody>
      </p:sp>
      <p:pic>
        <p:nvPicPr>
          <p:cNvPr id="4" name="Picture 14" descr="Výsledok vyh&amp;lcaron;adávania obrázkov pre dopyt muffle oven">
            <a:extLst>
              <a:ext uri="{FF2B5EF4-FFF2-40B4-BE49-F238E27FC236}">
                <a16:creationId xmlns:a16="http://schemas.microsoft.com/office/drawing/2014/main" id="{84688070-E783-819C-F08C-CFB468EBB8E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372200" y="1466185"/>
            <a:ext cx="1871662" cy="1377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Obrázok 4">
            <a:extLst>
              <a:ext uri="{FF2B5EF4-FFF2-40B4-BE49-F238E27FC236}">
                <a16:creationId xmlns:a16="http://schemas.microsoft.com/office/drawing/2014/main" id="{3DEF3B61-08CA-7A22-68BA-491EDF4E88AE}"/>
              </a:ext>
            </a:extLst>
          </p:cNvPr>
          <p:cNvPicPr>
            <a:picLocks noChangeAspect="1"/>
          </p:cNvPicPr>
          <p:nvPr/>
        </p:nvPicPr>
        <p:blipFill>
          <a:blip r:embed="rId3"/>
          <a:stretch>
            <a:fillRect/>
          </a:stretch>
        </p:blipFill>
        <p:spPr>
          <a:xfrm>
            <a:off x="1617662" y="0"/>
            <a:ext cx="1838164" cy="1419279"/>
          </a:xfrm>
          <a:prstGeom prst="rect">
            <a:avLst/>
          </a:prstGeom>
        </p:spPr>
      </p:pic>
      <p:pic>
        <p:nvPicPr>
          <p:cNvPr id="7" name="Obrázok 6">
            <a:extLst>
              <a:ext uri="{FF2B5EF4-FFF2-40B4-BE49-F238E27FC236}">
                <a16:creationId xmlns:a16="http://schemas.microsoft.com/office/drawing/2014/main" id="{948E2C97-F81D-6DDF-7FF8-1D4DD91BAC8E}"/>
              </a:ext>
            </a:extLst>
          </p:cNvPr>
          <p:cNvPicPr>
            <a:picLocks noChangeAspect="1"/>
          </p:cNvPicPr>
          <p:nvPr/>
        </p:nvPicPr>
        <p:blipFill>
          <a:blip r:embed="rId4"/>
          <a:stretch>
            <a:fillRect/>
          </a:stretch>
        </p:blipFill>
        <p:spPr>
          <a:xfrm>
            <a:off x="6876256" y="4725144"/>
            <a:ext cx="2112980" cy="1745836"/>
          </a:xfrm>
          <a:prstGeom prst="rect">
            <a:avLst/>
          </a:prstGeom>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0" name="Title 1">
            <a:extLst>
              <a:ext uri="{FF2B5EF4-FFF2-40B4-BE49-F238E27FC236}">
                <a16:creationId xmlns:a16="http://schemas.microsoft.com/office/drawing/2014/main" id="{5530A2E4-E5ED-5F03-599F-406E13DCD58C}"/>
              </a:ext>
            </a:extLst>
          </p:cNvPr>
          <p:cNvSpPr>
            <a:spLocks noGrp="1"/>
          </p:cNvSpPr>
          <p:nvPr>
            <p:ph type="title"/>
          </p:nvPr>
        </p:nvSpPr>
        <p:spPr>
          <a:xfrm>
            <a:off x="323528" y="769268"/>
            <a:ext cx="8229600" cy="1143000"/>
          </a:xfrm>
        </p:spPr>
        <p:txBody>
          <a:bodyPr/>
          <a:lstStyle/>
          <a:p>
            <a:r>
              <a:rPr lang="sk-SK" dirty="0"/>
              <a:t>Sušienky</a:t>
            </a:r>
            <a:endParaRPr lang="en-US" dirty="0"/>
          </a:p>
        </p:txBody>
      </p:sp>
      <p:pic>
        <p:nvPicPr>
          <p:cNvPr id="1025" name="Obrázok 1">
            <a:extLst>
              <a:ext uri="{FF2B5EF4-FFF2-40B4-BE49-F238E27FC236}">
                <a16:creationId xmlns:a16="http://schemas.microsoft.com/office/drawing/2014/main" id="{FF26DC68-559F-178F-FD79-9B9854869608}"/>
              </a:ext>
            </a:extLst>
          </p:cNvPr>
          <p:cNvPicPr preferRelativeResize="0">
            <a:picLocks noChangeArrowheads="1"/>
          </p:cNvPicPr>
          <p:nvPr/>
        </p:nvPicPr>
        <p:blipFill>
          <a:blip r:embed="rId2">
            <a:extLst>
              <a:ext uri="{28A0092B-C50C-407E-A947-70E740481C1C}">
                <a14:useLocalDpi xmlns:a14="http://schemas.microsoft.com/office/drawing/2010/main" val="0"/>
              </a:ext>
            </a:extLst>
          </a:blip>
          <a:srcRect l="6206" t="38248" r="13258" b="28847"/>
          <a:stretch>
            <a:fillRect/>
          </a:stretch>
        </p:blipFill>
        <p:spPr bwMode="auto">
          <a:xfrm rot="21600000">
            <a:off x="539552" y="2168096"/>
            <a:ext cx="8229600" cy="2521807"/>
          </a:xfrm>
          <a:prstGeom prst="rect">
            <a:avLst/>
          </a:prstGeom>
          <a:solidFill>
            <a:srgbClr val="FFFFFF"/>
          </a:solidFill>
        </p:spPr>
      </p:pic>
      <p:sp>
        <p:nvSpPr>
          <p:cNvPr id="4" name="Rectangle 2">
            <a:extLst>
              <a:ext uri="{FF2B5EF4-FFF2-40B4-BE49-F238E27FC236}">
                <a16:creationId xmlns:a16="http://schemas.microsoft.com/office/drawing/2014/main" id="{ED19A5E6-76A7-930D-9D85-F6C617AD9545}"/>
              </a:ext>
            </a:extLst>
          </p:cNvPr>
          <p:cNvSpPr>
            <a:spLocks noChangeArrowheads="1"/>
          </p:cNvSpPr>
          <p:nvPr/>
        </p:nvSpPr>
        <p:spPr bwMode="auto">
          <a:xfrm>
            <a:off x="2123728" y="1340768"/>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sk-SK"/>
          </a:p>
        </p:txBody>
      </p:sp>
    </p:spTree>
    <p:extLst>
      <p:ext uri="{BB962C8B-B14F-4D97-AF65-F5344CB8AC3E}">
        <p14:creationId xmlns:p14="http://schemas.microsoft.com/office/powerpoint/2010/main" val="131568788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Nadpis 1">
            <a:extLst>
              <a:ext uri="{FF2B5EF4-FFF2-40B4-BE49-F238E27FC236}">
                <a16:creationId xmlns:a16="http://schemas.microsoft.com/office/drawing/2014/main" id="{BDDD740E-7F05-6411-DA31-785463ECEF52}"/>
              </a:ext>
            </a:extLst>
          </p:cNvPr>
          <p:cNvSpPr txBox="1">
            <a:spLocks/>
          </p:cNvSpPr>
          <p:nvPr/>
        </p:nvSpPr>
        <p:spPr bwMode="auto">
          <a:xfrm>
            <a:off x="2166788" y="850984"/>
            <a:ext cx="4955007" cy="3595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pPr eaLnBrk="1" hangingPunct="1"/>
            <a:r>
              <a:rPr lang="sk-SK" altLang="sk-SK" b="1" dirty="0"/>
              <a:t>Výsledky</a:t>
            </a:r>
            <a:endParaRPr lang="en-US" altLang="sk-SK" b="1" dirty="0"/>
          </a:p>
        </p:txBody>
      </p:sp>
      <p:sp>
        <p:nvSpPr>
          <p:cNvPr id="7" name="BlokTextu 6">
            <a:extLst>
              <a:ext uri="{FF2B5EF4-FFF2-40B4-BE49-F238E27FC236}">
                <a16:creationId xmlns:a16="http://schemas.microsoft.com/office/drawing/2014/main" id="{EA9DC9C0-94A3-9113-B974-386510250722}"/>
              </a:ext>
            </a:extLst>
          </p:cNvPr>
          <p:cNvSpPr txBox="1">
            <a:spLocks noChangeArrowheads="1"/>
          </p:cNvSpPr>
          <p:nvPr/>
        </p:nvSpPr>
        <p:spPr bwMode="auto">
          <a:xfrm>
            <a:off x="174909" y="3743188"/>
            <a:ext cx="576263"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sk-SK" altLang="sk-SK" sz="1800" dirty="0">
                <a:latin typeface="Arial" panose="020B0604020202020204" pitchFamily="34" charset="0"/>
              </a:rPr>
              <a:t>n=3</a:t>
            </a:r>
          </a:p>
        </p:txBody>
      </p:sp>
      <p:graphicFrame>
        <p:nvGraphicFramePr>
          <p:cNvPr id="9" name="Tabuľka 8">
            <a:extLst>
              <a:ext uri="{FF2B5EF4-FFF2-40B4-BE49-F238E27FC236}">
                <a16:creationId xmlns:a16="http://schemas.microsoft.com/office/drawing/2014/main" id="{40D3C865-8A77-06E1-7E8F-6A1B35A43FFD}"/>
              </a:ext>
            </a:extLst>
          </p:cNvPr>
          <p:cNvGraphicFramePr>
            <a:graphicFrameLocks noGrp="1"/>
          </p:cNvGraphicFramePr>
          <p:nvPr>
            <p:extLst>
              <p:ext uri="{D42A27DB-BD31-4B8C-83A1-F6EECF244321}">
                <p14:modId xmlns:p14="http://schemas.microsoft.com/office/powerpoint/2010/main" val="3202231932"/>
              </p:ext>
            </p:extLst>
          </p:nvPr>
        </p:nvGraphicFramePr>
        <p:xfrm>
          <a:off x="900161" y="2204864"/>
          <a:ext cx="7488263" cy="3816422"/>
        </p:xfrm>
        <a:graphic>
          <a:graphicData uri="http://schemas.openxmlformats.org/drawingml/2006/table">
            <a:tbl>
              <a:tblPr firstRow="1" firstCol="1" bandRow="1">
                <a:tableStyleId>{5C22544A-7EE6-4342-B048-85BDC9FD1C3A}</a:tableStyleId>
              </a:tblPr>
              <a:tblGrid>
                <a:gridCol w="1406911">
                  <a:extLst>
                    <a:ext uri="{9D8B030D-6E8A-4147-A177-3AD203B41FA5}">
                      <a16:colId xmlns:a16="http://schemas.microsoft.com/office/drawing/2014/main" val="2829511329"/>
                    </a:ext>
                  </a:extLst>
                </a:gridCol>
                <a:gridCol w="1152128">
                  <a:extLst>
                    <a:ext uri="{9D8B030D-6E8A-4147-A177-3AD203B41FA5}">
                      <a16:colId xmlns:a16="http://schemas.microsoft.com/office/drawing/2014/main" val="3282718761"/>
                    </a:ext>
                  </a:extLst>
                </a:gridCol>
                <a:gridCol w="1152128">
                  <a:extLst>
                    <a:ext uri="{9D8B030D-6E8A-4147-A177-3AD203B41FA5}">
                      <a16:colId xmlns:a16="http://schemas.microsoft.com/office/drawing/2014/main" val="131032777"/>
                    </a:ext>
                  </a:extLst>
                </a:gridCol>
                <a:gridCol w="1325375">
                  <a:extLst>
                    <a:ext uri="{9D8B030D-6E8A-4147-A177-3AD203B41FA5}">
                      <a16:colId xmlns:a16="http://schemas.microsoft.com/office/drawing/2014/main" val="1157344480"/>
                    </a:ext>
                  </a:extLst>
                </a:gridCol>
                <a:gridCol w="1152128">
                  <a:extLst>
                    <a:ext uri="{9D8B030D-6E8A-4147-A177-3AD203B41FA5}">
                      <a16:colId xmlns:a16="http://schemas.microsoft.com/office/drawing/2014/main" val="3796015810"/>
                    </a:ext>
                  </a:extLst>
                </a:gridCol>
                <a:gridCol w="1299593">
                  <a:extLst>
                    <a:ext uri="{9D8B030D-6E8A-4147-A177-3AD203B41FA5}">
                      <a16:colId xmlns:a16="http://schemas.microsoft.com/office/drawing/2014/main" val="1893905427"/>
                    </a:ext>
                  </a:extLst>
                </a:gridCol>
              </a:tblGrid>
              <a:tr h="1090407">
                <a:tc>
                  <a:txBody>
                    <a:bodyPr/>
                    <a:lstStyle/>
                    <a:p>
                      <a:pPr algn="ctr">
                        <a:spcAft>
                          <a:spcPts val="600"/>
                        </a:spcAft>
                      </a:pPr>
                      <a:r>
                        <a:rPr lang="sk-SK" sz="1600" dirty="0">
                          <a:effectLst/>
                        </a:rPr>
                        <a:t>Vzorka</a:t>
                      </a:r>
                      <a:endParaRPr lang="sk-SK" sz="1600" dirty="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algn="ctr">
                        <a:spcAft>
                          <a:spcPts val="600"/>
                        </a:spcAft>
                      </a:pPr>
                      <a:r>
                        <a:rPr lang="sk-SK" sz="1600" dirty="0">
                          <a:effectLst/>
                        </a:rPr>
                        <a:t>Sušina </a:t>
                      </a:r>
                    </a:p>
                    <a:p>
                      <a:pPr algn="ctr">
                        <a:spcAft>
                          <a:spcPts val="600"/>
                        </a:spcAft>
                      </a:pPr>
                      <a:r>
                        <a:rPr lang="sk-SK" sz="1600" dirty="0">
                          <a:effectLst/>
                        </a:rPr>
                        <a:t>[%]</a:t>
                      </a:r>
                      <a:endParaRPr lang="sk-SK" sz="1600" dirty="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algn="ctr">
                        <a:spcAft>
                          <a:spcPts val="600"/>
                        </a:spcAft>
                      </a:pPr>
                      <a:r>
                        <a:rPr lang="sk-SK" sz="1600">
                          <a:effectLst/>
                        </a:rPr>
                        <a:t>Popoloviny [%]</a:t>
                      </a:r>
                      <a:endParaRPr lang="sk-SK" sz="160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algn="ctr">
                        <a:spcAft>
                          <a:spcPts val="600"/>
                        </a:spcAft>
                      </a:pPr>
                      <a:r>
                        <a:rPr lang="sk-SK" sz="1600" dirty="0">
                          <a:effectLst/>
                        </a:rPr>
                        <a:t>Tuk </a:t>
                      </a:r>
                    </a:p>
                    <a:p>
                      <a:pPr algn="ctr">
                        <a:spcAft>
                          <a:spcPts val="600"/>
                        </a:spcAft>
                      </a:pPr>
                      <a:r>
                        <a:rPr lang="sk-SK" sz="1600" dirty="0">
                          <a:effectLst/>
                        </a:rPr>
                        <a:t>[%]</a:t>
                      </a:r>
                      <a:endParaRPr lang="sk-SK" sz="1600" dirty="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algn="ctr">
                        <a:spcAft>
                          <a:spcPts val="600"/>
                        </a:spcAft>
                      </a:pPr>
                      <a:r>
                        <a:rPr lang="sk-SK" sz="1600" dirty="0">
                          <a:effectLst/>
                        </a:rPr>
                        <a:t>Hrubý proteín </a:t>
                      </a:r>
                    </a:p>
                    <a:p>
                      <a:pPr algn="ctr">
                        <a:spcAft>
                          <a:spcPts val="600"/>
                        </a:spcAft>
                      </a:pPr>
                      <a:r>
                        <a:rPr lang="sk-SK" sz="1600" dirty="0">
                          <a:effectLst/>
                        </a:rPr>
                        <a:t>[%]</a:t>
                      </a:r>
                      <a:endParaRPr lang="sk-SK" sz="1600" dirty="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algn="ctr">
                        <a:spcAft>
                          <a:spcPts val="600"/>
                        </a:spcAft>
                      </a:pPr>
                      <a:r>
                        <a:rPr lang="sk-SK" sz="1600" dirty="0">
                          <a:effectLst/>
                        </a:rPr>
                        <a:t>Oxidačná stabilita</a:t>
                      </a:r>
                    </a:p>
                    <a:p>
                      <a:pPr algn="ctr">
                        <a:spcAft>
                          <a:spcPts val="600"/>
                        </a:spcAft>
                      </a:pPr>
                      <a:r>
                        <a:rPr lang="sk-SK" sz="1600" dirty="0">
                          <a:effectLst/>
                        </a:rPr>
                        <a:t> [h]</a:t>
                      </a:r>
                      <a:endParaRPr lang="sk-SK" sz="1600" dirty="0">
                        <a:effectLst/>
                        <a:latin typeface="Times New Roman" panose="02020603050405020304" pitchFamily="18" charset="0"/>
                        <a:ea typeface="Times New Roman" panose="02020603050405020304" pitchFamily="18" charset="0"/>
                      </a:endParaRPr>
                    </a:p>
                  </a:txBody>
                  <a:tcPr marL="68580" marR="68580" marT="0" marB="0" anchor="ctr"/>
                </a:tc>
                <a:extLst>
                  <a:ext uri="{0D108BD9-81ED-4DB2-BD59-A6C34878D82A}">
                    <a16:rowId xmlns:a16="http://schemas.microsoft.com/office/drawing/2014/main" val="1067969370"/>
                  </a:ext>
                </a:extLst>
              </a:tr>
              <a:tr h="545203">
                <a:tc>
                  <a:txBody>
                    <a:bodyPr/>
                    <a:lstStyle/>
                    <a:p>
                      <a:pPr algn="ctr">
                        <a:spcAft>
                          <a:spcPts val="600"/>
                        </a:spcAft>
                      </a:pPr>
                      <a:r>
                        <a:rPr lang="sk-SK" sz="1600" dirty="0">
                          <a:effectLst/>
                        </a:rPr>
                        <a:t>Kontrola</a:t>
                      </a:r>
                      <a:endParaRPr lang="sk-SK" sz="1600" dirty="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algn="ctr">
                        <a:spcAft>
                          <a:spcPts val="600"/>
                        </a:spcAft>
                      </a:pPr>
                      <a:r>
                        <a:rPr lang="sk-SK" sz="1600" dirty="0">
                          <a:effectLst/>
                        </a:rPr>
                        <a:t>94,43 ±0,11</a:t>
                      </a:r>
                      <a:endParaRPr lang="sk-SK" sz="1600" dirty="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algn="ctr">
                        <a:spcAft>
                          <a:spcPts val="600"/>
                        </a:spcAft>
                      </a:pPr>
                      <a:r>
                        <a:rPr lang="sk-SK" sz="1600" dirty="0">
                          <a:effectLst/>
                        </a:rPr>
                        <a:t>0,25 ±0,03</a:t>
                      </a:r>
                      <a:endParaRPr lang="sk-SK" sz="1600" dirty="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algn="ctr">
                        <a:spcAft>
                          <a:spcPts val="600"/>
                        </a:spcAft>
                      </a:pPr>
                      <a:r>
                        <a:rPr lang="sk-SK" sz="1600" dirty="0">
                          <a:effectLst/>
                        </a:rPr>
                        <a:t>22,51 ±0,22</a:t>
                      </a:r>
                      <a:endParaRPr lang="sk-SK" sz="1600" dirty="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algn="ctr">
                        <a:spcAft>
                          <a:spcPts val="600"/>
                        </a:spcAft>
                      </a:pPr>
                      <a:r>
                        <a:rPr lang="sk-SK" sz="1600">
                          <a:effectLst/>
                        </a:rPr>
                        <a:t>5,97 ±0,33</a:t>
                      </a:r>
                      <a:endParaRPr lang="sk-SK" sz="160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algn="ctr">
                        <a:spcAft>
                          <a:spcPts val="600"/>
                        </a:spcAft>
                      </a:pPr>
                      <a:r>
                        <a:rPr lang="sk-SK" sz="1600">
                          <a:effectLst/>
                        </a:rPr>
                        <a:t>18,35 ±0,34</a:t>
                      </a:r>
                      <a:endParaRPr lang="sk-SK" sz="1600">
                        <a:effectLst/>
                        <a:latin typeface="Times New Roman" panose="02020603050405020304" pitchFamily="18" charset="0"/>
                        <a:ea typeface="Times New Roman" panose="02020603050405020304" pitchFamily="18" charset="0"/>
                      </a:endParaRPr>
                    </a:p>
                  </a:txBody>
                  <a:tcPr marL="68580" marR="68580" marT="0" marB="0" anchor="ctr"/>
                </a:tc>
                <a:extLst>
                  <a:ext uri="{0D108BD9-81ED-4DB2-BD59-A6C34878D82A}">
                    <a16:rowId xmlns:a16="http://schemas.microsoft.com/office/drawing/2014/main" val="2790419221"/>
                  </a:ext>
                </a:extLst>
              </a:tr>
              <a:tr h="545203">
                <a:tc>
                  <a:txBody>
                    <a:bodyPr/>
                    <a:lstStyle/>
                    <a:p>
                      <a:pPr algn="ctr">
                        <a:spcAft>
                          <a:spcPts val="600"/>
                        </a:spcAft>
                      </a:pPr>
                      <a:r>
                        <a:rPr lang="sk-SK" sz="1600" dirty="0">
                          <a:effectLst/>
                        </a:rPr>
                        <a:t>5 % prídavok</a:t>
                      </a:r>
                      <a:endParaRPr lang="sk-SK" sz="1600" dirty="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algn="ctr">
                        <a:spcAft>
                          <a:spcPts val="600"/>
                        </a:spcAft>
                      </a:pPr>
                      <a:r>
                        <a:rPr lang="sk-SK" sz="1600">
                          <a:effectLst/>
                        </a:rPr>
                        <a:t>95,39 ±0,09</a:t>
                      </a:r>
                      <a:endParaRPr lang="sk-SK" sz="160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algn="ctr">
                        <a:spcAft>
                          <a:spcPts val="600"/>
                        </a:spcAft>
                      </a:pPr>
                      <a:r>
                        <a:rPr lang="sk-SK" sz="1600" b="1" dirty="0">
                          <a:solidFill>
                            <a:srgbClr val="FF0000"/>
                          </a:solidFill>
                          <a:effectLst/>
                        </a:rPr>
                        <a:t>0,42 ±0,05</a:t>
                      </a:r>
                      <a:endParaRPr lang="sk-SK" sz="1600" b="1" dirty="0">
                        <a:solidFill>
                          <a:srgbClr val="FF0000"/>
                        </a:solidFill>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algn="ctr">
                        <a:spcAft>
                          <a:spcPts val="600"/>
                        </a:spcAft>
                      </a:pPr>
                      <a:r>
                        <a:rPr lang="sk-SK" sz="1600" dirty="0">
                          <a:effectLst/>
                        </a:rPr>
                        <a:t>22,61 ±0,23</a:t>
                      </a:r>
                      <a:endParaRPr lang="sk-SK" sz="1600" dirty="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algn="ctr">
                        <a:spcAft>
                          <a:spcPts val="600"/>
                        </a:spcAft>
                      </a:pPr>
                      <a:r>
                        <a:rPr lang="sk-SK" sz="1600" dirty="0">
                          <a:effectLst/>
                        </a:rPr>
                        <a:t>6,17 ±0,17</a:t>
                      </a:r>
                      <a:endParaRPr lang="sk-SK" sz="1600" dirty="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algn="ctr">
                        <a:spcAft>
                          <a:spcPts val="600"/>
                        </a:spcAft>
                      </a:pPr>
                      <a:r>
                        <a:rPr lang="sk-SK" sz="1600">
                          <a:effectLst/>
                        </a:rPr>
                        <a:t>18,74 ±0,32</a:t>
                      </a:r>
                      <a:endParaRPr lang="sk-SK" sz="1600">
                        <a:effectLst/>
                        <a:latin typeface="Times New Roman" panose="02020603050405020304" pitchFamily="18" charset="0"/>
                        <a:ea typeface="Times New Roman" panose="02020603050405020304" pitchFamily="18" charset="0"/>
                      </a:endParaRPr>
                    </a:p>
                  </a:txBody>
                  <a:tcPr marL="68580" marR="68580" marT="0" marB="0" anchor="ctr"/>
                </a:tc>
                <a:extLst>
                  <a:ext uri="{0D108BD9-81ED-4DB2-BD59-A6C34878D82A}">
                    <a16:rowId xmlns:a16="http://schemas.microsoft.com/office/drawing/2014/main" val="688502298"/>
                  </a:ext>
                </a:extLst>
              </a:tr>
              <a:tr h="545203">
                <a:tc>
                  <a:txBody>
                    <a:bodyPr/>
                    <a:lstStyle/>
                    <a:p>
                      <a:pPr algn="ctr">
                        <a:spcAft>
                          <a:spcPts val="600"/>
                        </a:spcAft>
                      </a:pPr>
                      <a:r>
                        <a:rPr lang="sk-SK" sz="1600" dirty="0">
                          <a:effectLst/>
                        </a:rPr>
                        <a:t>10 % prídavok</a:t>
                      </a:r>
                      <a:endParaRPr lang="sk-SK" sz="1600" dirty="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algn="ctr">
                        <a:spcAft>
                          <a:spcPts val="600"/>
                        </a:spcAft>
                      </a:pPr>
                      <a:r>
                        <a:rPr lang="sk-SK" sz="1600">
                          <a:effectLst/>
                        </a:rPr>
                        <a:t>93,72 ±0,12</a:t>
                      </a:r>
                      <a:endParaRPr lang="sk-SK" sz="160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algn="ctr">
                        <a:spcAft>
                          <a:spcPts val="600"/>
                        </a:spcAft>
                      </a:pPr>
                      <a:r>
                        <a:rPr lang="sk-SK" sz="1600" b="1" dirty="0">
                          <a:solidFill>
                            <a:srgbClr val="FF0000"/>
                          </a:solidFill>
                          <a:effectLst/>
                        </a:rPr>
                        <a:t>0,56 ±0,01</a:t>
                      </a:r>
                      <a:endParaRPr lang="sk-SK" sz="1600" b="1" dirty="0">
                        <a:solidFill>
                          <a:srgbClr val="FF0000"/>
                        </a:solidFill>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algn="ctr">
                        <a:spcAft>
                          <a:spcPts val="600"/>
                        </a:spcAft>
                      </a:pPr>
                      <a:r>
                        <a:rPr lang="sk-SK" sz="1600" dirty="0">
                          <a:effectLst/>
                        </a:rPr>
                        <a:t>23,69 ±0,12</a:t>
                      </a:r>
                      <a:endParaRPr lang="sk-SK" sz="1600" dirty="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algn="ctr">
                        <a:spcAft>
                          <a:spcPts val="600"/>
                        </a:spcAft>
                      </a:pPr>
                      <a:r>
                        <a:rPr lang="sk-SK" sz="1600" b="1" dirty="0">
                          <a:solidFill>
                            <a:srgbClr val="FF0000"/>
                          </a:solidFill>
                          <a:effectLst/>
                        </a:rPr>
                        <a:t>6,29 ±0,24</a:t>
                      </a:r>
                      <a:endParaRPr lang="sk-SK" sz="1600" b="1" dirty="0">
                        <a:solidFill>
                          <a:srgbClr val="FF0000"/>
                        </a:solidFill>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algn="ctr">
                        <a:spcAft>
                          <a:spcPts val="600"/>
                        </a:spcAft>
                      </a:pPr>
                      <a:r>
                        <a:rPr lang="sk-SK" sz="1600" b="1" dirty="0">
                          <a:solidFill>
                            <a:srgbClr val="FF0000"/>
                          </a:solidFill>
                          <a:effectLst/>
                        </a:rPr>
                        <a:t>21,25 ±0,15</a:t>
                      </a:r>
                      <a:endParaRPr lang="sk-SK" sz="1600" b="1" dirty="0">
                        <a:solidFill>
                          <a:srgbClr val="FF0000"/>
                        </a:solidFill>
                        <a:effectLst/>
                        <a:latin typeface="Times New Roman" panose="02020603050405020304" pitchFamily="18" charset="0"/>
                        <a:ea typeface="Times New Roman" panose="02020603050405020304" pitchFamily="18" charset="0"/>
                      </a:endParaRPr>
                    </a:p>
                  </a:txBody>
                  <a:tcPr marL="68580" marR="68580" marT="0" marB="0" anchor="ctr"/>
                </a:tc>
                <a:extLst>
                  <a:ext uri="{0D108BD9-81ED-4DB2-BD59-A6C34878D82A}">
                    <a16:rowId xmlns:a16="http://schemas.microsoft.com/office/drawing/2014/main" val="2533720744"/>
                  </a:ext>
                </a:extLst>
              </a:tr>
              <a:tr h="545203">
                <a:tc>
                  <a:txBody>
                    <a:bodyPr/>
                    <a:lstStyle/>
                    <a:p>
                      <a:pPr algn="ctr">
                        <a:spcAft>
                          <a:spcPts val="600"/>
                        </a:spcAft>
                      </a:pPr>
                      <a:r>
                        <a:rPr lang="sk-SK" sz="1600" dirty="0">
                          <a:effectLst/>
                        </a:rPr>
                        <a:t>15 % prídavok</a:t>
                      </a:r>
                      <a:endParaRPr lang="sk-SK" sz="1600" dirty="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algn="ctr">
                        <a:spcAft>
                          <a:spcPts val="600"/>
                        </a:spcAft>
                      </a:pPr>
                      <a:r>
                        <a:rPr lang="sk-SK" sz="1600">
                          <a:effectLst/>
                        </a:rPr>
                        <a:t>95,75 ±0,13</a:t>
                      </a:r>
                      <a:endParaRPr lang="sk-SK" sz="160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algn="ctr">
                        <a:spcAft>
                          <a:spcPts val="600"/>
                        </a:spcAft>
                      </a:pPr>
                      <a:r>
                        <a:rPr lang="sk-SK" sz="1600" b="1" dirty="0">
                          <a:solidFill>
                            <a:srgbClr val="FF0000"/>
                          </a:solidFill>
                          <a:effectLst/>
                        </a:rPr>
                        <a:t>0,66 ±0,05</a:t>
                      </a:r>
                      <a:endParaRPr lang="sk-SK" sz="1600" b="1" dirty="0">
                        <a:solidFill>
                          <a:srgbClr val="FF0000"/>
                        </a:solidFill>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algn="ctr">
                        <a:spcAft>
                          <a:spcPts val="600"/>
                        </a:spcAft>
                      </a:pPr>
                      <a:r>
                        <a:rPr lang="sk-SK" sz="1600" dirty="0">
                          <a:effectLst/>
                        </a:rPr>
                        <a:t>23,79 ±0,32</a:t>
                      </a:r>
                      <a:endParaRPr lang="sk-SK" sz="1600" dirty="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algn="ctr">
                        <a:spcAft>
                          <a:spcPts val="600"/>
                        </a:spcAft>
                      </a:pPr>
                      <a:r>
                        <a:rPr lang="sk-SK" sz="1600" b="1" dirty="0">
                          <a:solidFill>
                            <a:srgbClr val="FF0000"/>
                          </a:solidFill>
                          <a:effectLst/>
                        </a:rPr>
                        <a:t>6,35 ±0,12</a:t>
                      </a:r>
                      <a:endParaRPr lang="sk-SK" sz="1600" b="1" dirty="0">
                        <a:solidFill>
                          <a:srgbClr val="FF0000"/>
                        </a:solidFill>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algn="ctr">
                        <a:spcAft>
                          <a:spcPts val="600"/>
                        </a:spcAft>
                      </a:pPr>
                      <a:r>
                        <a:rPr lang="sk-SK" sz="1600" b="1" dirty="0">
                          <a:solidFill>
                            <a:srgbClr val="FF0000"/>
                          </a:solidFill>
                          <a:effectLst/>
                        </a:rPr>
                        <a:t>32,37 ±0,23</a:t>
                      </a:r>
                      <a:endParaRPr lang="sk-SK" sz="1600" b="1" dirty="0">
                        <a:solidFill>
                          <a:srgbClr val="FF0000"/>
                        </a:solidFill>
                        <a:effectLst/>
                        <a:latin typeface="Times New Roman" panose="02020603050405020304" pitchFamily="18" charset="0"/>
                        <a:ea typeface="Times New Roman" panose="02020603050405020304" pitchFamily="18" charset="0"/>
                      </a:endParaRPr>
                    </a:p>
                  </a:txBody>
                  <a:tcPr marL="68580" marR="68580" marT="0" marB="0" anchor="ctr"/>
                </a:tc>
                <a:extLst>
                  <a:ext uri="{0D108BD9-81ED-4DB2-BD59-A6C34878D82A}">
                    <a16:rowId xmlns:a16="http://schemas.microsoft.com/office/drawing/2014/main" val="3855872566"/>
                  </a:ext>
                </a:extLst>
              </a:tr>
              <a:tr h="545203">
                <a:tc>
                  <a:txBody>
                    <a:bodyPr/>
                    <a:lstStyle/>
                    <a:p>
                      <a:pPr algn="ctr">
                        <a:spcAft>
                          <a:spcPts val="600"/>
                        </a:spcAft>
                      </a:pPr>
                      <a:r>
                        <a:rPr lang="sk-SK" sz="1600" dirty="0">
                          <a:effectLst/>
                        </a:rPr>
                        <a:t>20 % prídavok</a:t>
                      </a:r>
                      <a:endParaRPr lang="sk-SK" sz="1600" dirty="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algn="ctr">
                        <a:spcAft>
                          <a:spcPts val="600"/>
                        </a:spcAft>
                      </a:pPr>
                      <a:r>
                        <a:rPr lang="sk-SK" sz="1600">
                          <a:effectLst/>
                        </a:rPr>
                        <a:t>93,96 ±0,07</a:t>
                      </a:r>
                      <a:endParaRPr lang="sk-SK" sz="160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algn="ctr">
                        <a:spcAft>
                          <a:spcPts val="600"/>
                        </a:spcAft>
                      </a:pPr>
                      <a:r>
                        <a:rPr lang="sk-SK" sz="1600" b="1" dirty="0">
                          <a:solidFill>
                            <a:srgbClr val="FF0000"/>
                          </a:solidFill>
                          <a:effectLst/>
                        </a:rPr>
                        <a:t>0,71 ±0,02</a:t>
                      </a:r>
                      <a:endParaRPr lang="sk-SK" sz="1600" b="1" dirty="0">
                        <a:solidFill>
                          <a:srgbClr val="FF0000"/>
                        </a:solidFill>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algn="ctr">
                        <a:spcAft>
                          <a:spcPts val="600"/>
                        </a:spcAft>
                      </a:pPr>
                      <a:r>
                        <a:rPr lang="sk-SK" sz="1600" b="1" dirty="0">
                          <a:solidFill>
                            <a:srgbClr val="FF0000"/>
                          </a:solidFill>
                          <a:effectLst/>
                        </a:rPr>
                        <a:t>24,07 ±0,12</a:t>
                      </a:r>
                      <a:endParaRPr lang="sk-SK" sz="1600" b="1" dirty="0">
                        <a:solidFill>
                          <a:srgbClr val="FF0000"/>
                        </a:solidFill>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algn="ctr">
                        <a:spcAft>
                          <a:spcPts val="600"/>
                        </a:spcAft>
                      </a:pPr>
                      <a:r>
                        <a:rPr lang="sk-SK" sz="1600" b="1" dirty="0">
                          <a:solidFill>
                            <a:srgbClr val="FF0000"/>
                          </a:solidFill>
                          <a:effectLst/>
                        </a:rPr>
                        <a:t>6,41 ±0,09</a:t>
                      </a:r>
                      <a:endParaRPr lang="sk-SK" sz="1600" b="1" dirty="0">
                        <a:solidFill>
                          <a:srgbClr val="FF0000"/>
                        </a:solidFill>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algn="ctr">
                        <a:spcAft>
                          <a:spcPts val="600"/>
                        </a:spcAft>
                      </a:pPr>
                      <a:r>
                        <a:rPr lang="sk-SK" sz="1600" b="1" dirty="0">
                          <a:solidFill>
                            <a:srgbClr val="FF0000"/>
                          </a:solidFill>
                          <a:effectLst/>
                        </a:rPr>
                        <a:t>35,46 ±0,12</a:t>
                      </a:r>
                      <a:endParaRPr lang="sk-SK" sz="1600" b="1" dirty="0">
                        <a:solidFill>
                          <a:srgbClr val="FF0000"/>
                        </a:solidFill>
                        <a:effectLst/>
                        <a:latin typeface="Times New Roman" panose="02020603050405020304" pitchFamily="18" charset="0"/>
                        <a:ea typeface="Times New Roman" panose="02020603050405020304" pitchFamily="18" charset="0"/>
                      </a:endParaRPr>
                    </a:p>
                  </a:txBody>
                  <a:tcPr marL="68580" marR="68580" marT="0" marB="0" anchor="ctr"/>
                </a:tc>
                <a:extLst>
                  <a:ext uri="{0D108BD9-81ED-4DB2-BD59-A6C34878D82A}">
                    <a16:rowId xmlns:a16="http://schemas.microsoft.com/office/drawing/2014/main" val="2092108541"/>
                  </a:ext>
                </a:extLst>
              </a:tr>
            </a:tbl>
          </a:graphicData>
        </a:graphic>
      </p:graphicFrame>
    </p:spTree>
    <p:extLst>
      <p:ext uri="{BB962C8B-B14F-4D97-AF65-F5344CB8AC3E}">
        <p14:creationId xmlns:p14="http://schemas.microsoft.com/office/powerpoint/2010/main" val="377472553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47AC0C6C-0E58-D520-C028-1F8280C183D1}"/>
              </a:ext>
            </a:extLst>
          </p:cNvPr>
          <p:cNvSpPr txBox="1">
            <a:spLocks/>
          </p:cNvSpPr>
          <p:nvPr/>
        </p:nvSpPr>
        <p:spPr bwMode="auto">
          <a:xfrm>
            <a:off x="-684584" y="621630"/>
            <a:ext cx="4955007" cy="3595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pPr eaLnBrk="1" hangingPunct="1"/>
            <a:r>
              <a:rPr lang="sk-SK" altLang="sk-SK" b="1" dirty="0"/>
              <a:t>Výsledky</a:t>
            </a:r>
            <a:endParaRPr lang="en-US" altLang="sk-SK" b="1" dirty="0"/>
          </a:p>
        </p:txBody>
      </p:sp>
      <p:graphicFrame>
        <p:nvGraphicFramePr>
          <p:cNvPr id="9" name="Tabuľka 8">
            <a:extLst>
              <a:ext uri="{FF2B5EF4-FFF2-40B4-BE49-F238E27FC236}">
                <a16:creationId xmlns:a16="http://schemas.microsoft.com/office/drawing/2014/main" id="{872BF58D-A4C5-070C-F80B-C2DF19D33489}"/>
              </a:ext>
            </a:extLst>
          </p:cNvPr>
          <p:cNvGraphicFramePr>
            <a:graphicFrameLocks noGrp="1"/>
          </p:cNvGraphicFramePr>
          <p:nvPr>
            <p:extLst>
              <p:ext uri="{D42A27DB-BD31-4B8C-83A1-F6EECF244321}">
                <p14:modId xmlns:p14="http://schemas.microsoft.com/office/powerpoint/2010/main" val="3677036437"/>
              </p:ext>
            </p:extLst>
          </p:nvPr>
        </p:nvGraphicFramePr>
        <p:xfrm>
          <a:off x="323528" y="1845295"/>
          <a:ext cx="6970217" cy="3079238"/>
        </p:xfrm>
        <a:graphic>
          <a:graphicData uri="http://schemas.openxmlformats.org/drawingml/2006/table">
            <a:tbl>
              <a:tblPr>
                <a:tableStyleId>{5C22544A-7EE6-4342-B048-85BDC9FD1C3A}</a:tableStyleId>
              </a:tblPr>
              <a:tblGrid>
                <a:gridCol w="1058235">
                  <a:extLst>
                    <a:ext uri="{9D8B030D-6E8A-4147-A177-3AD203B41FA5}">
                      <a16:colId xmlns:a16="http://schemas.microsoft.com/office/drawing/2014/main" val="260305599"/>
                    </a:ext>
                  </a:extLst>
                </a:gridCol>
                <a:gridCol w="681647">
                  <a:extLst>
                    <a:ext uri="{9D8B030D-6E8A-4147-A177-3AD203B41FA5}">
                      <a16:colId xmlns:a16="http://schemas.microsoft.com/office/drawing/2014/main" val="3469945701"/>
                    </a:ext>
                  </a:extLst>
                </a:gridCol>
                <a:gridCol w="642322">
                  <a:extLst>
                    <a:ext uri="{9D8B030D-6E8A-4147-A177-3AD203B41FA5}">
                      <a16:colId xmlns:a16="http://schemas.microsoft.com/office/drawing/2014/main" val="4279825880"/>
                    </a:ext>
                  </a:extLst>
                </a:gridCol>
                <a:gridCol w="668539">
                  <a:extLst>
                    <a:ext uri="{9D8B030D-6E8A-4147-A177-3AD203B41FA5}">
                      <a16:colId xmlns:a16="http://schemas.microsoft.com/office/drawing/2014/main" val="995368350"/>
                    </a:ext>
                  </a:extLst>
                </a:gridCol>
                <a:gridCol w="642322">
                  <a:extLst>
                    <a:ext uri="{9D8B030D-6E8A-4147-A177-3AD203B41FA5}">
                      <a16:colId xmlns:a16="http://schemas.microsoft.com/office/drawing/2014/main" val="40911099"/>
                    </a:ext>
                  </a:extLst>
                </a:gridCol>
                <a:gridCol w="642322">
                  <a:extLst>
                    <a:ext uri="{9D8B030D-6E8A-4147-A177-3AD203B41FA5}">
                      <a16:colId xmlns:a16="http://schemas.microsoft.com/office/drawing/2014/main" val="1386054979"/>
                    </a:ext>
                  </a:extLst>
                </a:gridCol>
                <a:gridCol w="642322">
                  <a:extLst>
                    <a:ext uri="{9D8B030D-6E8A-4147-A177-3AD203B41FA5}">
                      <a16:colId xmlns:a16="http://schemas.microsoft.com/office/drawing/2014/main" val="2969181713"/>
                    </a:ext>
                  </a:extLst>
                </a:gridCol>
                <a:gridCol w="642322">
                  <a:extLst>
                    <a:ext uri="{9D8B030D-6E8A-4147-A177-3AD203B41FA5}">
                      <a16:colId xmlns:a16="http://schemas.microsoft.com/office/drawing/2014/main" val="323171401"/>
                    </a:ext>
                  </a:extLst>
                </a:gridCol>
                <a:gridCol w="681647">
                  <a:extLst>
                    <a:ext uri="{9D8B030D-6E8A-4147-A177-3AD203B41FA5}">
                      <a16:colId xmlns:a16="http://schemas.microsoft.com/office/drawing/2014/main" val="2463067894"/>
                    </a:ext>
                  </a:extLst>
                </a:gridCol>
                <a:gridCol w="668539">
                  <a:extLst>
                    <a:ext uri="{9D8B030D-6E8A-4147-A177-3AD203B41FA5}">
                      <a16:colId xmlns:a16="http://schemas.microsoft.com/office/drawing/2014/main" val="3960202537"/>
                    </a:ext>
                  </a:extLst>
                </a:gridCol>
              </a:tblGrid>
              <a:tr h="320798">
                <a:tc rowSpan="2">
                  <a:txBody>
                    <a:bodyPr/>
                    <a:lstStyle/>
                    <a:p>
                      <a:pPr algn="ctr">
                        <a:spcAft>
                          <a:spcPts val="600"/>
                        </a:spcAft>
                      </a:pPr>
                      <a:r>
                        <a:rPr lang="sk-SK" sz="1800" b="1" dirty="0">
                          <a:effectLst/>
                        </a:rPr>
                        <a:t>Vzorka</a:t>
                      </a:r>
                      <a:endParaRPr lang="sk-SK" sz="1800" b="1" dirty="0">
                        <a:effectLst/>
                        <a:latin typeface="Times New Roman" panose="02020603050405020304" pitchFamily="18" charset="0"/>
                      </a:endParaRPr>
                    </a:p>
                  </a:txBody>
                  <a:tcPr marL="7620" marR="7620" marT="7620" marB="0" anchor="ctr"/>
                </a:tc>
                <a:tc gridSpan="9">
                  <a:txBody>
                    <a:bodyPr/>
                    <a:lstStyle/>
                    <a:p>
                      <a:pPr algn="ctr" fontAlgn="b"/>
                      <a:r>
                        <a:rPr lang="sk-SK" sz="1800" b="1" u="none" strike="noStrike" dirty="0">
                          <a:effectLst/>
                          <a:latin typeface="+mn-lt"/>
                          <a:ea typeface="Verdana" panose="020B0604030504040204" pitchFamily="34" charset="0"/>
                        </a:rPr>
                        <a:t>mg/kg</a:t>
                      </a:r>
                      <a:endParaRPr lang="sk-SK" sz="1800" b="1" i="0" u="none" strike="noStrike" dirty="0">
                        <a:effectLst/>
                        <a:latin typeface="+mn-lt"/>
                        <a:ea typeface="Verdana" panose="020B0604030504040204" pitchFamily="34" charset="0"/>
                      </a:endParaRPr>
                    </a:p>
                  </a:txBody>
                  <a:tcPr marL="7620" marR="7620" marT="7620" marB="0" anchor="ctr"/>
                </a:tc>
                <a:tc hMerge="1">
                  <a:txBody>
                    <a:bodyPr/>
                    <a:lstStyle/>
                    <a:p>
                      <a:pPr algn="ctr" fontAlgn="b"/>
                      <a:endParaRPr lang="sk-SK" sz="1400" b="0" i="0" u="none" strike="noStrike" dirty="0">
                        <a:effectLst/>
                        <a:latin typeface="+mn-lt"/>
                        <a:ea typeface="Verdana" panose="020B0604030504040204" pitchFamily="34" charset="0"/>
                      </a:endParaRPr>
                    </a:p>
                  </a:txBody>
                  <a:tcPr marL="7620" marR="7620" marT="7620" marB="0" anchor="b"/>
                </a:tc>
                <a:tc hMerge="1">
                  <a:txBody>
                    <a:bodyPr/>
                    <a:lstStyle/>
                    <a:p>
                      <a:pPr algn="ctr" fontAlgn="b"/>
                      <a:endParaRPr lang="sk-SK" sz="1400" b="0" i="0" u="none" strike="noStrike" dirty="0">
                        <a:effectLst/>
                        <a:latin typeface="+mn-lt"/>
                        <a:ea typeface="Verdana" panose="020B0604030504040204" pitchFamily="34" charset="0"/>
                      </a:endParaRPr>
                    </a:p>
                  </a:txBody>
                  <a:tcPr marL="7620" marR="7620" marT="7620" marB="0" anchor="b"/>
                </a:tc>
                <a:tc hMerge="1">
                  <a:txBody>
                    <a:bodyPr/>
                    <a:lstStyle/>
                    <a:p>
                      <a:pPr algn="ctr" fontAlgn="b"/>
                      <a:endParaRPr lang="sk-SK" sz="1400" b="0" i="0" u="none" strike="noStrike" dirty="0">
                        <a:effectLst/>
                        <a:latin typeface="+mn-lt"/>
                        <a:ea typeface="Verdana" panose="020B0604030504040204" pitchFamily="34" charset="0"/>
                      </a:endParaRPr>
                    </a:p>
                  </a:txBody>
                  <a:tcPr marL="7620" marR="7620" marT="7620" marB="0" anchor="b"/>
                </a:tc>
                <a:tc hMerge="1">
                  <a:txBody>
                    <a:bodyPr/>
                    <a:lstStyle/>
                    <a:p>
                      <a:pPr algn="ctr" fontAlgn="b"/>
                      <a:endParaRPr lang="sk-SK" sz="1400" b="0" i="0" u="none" strike="noStrike" dirty="0">
                        <a:effectLst/>
                        <a:latin typeface="+mn-lt"/>
                        <a:ea typeface="Verdana" panose="020B0604030504040204" pitchFamily="34" charset="0"/>
                      </a:endParaRPr>
                    </a:p>
                  </a:txBody>
                  <a:tcPr marL="7620" marR="7620" marT="7620" marB="0" anchor="b"/>
                </a:tc>
                <a:tc hMerge="1">
                  <a:txBody>
                    <a:bodyPr/>
                    <a:lstStyle/>
                    <a:p>
                      <a:pPr algn="ctr" fontAlgn="b"/>
                      <a:endParaRPr lang="sk-SK" sz="1400" b="0" i="0" u="none" strike="noStrike" dirty="0">
                        <a:effectLst/>
                        <a:latin typeface="+mn-lt"/>
                        <a:ea typeface="Verdana" panose="020B0604030504040204" pitchFamily="34" charset="0"/>
                      </a:endParaRPr>
                    </a:p>
                  </a:txBody>
                  <a:tcPr marL="7620" marR="7620" marT="7620" marB="0" anchor="b"/>
                </a:tc>
                <a:tc hMerge="1">
                  <a:txBody>
                    <a:bodyPr/>
                    <a:lstStyle/>
                    <a:p>
                      <a:pPr algn="ctr" fontAlgn="b"/>
                      <a:endParaRPr lang="sk-SK" sz="1400" b="0" i="0" u="none" strike="noStrike" dirty="0">
                        <a:effectLst/>
                        <a:latin typeface="+mn-lt"/>
                        <a:ea typeface="Verdana" panose="020B0604030504040204" pitchFamily="34" charset="0"/>
                      </a:endParaRPr>
                    </a:p>
                  </a:txBody>
                  <a:tcPr marL="7620" marR="7620" marT="7620" marB="0" anchor="b"/>
                </a:tc>
                <a:tc hMerge="1">
                  <a:txBody>
                    <a:bodyPr/>
                    <a:lstStyle/>
                    <a:p>
                      <a:pPr algn="ctr" fontAlgn="b"/>
                      <a:endParaRPr lang="sk-SK" sz="1400" b="0" i="0" u="none" strike="noStrike" dirty="0">
                        <a:effectLst/>
                        <a:latin typeface="+mn-lt"/>
                        <a:ea typeface="Verdana" panose="020B0604030504040204" pitchFamily="34" charset="0"/>
                      </a:endParaRPr>
                    </a:p>
                  </a:txBody>
                  <a:tcPr marL="7620" marR="7620" marT="7620" marB="0" anchor="b"/>
                </a:tc>
                <a:tc hMerge="1">
                  <a:txBody>
                    <a:bodyPr/>
                    <a:lstStyle/>
                    <a:p>
                      <a:endParaRPr dirty="0"/>
                    </a:p>
                  </a:txBody>
                  <a:tcPr marL="7620" marR="7620" marT="7620" marB="0" anchor="b"/>
                </a:tc>
                <a:extLst>
                  <a:ext uri="{0D108BD9-81ED-4DB2-BD59-A6C34878D82A}">
                    <a16:rowId xmlns:a16="http://schemas.microsoft.com/office/drawing/2014/main" val="3901930335"/>
                  </a:ext>
                </a:extLst>
              </a:tr>
              <a:tr h="221875">
                <a:tc vMerge="1">
                  <a:txBody>
                    <a:bodyPr/>
                    <a:lstStyle/>
                    <a:p>
                      <a:endParaRPr dirty="0"/>
                    </a:p>
                  </a:txBody>
                  <a:tcPr marL="68580" marR="68580" marT="0" marB="0" anchor="ctr"/>
                </a:tc>
                <a:tc>
                  <a:txBody>
                    <a:bodyPr/>
                    <a:lstStyle/>
                    <a:p>
                      <a:pPr algn="ctr" fontAlgn="t"/>
                      <a:r>
                        <a:rPr lang="sk-SK" sz="1800" b="1" u="none" strike="noStrike" dirty="0">
                          <a:effectLst/>
                          <a:latin typeface="+mn-lt"/>
                          <a:ea typeface="Verdana" panose="020B0604030504040204" pitchFamily="34" charset="0"/>
                        </a:rPr>
                        <a:t>Cu</a:t>
                      </a:r>
                      <a:endParaRPr lang="sk-SK" sz="1800" b="1" i="0" u="none" strike="noStrike" dirty="0">
                        <a:effectLst/>
                        <a:latin typeface="+mn-lt"/>
                        <a:ea typeface="Verdana" panose="020B0604030504040204" pitchFamily="34" charset="0"/>
                      </a:endParaRPr>
                    </a:p>
                  </a:txBody>
                  <a:tcPr marL="7620" marR="7620" marT="7620" marB="0"/>
                </a:tc>
                <a:tc>
                  <a:txBody>
                    <a:bodyPr/>
                    <a:lstStyle/>
                    <a:p>
                      <a:pPr algn="ctr" fontAlgn="t"/>
                      <a:r>
                        <a:rPr lang="sk-SK" sz="1800" b="1" u="none" strike="noStrike" dirty="0">
                          <a:effectLst/>
                          <a:latin typeface="+mn-lt"/>
                          <a:ea typeface="Verdana" panose="020B0604030504040204" pitchFamily="34" charset="0"/>
                        </a:rPr>
                        <a:t>Zn</a:t>
                      </a:r>
                      <a:endParaRPr lang="sk-SK" sz="1800" b="1" i="0" u="none" strike="noStrike" dirty="0">
                        <a:effectLst/>
                        <a:latin typeface="+mn-lt"/>
                        <a:ea typeface="Verdana" panose="020B0604030504040204" pitchFamily="34" charset="0"/>
                      </a:endParaRPr>
                    </a:p>
                  </a:txBody>
                  <a:tcPr marL="7620" marR="7620" marT="7620" marB="0"/>
                </a:tc>
                <a:tc>
                  <a:txBody>
                    <a:bodyPr/>
                    <a:lstStyle/>
                    <a:p>
                      <a:pPr algn="ctr" fontAlgn="t"/>
                      <a:r>
                        <a:rPr lang="sk-SK" sz="1800" b="1" u="none" strike="noStrike" dirty="0">
                          <a:effectLst/>
                          <a:latin typeface="+mn-lt"/>
                          <a:ea typeface="Verdana" panose="020B0604030504040204" pitchFamily="34" charset="0"/>
                        </a:rPr>
                        <a:t>Mn</a:t>
                      </a:r>
                      <a:endParaRPr lang="sk-SK" sz="1800" b="1" i="0" u="none" strike="noStrike" dirty="0">
                        <a:effectLst/>
                        <a:latin typeface="+mn-lt"/>
                        <a:ea typeface="Verdana" panose="020B0604030504040204" pitchFamily="34" charset="0"/>
                      </a:endParaRPr>
                    </a:p>
                  </a:txBody>
                  <a:tcPr marL="7620" marR="7620" marT="7620" marB="0"/>
                </a:tc>
                <a:tc>
                  <a:txBody>
                    <a:bodyPr/>
                    <a:lstStyle/>
                    <a:p>
                      <a:pPr algn="ctr" fontAlgn="t"/>
                      <a:r>
                        <a:rPr lang="sk-SK" sz="1800" b="1" u="none" strike="noStrike">
                          <a:effectLst/>
                          <a:latin typeface="+mn-lt"/>
                          <a:ea typeface="Verdana" panose="020B0604030504040204" pitchFamily="34" charset="0"/>
                        </a:rPr>
                        <a:t>Fe</a:t>
                      </a:r>
                      <a:endParaRPr lang="sk-SK" sz="1800" b="1" i="0" u="none" strike="noStrike">
                        <a:effectLst/>
                        <a:latin typeface="+mn-lt"/>
                        <a:ea typeface="Verdana" panose="020B0604030504040204" pitchFamily="34" charset="0"/>
                      </a:endParaRPr>
                    </a:p>
                  </a:txBody>
                  <a:tcPr marL="7620" marR="7620" marT="7620" marB="0"/>
                </a:tc>
                <a:tc>
                  <a:txBody>
                    <a:bodyPr/>
                    <a:lstStyle/>
                    <a:p>
                      <a:pPr algn="ctr" fontAlgn="t"/>
                      <a:r>
                        <a:rPr lang="sk-SK" sz="1800" b="1" u="none" strike="noStrike">
                          <a:effectLst/>
                          <a:latin typeface="+mn-lt"/>
                          <a:ea typeface="Verdana" panose="020B0604030504040204" pitchFamily="34" charset="0"/>
                        </a:rPr>
                        <a:t>Cr</a:t>
                      </a:r>
                      <a:endParaRPr lang="sk-SK" sz="1800" b="1" i="0" u="none" strike="noStrike">
                        <a:effectLst/>
                        <a:latin typeface="+mn-lt"/>
                        <a:ea typeface="Verdana" panose="020B0604030504040204" pitchFamily="34" charset="0"/>
                      </a:endParaRPr>
                    </a:p>
                  </a:txBody>
                  <a:tcPr marL="7620" marR="7620" marT="7620" marB="0"/>
                </a:tc>
                <a:tc>
                  <a:txBody>
                    <a:bodyPr/>
                    <a:lstStyle/>
                    <a:p>
                      <a:pPr algn="ctr" fontAlgn="t"/>
                      <a:r>
                        <a:rPr lang="sk-SK" sz="1800" b="1" u="none" strike="noStrike">
                          <a:effectLst/>
                          <a:latin typeface="+mn-lt"/>
                          <a:ea typeface="Verdana" panose="020B0604030504040204" pitchFamily="34" charset="0"/>
                        </a:rPr>
                        <a:t>Ni</a:t>
                      </a:r>
                      <a:endParaRPr lang="sk-SK" sz="1800" b="1" i="0" u="none" strike="noStrike">
                        <a:effectLst/>
                        <a:latin typeface="+mn-lt"/>
                        <a:ea typeface="Verdana" panose="020B0604030504040204" pitchFamily="34" charset="0"/>
                      </a:endParaRPr>
                    </a:p>
                  </a:txBody>
                  <a:tcPr marL="7620" marR="7620" marT="7620" marB="0"/>
                </a:tc>
                <a:tc>
                  <a:txBody>
                    <a:bodyPr/>
                    <a:lstStyle/>
                    <a:p>
                      <a:pPr algn="ctr" fontAlgn="t"/>
                      <a:r>
                        <a:rPr lang="sk-SK" sz="1800" b="1" u="none" strike="noStrike">
                          <a:effectLst/>
                          <a:latin typeface="+mn-lt"/>
                          <a:ea typeface="Verdana" panose="020B0604030504040204" pitchFamily="34" charset="0"/>
                        </a:rPr>
                        <a:t>Co</a:t>
                      </a:r>
                      <a:endParaRPr lang="sk-SK" sz="1800" b="1" i="0" u="none" strike="noStrike">
                        <a:effectLst/>
                        <a:latin typeface="+mn-lt"/>
                        <a:ea typeface="Verdana" panose="020B0604030504040204" pitchFamily="34" charset="0"/>
                      </a:endParaRPr>
                    </a:p>
                  </a:txBody>
                  <a:tcPr marL="7620" marR="7620" marT="7620" marB="0"/>
                </a:tc>
                <a:tc>
                  <a:txBody>
                    <a:bodyPr/>
                    <a:lstStyle/>
                    <a:p>
                      <a:pPr algn="ctr" fontAlgn="t"/>
                      <a:r>
                        <a:rPr lang="sk-SK" sz="1800" b="1" u="none" strike="noStrike">
                          <a:effectLst/>
                          <a:latin typeface="+mn-lt"/>
                          <a:ea typeface="Verdana" panose="020B0604030504040204" pitchFamily="34" charset="0"/>
                        </a:rPr>
                        <a:t>Pb</a:t>
                      </a:r>
                      <a:endParaRPr lang="sk-SK" sz="1800" b="1" i="0" u="none" strike="noStrike">
                        <a:effectLst/>
                        <a:latin typeface="+mn-lt"/>
                        <a:ea typeface="Verdana" panose="020B0604030504040204" pitchFamily="34" charset="0"/>
                      </a:endParaRPr>
                    </a:p>
                  </a:txBody>
                  <a:tcPr marL="7620" marR="7620" marT="7620" marB="0"/>
                </a:tc>
                <a:tc>
                  <a:txBody>
                    <a:bodyPr/>
                    <a:lstStyle/>
                    <a:p>
                      <a:pPr algn="ctr" fontAlgn="t"/>
                      <a:r>
                        <a:rPr lang="sk-SK" sz="1800" b="1" u="none" strike="noStrike" dirty="0">
                          <a:effectLst/>
                          <a:latin typeface="+mn-lt"/>
                          <a:ea typeface="Verdana" panose="020B0604030504040204" pitchFamily="34" charset="0"/>
                        </a:rPr>
                        <a:t>Cd</a:t>
                      </a:r>
                      <a:endParaRPr lang="sk-SK" sz="1800" b="1" i="0" u="none" strike="noStrike" dirty="0">
                        <a:effectLst/>
                        <a:latin typeface="+mn-lt"/>
                        <a:ea typeface="Verdana" panose="020B0604030504040204" pitchFamily="34" charset="0"/>
                      </a:endParaRPr>
                    </a:p>
                  </a:txBody>
                  <a:tcPr marL="7620" marR="7620" marT="7620" marB="0"/>
                </a:tc>
                <a:extLst>
                  <a:ext uri="{0D108BD9-81ED-4DB2-BD59-A6C34878D82A}">
                    <a16:rowId xmlns:a16="http://schemas.microsoft.com/office/drawing/2014/main" val="274096444"/>
                  </a:ext>
                </a:extLst>
              </a:tr>
              <a:tr h="221875">
                <a:tc>
                  <a:txBody>
                    <a:bodyPr/>
                    <a:lstStyle/>
                    <a:p>
                      <a:pPr algn="ctr">
                        <a:spcAft>
                          <a:spcPts val="600"/>
                        </a:spcAft>
                      </a:pPr>
                      <a:r>
                        <a:rPr lang="sk-SK" sz="1800" b="1" dirty="0">
                          <a:effectLst/>
                        </a:rPr>
                        <a:t>Kontrola</a:t>
                      </a:r>
                      <a:endParaRPr lang="sk-SK" sz="1800" b="1" dirty="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algn="ctr" fontAlgn="b"/>
                      <a:r>
                        <a:rPr lang="sk-SK" sz="1800" u="none" strike="noStrike" dirty="0">
                          <a:effectLst/>
                          <a:latin typeface="+mn-lt"/>
                          <a:ea typeface="Verdana" panose="020B0604030504040204" pitchFamily="34" charset="0"/>
                        </a:rPr>
                        <a:t>0,63</a:t>
                      </a:r>
                      <a:endParaRPr lang="sk-SK" sz="1800" b="0" i="0" u="none" strike="noStrike" dirty="0">
                        <a:effectLst/>
                        <a:latin typeface="+mn-lt"/>
                        <a:ea typeface="Verdana" panose="020B0604030504040204" pitchFamily="34" charset="0"/>
                      </a:endParaRPr>
                    </a:p>
                  </a:txBody>
                  <a:tcPr marL="7620" marR="7620" marT="7620" marB="0" anchor="b"/>
                </a:tc>
                <a:tc>
                  <a:txBody>
                    <a:bodyPr/>
                    <a:lstStyle/>
                    <a:p>
                      <a:pPr algn="ctr" fontAlgn="b"/>
                      <a:r>
                        <a:rPr lang="sk-SK" sz="1800" u="none" strike="noStrike" dirty="0">
                          <a:effectLst/>
                          <a:latin typeface="+mn-lt"/>
                          <a:ea typeface="Verdana" panose="020B0604030504040204" pitchFamily="34" charset="0"/>
                        </a:rPr>
                        <a:t>2,40</a:t>
                      </a:r>
                      <a:endParaRPr lang="sk-SK" sz="1800" b="0" i="0" u="none" strike="noStrike" dirty="0">
                        <a:effectLst/>
                        <a:latin typeface="+mn-lt"/>
                        <a:ea typeface="Verdana" panose="020B0604030504040204" pitchFamily="34" charset="0"/>
                      </a:endParaRPr>
                    </a:p>
                  </a:txBody>
                  <a:tcPr marL="7620" marR="7620" marT="7620" marB="0" anchor="b"/>
                </a:tc>
                <a:tc>
                  <a:txBody>
                    <a:bodyPr/>
                    <a:lstStyle/>
                    <a:p>
                      <a:pPr algn="ctr" fontAlgn="b"/>
                      <a:r>
                        <a:rPr lang="sk-SK" sz="1800" u="none" strike="noStrike" dirty="0">
                          <a:effectLst/>
                          <a:latin typeface="+mn-lt"/>
                          <a:ea typeface="Verdana" panose="020B0604030504040204" pitchFamily="34" charset="0"/>
                        </a:rPr>
                        <a:t>3,10</a:t>
                      </a:r>
                      <a:endParaRPr lang="sk-SK" sz="1800" b="0" i="0" u="none" strike="noStrike" dirty="0">
                        <a:effectLst/>
                        <a:latin typeface="+mn-lt"/>
                        <a:ea typeface="Verdana" panose="020B0604030504040204" pitchFamily="34" charset="0"/>
                      </a:endParaRPr>
                    </a:p>
                  </a:txBody>
                  <a:tcPr marL="7620" marR="7620" marT="7620" marB="0" anchor="b"/>
                </a:tc>
                <a:tc>
                  <a:txBody>
                    <a:bodyPr/>
                    <a:lstStyle/>
                    <a:p>
                      <a:pPr algn="ctr" fontAlgn="b"/>
                      <a:r>
                        <a:rPr lang="sk-SK" sz="1800" u="none" strike="noStrike" dirty="0">
                          <a:effectLst/>
                          <a:latin typeface="+mn-lt"/>
                          <a:ea typeface="Verdana" panose="020B0604030504040204" pitchFamily="34" charset="0"/>
                        </a:rPr>
                        <a:t>15,45</a:t>
                      </a:r>
                      <a:endParaRPr lang="sk-SK" sz="1800" b="0" i="0" u="none" strike="noStrike" dirty="0">
                        <a:effectLst/>
                        <a:latin typeface="+mn-lt"/>
                        <a:ea typeface="Verdana" panose="020B0604030504040204" pitchFamily="34" charset="0"/>
                      </a:endParaRPr>
                    </a:p>
                  </a:txBody>
                  <a:tcPr marL="7620" marR="7620" marT="7620" marB="0" anchor="b"/>
                </a:tc>
                <a:tc>
                  <a:txBody>
                    <a:bodyPr/>
                    <a:lstStyle/>
                    <a:p>
                      <a:pPr algn="ctr" fontAlgn="b"/>
                      <a:r>
                        <a:rPr lang="sk-SK" sz="1800" u="none" strike="noStrike" dirty="0">
                          <a:effectLst/>
                          <a:latin typeface="+mn-lt"/>
                          <a:ea typeface="Verdana" panose="020B0604030504040204" pitchFamily="34" charset="0"/>
                        </a:rPr>
                        <a:t>0,10</a:t>
                      </a:r>
                      <a:endParaRPr lang="sk-SK" sz="1800" b="0" i="0" u="none" strike="noStrike" dirty="0">
                        <a:effectLst/>
                        <a:latin typeface="+mn-lt"/>
                        <a:ea typeface="Verdana" panose="020B0604030504040204" pitchFamily="34" charset="0"/>
                      </a:endParaRPr>
                    </a:p>
                  </a:txBody>
                  <a:tcPr marL="7620" marR="7620" marT="7620" marB="0" anchor="b"/>
                </a:tc>
                <a:tc>
                  <a:txBody>
                    <a:bodyPr/>
                    <a:lstStyle/>
                    <a:p>
                      <a:pPr algn="ctr" fontAlgn="b"/>
                      <a:r>
                        <a:rPr lang="sk-SK" sz="1800" u="none" strike="noStrike">
                          <a:effectLst/>
                          <a:latin typeface="+mn-lt"/>
                          <a:ea typeface="Verdana" panose="020B0604030504040204" pitchFamily="34" charset="0"/>
                        </a:rPr>
                        <a:t>ND</a:t>
                      </a:r>
                      <a:endParaRPr lang="sk-SK" sz="1800" b="0" i="0" u="none" strike="noStrike">
                        <a:effectLst/>
                        <a:latin typeface="+mn-lt"/>
                        <a:ea typeface="Verdana" panose="020B0604030504040204" pitchFamily="34" charset="0"/>
                      </a:endParaRPr>
                    </a:p>
                  </a:txBody>
                  <a:tcPr marL="7620" marR="7620" marT="7620" marB="0" anchor="b"/>
                </a:tc>
                <a:tc>
                  <a:txBody>
                    <a:bodyPr/>
                    <a:lstStyle/>
                    <a:p>
                      <a:pPr algn="ctr" fontAlgn="b"/>
                      <a:r>
                        <a:rPr lang="sk-SK" sz="1800" u="none" strike="noStrike">
                          <a:effectLst/>
                          <a:latin typeface="+mn-lt"/>
                          <a:ea typeface="Verdana" panose="020B0604030504040204" pitchFamily="34" charset="0"/>
                        </a:rPr>
                        <a:t>ND</a:t>
                      </a:r>
                      <a:endParaRPr lang="sk-SK" sz="1800" b="0" i="0" u="none" strike="noStrike">
                        <a:effectLst/>
                        <a:latin typeface="+mn-lt"/>
                        <a:ea typeface="Verdana" panose="020B0604030504040204" pitchFamily="34" charset="0"/>
                      </a:endParaRPr>
                    </a:p>
                  </a:txBody>
                  <a:tcPr marL="7620" marR="7620" marT="7620" marB="0" anchor="b"/>
                </a:tc>
                <a:tc>
                  <a:txBody>
                    <a:bodyPr/>
                    <a:lstStyle/>
                    <a:p>
                      <a:pPr algn="ctr" fontAlgn="b"/>
                      <a:r>
                        <a:rPr lang="sk-SK" sz="1800" u="none" strike="noStrike">
                          <a:effectLst/>
                          <a:latin typeface="+mn-lt"/>
                          <a:ea typeface="Verdana" panose="020B0604030504040204" pitchFamily="34" charset="0"/>
                        </a:rPr>
                        <a:t>ND</a:t>
                      </a:r>
                      <a:endParaRPr lang="sk-SK" sz="1800" b="0" i="0" u="none" strike="noStrike">
                        <a:effectLst/>
                        <a:latin typeface="+mn-lt"/>
                        <a:ea typeface="Verdana" panose="020B0604030504040204" pitchFamily="34" charset="0"/>
                      </a:endParaRPr>
                    </a:p>
                  </a:txBody>
                  <a:tcPr marL="7620" marR="7620" marT="7620" marB="0" anchor="b"/>
                </a:tc>
                <a:tc>
                  <a:txBody>
                    <a:bodyPr/>
                    <a:lstStyle/>
                    <a:p>
                      <a:pPr algn="ctr" fontAlgn="b"/>
                      <a:r>
                        <a:rPr lang="sk-SK" sz="1800" u="none" strike="noStrike" dirty="0">
                          <a:effectLst/>
                          <a:latin typeface="+mn-lt"/>
                          <a:ea typeface="Verdana" panose="020B0604030504040204" pitchFamily="34" charset="0"/>
                        </a:rPr>
                        <a:t>ND</a:t>
                      </a:r>
                      <a:endParaRPr lang="sk-SK" sz="1800" b="0" i="0" u="none" strike="noStrike" dirty="0">
                        <a:effectLst/>
                        <a:latin typeface="+mn-lt"/>
                        <a:ea typeface="Verdana" panose="020B0604030504040204" pitchFamily="34" charset="0"/>
                      </a:endParaRPr>
                    </a:p>
                  </a:txBody>
                  <a:tcPr marL="7620" marR="7620" marT="7620" marB="0" anchor="b"/>
                </a:tc>
                <a:extLst>
                  <a:ext uri="{0D108BD9-81ED-4DB2-BD59-A6C34878D82A}">
                    <a16:rowId xmlns:a16="http://schemas.microsoft.com/office/drawing/2014/main" val="2882436477"/>
                  </a:ext>
                </a:extLst>
              </a:tr>
              <a:tr h="443750">
                <a:tc>
                  <a:txBody>
                    <a:bodyPr/>
                    <a:lstStyle/>
                    <a:p>
                      <a:pPr algn="ctr">
                        <a:spcAft>
                          <a:spcPts val="600"/>
                        </a:spcAft>
                      </a:pPr>
                      <a:r>
                        <a:rPr lang="sk-SK" sz="1800" b="1" dirty="0">
                          <a:effectLst/>
                        </a:rPr>
                        <a:t>5 % prídavok</a:t>
                      </a:r>
                      <a:endParaRPr lang="sk-SK" sz="1800" b="1" dirty="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algn="ctr" fontAlgn="b"/>
                      <a:r>
                        <a:rPr lang="sk-SK" sz="1800" b="1" u="none" strike="noStrike" dirty="0">
                          <a:solidFill>
                            <a:srgbClr val="FF0000"/>
                          </a:solidFill>
                          <a:effectLst/>
                          <a:latin typeface="+mn-lt"/>
                          <a:ea typeface="Verdana" panose="020B0604030504040204" pitchFamily="34" charset="0"/>
                        </a:rPr>
                        <a:t>0,89</a:t>
                      </a:r>
                      <a:endParaRPr lang="sk-SK" sz="1800" b="1" i="0" u="none" strike="noStrike" dirty="0">
                        <a:solidFill>
                          <a:srgbClr val="FF0000"/>
                        </a:solidFill>
                        <a:effectLst/>
                        <a:latin typeface="+mn-lt"/>
                        <a:ea typeface="Verdana" panose="020B0604030504040204" pitchFamily="34" charset="0"/>
                      </a:endParaRPr>
                    </a:p>
                  </a:txBody>
                  <a:tcPr marL="7620" marR="7620" marT="7620" marB="0" anchor="b"/>
                </a:tc>
                <a:tc>
                  <a:txBody>
                    <a:bodyPr/>
                    <a:lstStyle/>
                    <a:p>
                      <a:pPr algn="ctr" fontAlgn="b"/>
                      <a:r>
                        <a:rPr lang="sk-SK" sz="1800" u="none" strike="noStrike" dirty="0">
                          <a:effectLst/>
                          <a:latin typeface="+mn-lt"/>
                          <a:ea typeface="Verdana" panose="020B0604030504040204" pitchFamily="34" charset="0"/>
                        </a:rPr>
                        <a:t>2,58</a:t>
                      </a:r>
                      <a:endParaRPr lang="sk-SK" sz="1800" b="0" i="0" u="none" strike="noStrike" dirty="0">
                        <a:effectLst/>
                        <a:latin typeface="+mn-lt"/>
                        <a:ea typeface="Verdana" panose="020B0604030504040204" pitchFamily="34" charset="0"/>
                      </a:endParaRPr>
                    </a:p>
                  </a:txBody>
                  <a:tcPr marL="7620" marR="7620" marT="7620" marB="0" anchor="b"/>
                </a:tc>
                <a:tc>
                  <a:txBody>
                    <a:bodyPr/>
                    <a:lstStyle/>
                    <a:p>
                      <a:pPr algn="ctr" fontAlgn="b"/>
                      <a:r>
                        <a:rPr lang="sk-SK" sz="1800" u="none" strike="noStrike" dirty="0">
                          <a:effectLst/>
                          <a:latin typeface="+mn-lt"/>
                          <a:ea typeface="Verdana" panose="020B0604030504040204" pitchFamily="34" charset="0"/>
                        </a:rPr>
                        <a:t>3,28</a:t>
                      </a:r>
                      <a:endParaRPr lang="sk-SK" sz="1800" b="0" i="0" u="none" strike="noStrike" dirty="0">
                        <a:effectLst/>
                        <a:latin typeface="+mn-lt"/>
                        <a:ea typeface="Verdana" panose="020B0604030504040204" pitchFamily="34" charset="0"/>
                      </a:endParaRPr>
                    </a:p>
                  </a:txBody>
                  <a:tcPr marL="7620" marR="7620" marT="7620" marB="0" anchor="b"/>
                </a:tc>
                <a:tc>
                  <a:txBody>
                    <a:bodyPr/>
                    <a:lstStyle/>
                    <a:p>
                      <a:pPr algn="ctr" fontAlgn="b"/>
                      <a:r>
                        <a:rPr lang="sk-SK" sz="1800" u="none" strike="noStrike" dirty="0">
                          <a:effectLst/>
                          <a:latin typeface="+mn-lt"/>
                          <a:ea typeface="Verdana" panose="020B0604030504040204" pitchFamily="34" charset="0"/>
                        </a:rPr>
                        <a:t>16,13</a:t>
                      </a:r>
                      <a:endParaRPr lang="sk-SK" sz="1800" b="0" i="0" u="none" strike="noStrike" dirty="0">
                        <a:effectLst/>
                        <a:latin typeface="+mn-lt"/>
                        <a:ea typeface="Verdana" panose="020B0604030504040204" pitchFamily="34" charset="0"/>
                      </a:endParaRPr>
                    </a:p>
                  </a:txBody>
                  <a:tcPr marL="7620" marR="7620" marT="7620" marB="0" anchor="b"/>
                </a:tc>
                <a:tc>
                  <a:txBody>
                    <a:bodyPr/>
                    <a:lstStyle/>
                    <a:p>
                      <a:pPr algn="ctr" fontAlgn="b"/>
                      <a:r>
                        <a:rPr lang="sk-SK" sz="1800" u="none" strike="noStrike" dirty="0">
                          <a:effectLst/>
                          <a:latin typeface="+mn-lt"/>
                          <a:ea typeface="Verdana" panose="020B0604030504040204" pitchFamily="34" charset="0"/>
                        </a:rPr>
                        <a:t>0,27</a:t>
                      </a:r>
                      <a:endParaRPr lang="sk-SK" sz="1800" b="0" i="0" u="none" strike="noStrike" dirty="0">
                        <a:effectLst/>
                        <a:latin typeface="+mn-lt"/>
                        <a:ea typeface="Verdana" panose="020B0604030504040204" pitchFamily="34" charset="0"/>
                      </a:endParaRPr>
                    </a:p>
                  </a:txBody>
                  <a:tcPr marL="7620" marR="7620" marT="7620" marB="0" anchor="b"/>
                </a:tc>
                <a:tc>
                  <a:txBody>
                    <a:bodyPr/>
                    <a:lstStyle/>
                    <a:p>
                      <a:pPr algn="ctr" fontAlgn="b"/>
                      <a:r>
                        <a:rPr lang="sk-SK" sz="1800" u="none" strike="noStrike" dirty="0">
                          <a:effectLst/>
                          <a:latin typeface="+mn-lt"/>
                          <a:ea typeface="Verdana" panose="020B0604030504040204" pitchFamily="34" charset="0"/>
                        </a:rPr>
                        <a:t>ND</a:t>
                      </a:r>
                      <a:endParaRPr lang="sk-SK" sz="1800" b="0" i="0" u="none" strike="noStrike" dirty="0">
                        <a:effectLst/>
                        <a:latin typeface="+mn-lt"/>
                        <a:ea typeface="Verdana" panose="020B0604030504040204" pitchFamily="34" charset="0"/>
                      </a:endParaRPr>
                    </a:p>
                  </a:txBody>
                  <a:tcPr marL="7620" marR="7620" marT="7620" marB="0" anchor="b"/>
                </a:tc>
                <a:tc>
                  <a:txBody>
                    <a:bodyPr/>
                    <a:lstStyle/>
                    <a:p>
                      <a:pPr algn="ctr" fontAlgn="b"/>
                      <a:r>
                        <a:rPr lang="sk-SK" sz="1800" u="none" strike="noStrike" dirty="0">
                          <a:effectLst/>
                          <a:latin typeface="+mn-lt"/>
                          <a:ea typeface="Verdana" panose="020B0604030504040204" pitchFamily="34" charset="0"/>
                        </a:rPr>
                        <a:t>ND</a:t>
                      </a:r>
                      <a:endParaRPr lang="sk-SK" sz="1800" b="0" i="0" u="none" strike="noStrike" dirty="0">
                        <a:effectLst/>
                        <a:latin typeface="+mn-lt"/>
                        <a:ea typeface="Verdana" panose="020B0604030504040204" pitchFamily="34" charset="0"/>
                      </a:endParaRPr>
                    </a:p>
                  </a:txBody>
                  <a:tcPr marL="7620" marR="7620" marT="7620" marB="0" anchor="b"/>
                </a:tc>
                <a:tc>
                  <a:txBody>
                    <a:bodyPr/>
                    <a:lstStyle/>
                    <a:p>
                      <a:pPr algn="ctr" fontAlgn="b"/>
                      <a:r>
                        <a:rPr lang="sk-SK" sz="1800" u="none" strike="noStrike" dirty="0">
                          <a:effectLst/>
                          <a:latin typeface="+mn-lt"/>
                          <a:ea typeface="Verdana" panose="020B0604030504040204" pitchFamily="34" charset="0"/>
                        </a:rPr>
                        <a:t>ND</a:t>
                      </a:r>
                      <a:endParaRPr lang="sk-SK" sz="1800" b="0" i="0" u="none" strike="noStrike" dirty="0">
                        <a:effectLst/>
                        <a:latin typeface="+mn-lt"/>
                        <a:ea typeface="Verdana" panose="020B0604030504040204" pitchFamily="34" charset="0"/>
                      </a:endParaRPr>
                    </a:p>
                  </a:txBody>
                  <a:tcPr marL="7620" marR="7620" marT="7620" marB="0" anchor="b"/>
                </a:tc>
                <a:tc>
                  <a:txBody>
                    <a:bodyPr/>
                    <a:lstStyle/>
                    <a:p>
                      <a:pPr algn="ctr" fontAlgn="b"/>
                      <a:r>
                        <a:rPr lang="sk-SK" sz="1800" u="none" strike="noStrike" dirty="0">
                          <a:effectLst/>
                          <a:latin typeface="+mn-lt"/>
                          <a:ea typeface="Verdana" panose="020B0604030504040204" pitchFamily="34" charset="0"/>
                        </a:rPr>
                        <a:t>ND</a:t>
                      </a:r>
                      <a:endParaRPr lang="sk-SK" sz="1800" b="0" i="0" u="none" strike="noStrike" dirty="0">
                        <a:effectLst/>
                        <a:latin typeface="+mn-lt"/>
                        <a:ea typeface="Verdana" panose="020B0604030504040204" pitchFamily="34" charset="0"/>
                      </a:endParaRPr>
                    </a:p>
                  </a:txBody>
                  <a:tcPr marL="7620" marR="7620" marT="7620" marB="0" anchor="b"/>
                </a:tc>
                <a:extLst>
                  <a:ext uri="{0D108BD9-81ED-4DB2-BD59-A6C34878D82A}">
                    <a16:rowId xmlns:a16="http://schemas.microsoft.com/office/drawing/2014/main" val="4184152859"/>
                  </a:ext>
                </a:extLst>
              </a:tr>
              <a:tr h="443750">
                <a:tc>
                  <a:txBody>
                    <a:bodyPr/>
                    <a:lstStyle/>
                    <a:p>
                      <a:pPr algn="ctr">
                        <a:spcAft>
                          <a:spcPts val="600"/>
                        </a:spcAft>
                      </a:pPr>
                      <a:r>
                        <a:rPr lang="sk-SK" sz="1800" b="1" dirty="0">
                          <a:effectLst/>
                        </a:rPr>
                        <a:t>10 % prídavok</a:t>
                      </a:r>
                      <a:endParaRPr lang="sk-SK" sz="1800" b="1" dirty="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algn="ctr" fontAlgn="b"/>
                      <a:r>
                        <a:rPr lang="sk-SK" sz="1800" b="1" u="none" strike="noStrike" dirty="0">
                          <a:solidFill>
                            <a:srgbClr val="FF0000"/>
                          </a:solidFill>
                          <a:effectLst/>
                          <a:latin typeface="+mn-lt"/>
                          <a:ea typeface="Verdana" panose="020B0604030504040204" pitchFamily="34" charset="0"/>
                        </a:rPr>
                        <a:t>0,91</a:t>
                      </a:r>
                      <a:endParaRPr lang="sk-SK" sz="1800" b="1" i="0" u="none" strike="noStrike" dirty="0">
                        <a:solidFill>
                          <a:srgbClr val="FF0000"/>
                        </a:solidFill>
                        <a:effectLst/>
                        <a:latin typeface="+mn-lt"/>
                        <a:ea typeface="Verdana" panose="020B0604030504040204" pitchFamily="34" charset="0"/>
                      </a:endParaRPr>
                    </a:p>
                  </a:txBody>
                  <a:tcPr marL="7620" marR="7620" marT="7620" marB="0" anchor="b"/>
                </a:tc>
                <a:tc>
                  <a:txBody>
                    <a:bodyPr/>
                    <a:lstStyle/>
                    <a:p>
                      <a:pPr algn="ctr" fontAlgn="b"/>
                      <a:r>
                        <a:rPr lang="sk-SK" sz="1800" u="none" strike="noStrike">
                          <a:effectLst/>
                          <a:latin typeface="+mn-lt"/>
                          <a:ea typeface="Verdana" panose="020B0604030504040204" pitchFamily="34" charset="0"/>
                        </a:rPr>
                        <a:t>2,66</a:t>
                      </a:r>
                      <a:endParaRPr lang="sk-SK" sz="1800" b="0" i="0" u="none" strike="noStrike">
                        <a:effectLst/>
                        <a:latin typeface="+mn-lt"/>
                        <a:ea typeface="Verdana" panose="020B0604030504040204" pitchFamily="34" charset="0"/>
                      </a:endParaRPr>
                    </a:p>
                  </a:txBody>
                  <a:tcPr marL="7620" marR="7620" marT="7620" marB="0" anchor="b"/>
                </a:tc>
                <a:tc>
                  <a:txBody>
                    <a:bodyPr/>
                    <a:lstStyle/>
                    <a:p>
                      <a:pPr algn="ctr" fontAlgn="b"/>
                      <a:r>
                        <a:rPr lang="sk-SK" sz="1800" u="none" strike="noStrike">
                          <a:effectLst/>
                          <a:latin typeface="+mn-lt"/>
                          <a:ea typeface="Verdana" panose="020B0604030504040204" pitchFamily="34" charset="0"/>
                        </a:rPr>
                        <a:t>3,68</a:t>
                      </a:r>
                      <a:endParaRPr lang="sk-SK" sz="1800" b="0" i="0" u="none" strike="noStrike">
                        <a:effectLst/>
                        <a:latin typeface="+mn-lt"/>
                        <a:ea typeface="Verdana" panose="020B0604030504040204" pitchFamily="34" charset="0"/>
                      </a:endParaRPr>
                    </a:p>
                  </a:txBody>
                  <a:tcPr marL="7620" marR="7620" marT="7620" marB="0" anchor="b"/>
                </a:tc>
                <a:tc>
                  <a:txBody>
                    <a:bodyPr/>
                    <a:lstStyle/>
                    <a:p>
                      <a:pPr algn="ctr" fontAlgn="b"/>
                      <a:r>
                        <a:rPr lang="sk-SK" sz="1800" b="1" u="none" strike="noStrike" dirty="0">
                          <a:solidFill>
                            <a:srgbClr val="FF0000"/>
                          </a:solidFill>
                          <a:effectLst/>
                          <a:latin typeface="+mn-lt"/>
                          <a:ea typeface="Verdana" panose="020B0604030504040204" pitchFamily="34" charset="0"/>
                        </a:rPr>
                        <a:t>17,05</a:t>
                      </a:r>
                      <a:endParaRPr lang="sk-SK" sz="1800" b="1" i="0" u="none" strike="noStrike" dirty="0">
                        <a:solidFill>
                          <a:srgbClr val="FF0000"/>
                        </a:solidFill>
                        <a:effectLst/>
                        <a:latin typeface="+mn-lt"/>
                        <a:ea typeface="Verdana" panose="020B0604030504040204" pitchFamily="34" charset="0"/>
                      </a:endParaRPr>
                    </a:p>
                  </a:txBody>
                  <a:tcPr marL="7620" marR="7620" marT="7620" marB="0" anchor="b"/>
                </a:tc>
                <a:tc>
                  <a:txBody>
                    <a:bodyPr/>
                    <a:lstStyle/>
                    <a:p>
                      <a:pPr algn="ctr" fontAlgn="b"/>
                      <a:r>
                        <a:rPr lang="sk-SK" sz="1800" u="none" strike="noStrike" dirty="0">
                          <a:effectLst/>
                          <a:latin typeface="+mn-lt"/>
                          <a:ea typeface="Verdana" panose="020B0604030504040204" pitchFamily="34" charset="0"/>
                        </a:rPr>
                        <a:t>0,30</a:t>
                      </a:r>
                      <a:endParaRPr lang="sk-SK" sz="1800" b="0" i="0" u="none" strike="noStrike" dirty="0">
                        <a:effectLst/>
                        <a:latin typeface="+mn-lt"/>
                        <a:ea typeface="Verdana" panose="020B0604030504040204" pitchFamily="34" charset="0"/>
                      </a:endParaRPr>
                    </a:p>
                  </a:txBody>
                  <a:tcPr marL="7620" marR="7620" marT="7620" marB="0" anchor="b"/>
                </a:tc>
                <a:tc>
                  <a:txBody>
                    <a:bodyPr/>
                    <a:lstStyle/>
                    <a:p>
                      <a:pPr algn="ctr" fontAlgn="b"/>
                      <a:r>
                        <a:rPr lang="sk-SK" sz="1800" u="none" strike="noStrike" dirty="0">
                          <a:effectLst/>
                          <a:latin typeface="+mn-lt"/>
                          <a:ea typeface="Verdana" panose="020B0604030504040204" pitchFamily="34" charset="0"/>
                        </a:rPr>
                        <a:t>ND</a:t>
                      </a:r>
                      <a:endParaRPr lang="sk-SK" sz="1800" b="0" i="0" u="none" strike="noStrike" dirty="0">
                        <a:effectLst/>
                        <a:latin typeface="+mn-lt"/>
                        <a:ea typeface="Verdana" panose="020B0604030504040204" pitchFamily="34" charset="0"/>
                      </a:endParaRPr>
                    </a:p>
                  </a:txBody>
                  <a:tcPr marL="7620" marR="7620" marT="7620" marB="0" anchor="b"/>
                </a:tc>
                <a:tc>
                  <a:txBody>
                    <a:bodyPr/>
                    <a:lstStyle/>
                    <a:p>
                      <a:pPr algn="ctr" fontAlgn="b"/>
                      <a:r>
                        <a:rPr lang="sk-SK" sz="1800" u="none" strike="noStrike" dirty="0">
                          <a:effectLst/>
                          <a:latin typeface="+mn-lt"/>
                          <a:ea typeface="Verdana" panose="020B0604030504040204" pitchFamily="34" charset="0"/>
                        </a:rPr>
                        <a:t>ND</a:t>
                      </a:r>
                      <a:endParaRPr lang="sk-SK" sz="1800" b="0" i="0" u="none" strike="noStrike" dirty="0">
                        <a:effectLst/>
                        <a:latin typeface="+mn-lt"/>
                        <a:ea typeface="Verdana" panose="020B0604030504040204" pitchFamily="34" charset="0"/>
                      </a:endParaRPr>
                    </a:p>
                  </a:txBody>
                  <a:tcPr marL="7620" marR="7620" marT="7620" marB="0" anchor="b"/>
                </a:tc>
                <a:tc>
                  <a:txBody>
                    <a:bodyPr/>
                    <a:lstStyle/>
                    <a:p>
                      <a:pPr algn="ctr" fontAlgn="b"/>
                      <a:r>
                        <a:rPr lang="sk-SK" sz="1800" u="none" strike="noStrike">
                          <a:effectLst/>
                          <a:latin typeface="+mn-lt"/>
                          <a:ea typeface="Verdana" panose="020B0604030504040204" pitchFamily="34" charset="0"/>
                        </a:rPr>
                        <a:t>ND</a:t>
                      </a:r>
                      <a:endParaRPr lang="sk-SK" sz="1800" b="0" i="0" u="none" strike="noStrike">
                        <a:effectLst/>
                        <a:latin typeface="+mn-lt"/>
                        <a:ea typeface="Verdana" panose="020B0604030504040204" pitchFamily="34" charset="0"/>
                      </a:endParaRPr>
                    </a:p>
                  </a:txBody>
                  <a:tcPr marL="7620" marR="7620" marT="7620" marB="0" anchor="b"/>
                </a:tc>
                <a:tc>
                  <a:txBody>
                    <a:bodyPr/>
                    <a:lstStyle/>
                    <a:p>
                      <a:pPr algn="ctr" fontAlgn="b"/>
                      <a:r>
                        <a:rPr lang="sk-SK" sz="1800" u="none" strike="noStrike">
                          <a:effectLst/>
                          <a:latin typeface="+mn-lt"/>
                          <a:ea typeface="Verdana" panose="020B0604030504040204" pitchFamily="34" charset="0"/>
                        </a:rPr>
                        <a:t>ND</a:t>
                      </a:r>
                      <a:endParaRPr lang="sk-SK" sz="1800" b="0" i="0" u="none" strike="noStrike">
                        <a:effectLst/>
                        <a:latin typeface="+mn-lt"/>
                        <a:ea typeface="Verdana" panose="020B0604030504040204" pitchFamily="34" charset="0"/>
                      </a:endParaRPr>
                    </a:p>
                  </a:txBody>
                  <a:tcPr marL="7620" marR="7620" marT="7620" marB="0" anchor="b"/>
                </a:tc>
                <a:extLst>
                  <a:ext uri="{0D108BD9-81ED-4DB2-BD59-A6C34878D82A}">
                    <a16:rowId xmlns:a16="http://schemas.microsoft.com/office/drawing/2014/main" val="2440645974"/>
                  </a:ext>
                </a:extLst>
              </a:tr>
              <a:tr h="443750">
                <a:tc>
                  <a:txBody>
                    <a:bodyPr/>
                    <a:lstStyle/>
                    <a:p>
                      <a:pPr algn="ctr">
                        <a:spcAft>
                          <a:spcPts val="600"/>
                        </a:spcAft>
                      </a:pPr>
                      <a:r>
                        <a:rPr lang="sk-SK" sz="1800" b="1" dirty="0">
                          <a:effectLst/>
                        </a:rPr>
                        <a:t>15 % prídavok</a:t>
                      </a:r>
                      <a:endParaRPr lang="sk-SK" sz="1800" b="1" dirty="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algn="ctr" fontAlgn="b"/>
                      <a:r>
                        <a:rPr lang="sk-SK" sz="1800" b="1" u="none" strike="noStrike" dirty="0">
                          <a:solidFill>
                            <a:srgbClr val="FF0000"/>
                          </a:solidFill>
                          <a:effectLst/>
                          <a:latin typeface="+mn-lt"/>
                          <a:ea typeface="Verdana" panose="020B0604030504040204" pitchFamily="34" charset="0"/>
                        </a:rPr>
                        <a:t>0,92</a:t>
                      </a:r>
                      <a:endParaRPr lang="sk-SK" sz="1800" b="1" i="0" u="none" strike="noStrike" dirty="0">
                        <a:solidFill>
                          <a:srgbClr val="FF0000"/>
                        </a:solidFill>
                        <a:effectLst/>
                        <a:latin typeface="+mn-lt"/>
                        <a:ea typeface="Verdana" panose="020B0604030504040204" pitchFamily="34" charset="0"/>
                      </a:endParaRPr>
                    </a:p>
                  </a:txBody>
                  <a:tcPr marL="7620" marR="7620" marT="7620" marB="0" anchor="b"/>
                </a:tc>
                <a:tc>
                  <a:txBody>
                    <a:bodyPr/>
                    <a:lstStyle/>
                    <a:p>
                      <a:pPr algn="ctr" fontAlgn="b"/>
                      <a:r>
                        <a:rPr lang="sk-SK" sz="1800" u="none" strike="noStrike">
                          <a:effectLst/>
                          <a:latin typeface="+mn-lt"/>
                          <a:ea typeface="Verdana" panose="020B0604030504040204" pitchFamily="34" charset="0"/>
                        </a:rPr>
                        <a:t>2,65</a:t>
                      </a:r>
                      <a:endParaRPr lang="sk-SK" sz="1800" b="0" i="0" u="none" strike="noStrike">
                        <a:effectLst/>
                        <a:latin typeface="+mn-lt"/>
                        <a:ea typeface="Verdana" panose="020B0604030504040204" pitchFamily="34" charset="0"/>
                      </a:endParaRPr>
                    </a:p>
                  </a:txBody>
                  <a:tcPr marL="7620" marR="7620" marT="7620" marB="0" anchor="b"/>
                </a:tc>
                <a:tc>
                  <a:txBody>
                    <a:bodyPr/>
                    <a:lstStyle/>
                    <a:p>
                      <a:pPr algn="ctr" fontAlgn="b"/>
                      <a:r>
                        <a:rPr lang="sk-SK" sz="1800" b="1" u="none" strike="noStrike" dirty="0">
                          <a:solidFill>
                            <a:srgbClr val="FF0000"/>
                          </a:solidFill>
                          <a:effectLst/>
                          <a:latin typeface="+mn-lt"/>
                          <a:ea typeface="Verdana" panose="020B0604030504040204" pitchFamily="34" charset="0"/>
                        </a:rPr>
                        <a:t>3,73</a:t>
                      </a:r>
                      <a:endParaRPr lang="sk-SK" sz="1800" b="1" i="0" u="none" strike="noStrike" dirty="0">
                        <a:solidFill>
                          <a:srgbClr val="FF0000"/>
                        </a:solidFill>
                        <a:effectLst/>
                        <a:latin typeface="+mn-lt"/>
                        <a:ea typeface="Verdana" panose="020B0604030504040204" pitchFamily="34" charset="0"/>
                      </a:endParaRPr>
                    </a:p>
                  </a:txBody>
                  <a:tcPr marL="7620" marR="7620" marT="7620" marB="0" anchor="b"/>
                </a:tc>
                <a:tc>
                  <a:txBody>
                    <a:bodyPr/>
                    <a:lstStyle/>
                    <a:p>
                      <a:pPr algn="ctr" fontAlgn="b"/>
                      <a:r>
                        <a:rPr lang="sk-SK" sz="1800" b="1" u="none" strike="noStrike" dirty="0">
                          <a:solidFill>
                            <a:srgbClr val="FF0000"/>
                          </a:solidFill>
                          <a:effectLst/>
                          <a:latin typeface="+mn-lt"/>
                          <a:ea typeface="Verdana" panose="020B0604030504040204" pitchFamily="34" charset="0"/>
                        </a:rPr>
                        <a:t>19,30</a:t>
                      </a:r>
                      <a:endParaRPr lang="sk-SK" sz="1800" b="1" i="0" u="none" strike="noStrike" dirty="0">
                        <a:solidFill>
                          <a:srgbClr val="FF0000"/>
                        </a:solidFill>
                        <a:effectLst/>
                        <a:latin typeface="+mn-lt"/>
                        <a:ea typeface="Verdana" panose="020B0604030504040204" pitchFamily="34" charset="0"/>
                      </a:endParaRPr>
                    </a:p>
                  </a:txBody>
                  <a:tcPr marL="7620" marR="7620" marT="7620" marB="0" anchor="b"/>
                </a:tc>
                <a:tc>
                  <a:txBody>
                    <a:bodyPr/>
                    <a:lstStyle/>
                    <a:p>
                      <a:pPr algn="ctr" fontAlgn="b"/>
                      <a:r>
                        <a:rPr lang="sk-SK" sz="1800" u="none" strike="noStrike" dirty="0">
                          <a:effectLst/>
                          <a:latin typeface="+mn-lt"/>
                          <a:ea typeface="Verdana" panose="020B0604030504040204" pitchFamily="34" charset="0"/>
                        </a:rPr>
                        <a:t>0,35</a:t>
                      </a:r>
                      <a:endParaRPr lang="sk-SK" sz="1800" b="0" i="0" u="none" strike="noStrike" dirty="0">
                        <a:effectLst/>
                        <a:latin typeface="+mn-lt"/>
                        <a:ea typeface="Verdana" panose="020B0604030504040204" pitchFamily="34" charset="0"/>
                      </a:endParaRPr>
                    </a:p>
                  </a:txBody>
                  <a:tcPr marL="7620" marR="7620" marT="7620" marB="0" anchor="b"/>
                </a:tc>
                <a:tc>
                  <a:txBody>
                    <a:bodyPr/>
                    <a:lstStyle/>
                    <a:p>
                      <a:pPr algn="ctr" fontAlgn="b"/>
                      <a:r>
                        <a:rPr lang="sk-SK" sz="1800" u="none" strike="noStrike" dirty="0">
                          <a:effectLst/>
                          <a:latin typeface="+mn-lt"/>
                          <a:ea typeface="Verdana" panose="020B0604030504040204" pitchFamily="34" charset="0"/>
                        </a:rPr>
                        <a:t>0,05</a:t>
                      </a:r>
                      <a:endParaRPr lang="sk-SK" sz="1800" b="0" i="0" u="none" strike="noStrike" dirty="0">
                        <a:effectLst/>
                        <a:latin typeface="+mn-lt"/>
                        <a:ea typeface="Verdana" panose="020B0604030504040204" pitchFamily="34" charset="0"/>
                      </a:endParaRPr>
                    </a:p>
                  </a:txBody>
                  <a:tcPr marL="7620" marR="7620" marT="7620" marB="0" anchor="b"/>
                </a:tc>
                <a:tc>
                  <a:txBody>
                    <a:bodyPr/>
                    <a:lstStyle/>
                    <a:p>
                      <a:pPr algn="ctr" fontAlgn="b"/>
                      <a:r>
                        <a:rPr lang="sk-SK" sz="1800" u="none" strike="noStrike" dirty="0">
                          <a:effectLst/>
                          <a:latin typeface="+mn-lt"/>
                          <a:ea typeface="Verdana" panose="020B0604030504040204" pitchFamily="34" charset="0"/>
                        </a:rPr>
                        <a:t>0,08</a:t>
                      </a:r>
                      <a:endParaRPr lang="sk-SK" sz="1800" b="0" i="0" u="none" strike="noStrike" dirty="0">
                        <a:effectLst/>
                        <a:latin typeface="+mn-lt"/>
                        <a:ea typeface="Verdana" panose="020B0604030504040204" pitchFamily="34" charset="0"/>
                      </a:endParaRPr>
                    </a:p>
                  </a:txBody>
                  <a:tcPr marL="7620" marR="7620" marT="7620" marB="0" anchor="b"/>
                </a:tc>
                <a:tc>
                  <a:txBody>
                    <a:bodyPr/>
                    <a:lstStyle/>
                    <a:p>
                      <a:pPr algn="ctr" fontAlgn="b"/>
                      <a:r>
                        <a:rPr lang="sk-SK" sz="1800" u="none" strike="noStrike" dirty="0">
                          <a:effectLst/>
                          <a:latin typeface="+mn-lt"/>
                          <a:ea typeface="Verdana" panose="020B0604030504040204" pitchFamily="34" charset="0"/>
                        </a:rPr>
                        <a:t>0,28</a:t>
                      </a:r>
                      <a:endParaRPr lang="sk-SK" sz="1800" b="0" i="0" u="none" strike="noStrike" dirty="0">
                        <a:effectLst/>
                        <a:latin typeface="+mn-lt"/>
                        <a:ea typeface="Verdana" panose="020B0604030504040204" pitchFamily="34" charset="0"/>
                      </a:endParaRPr>
                    </a:p>
                  </a:txBody>
                  <a:tcPr marL="7620" marR="7620" marT="7620" marB="0" anchor="b"/>
                </a:tc>
                <a:tc>
                  <a:txBody>
                    <a:bodyPr/>
                    <a:lstStyle/>
                    <a:p>
                      <a:pPr algn="ctr" fontAlgn="b"/>
                      <a:r>
                        <a:rPr lang="sk-SK" sz="1800" u="none" strike="noStrike">
                          <a:effectLst/>
                          <a:latin typeface="+mn-lt"/>
                          <a:ea typeface="Verdana" panose="020B0604030504040204" pitchFamily="34" charset="0"/>
                        </a:rPr>
                        <a:t>0,20</a:t>
                      </a:r>
                      <a:endParaRPr lang="sk-SK" sz="1800" b="0" i="0" u="none" strike="noStrike">
                        <a:effectLst/>
                        <a:latin typeface="+mn-lt"/>
                        <a:ea typeface="Verdana" panose="020B0604030504040204" pitchFamily="34" charset="0"/>
                      </a:endParaRPr>
                    </a:p>
                  </a:txBody>
                  <a:tcPr marL="7620" marR="7620" marT="7620" marB="0" anchor="b"/>
                </a:tc>
                <a:extLst>
                  <a:ext uri="{0D108BD9-81ED-4DB2-BD59-A6C34878D82A}">
                    <a16:rowId xmlns:a16="http://schemas.microsoft.com/office/drawing/2014/main" val="3836873858"/>
                  </a:ext>
                </a:extLst>
              </a:tr>
              <a:tr h="443750">
                <a:tc>
                  <a:txBody>
                    <a:bodyPr/>
                    <a:lstStyle/>
                    <a:p>
                      <a:pPr algn="ctr">
                        <a:spcAft>
                          <a:spcPts val="600"/>
                        </a:spcAft>
                      </a:pPr>
                      <a:r>
                        <a:rPr lang="sk-SK" sz="1800" b="1" dirty="0">
                          <a:effectLst/>
                        </a:rPr>
                        <a:t>20 % prídavok</a:t>
                      </a:r>
                      <a:endParaRPr lang="sk-SK" sz="1800" b="1" dirty="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algn="ctr" fontAlgn="b"/>
                      <a:r>
                        <a:rPr lang="sk-SK" sz="1800" b="1" u="none" strike="noStrike" dirty="0">
                          <a:solidFill>
                            <a:srgbClr val="FF0000"/>
                          </a:solidFill>
                          <a:effectLst/>
                          <a:latin typeface="+mn-lt"/>
                          <a:ea typeface="Verdana" panose="020B0604030504040204" pitchFamily="34" charset="0"/>
                        </a:rPr>
                        <a:t>1,07</a:t>
                      </a:r>
                      <a:endParaRPr lang="sk-SK" sz="1800" b="1" i="0" u="none" strike="noStrike" dirty="0">
                        <a:solidFill>
                          <a:srgbClr val="FF0000"/>
                        </a:solidFill>
                        <a:effectLst/>
                        <a:latin typeface="+mn-lt"/>
                        <a:ea typeface="Verdana" panose="020B0604030504040204" pitchFamily="34" charset="0"/>
                      </a:endParaRPr>
                    </a:p>
                  </a:txBody>
                  <a:tcPr marL="7620" marR="7620" marT="7620" marB="0" anchor="b"/>
                </a:tc>
                <a:tc>
                  <a:txBody>
                    <a:bodyPr/>
                    <a:lstStyle/>
                    <a:p>
                      <a:pPr algn="ctr" fontAlgn="b"/>
                      <a:r>
                        <a:rPr lang="sk-SK" sz="1800" u="none" strike="noStrike" dirty="0">
                          <a:effectLst/>
                          <a:latin typeface="+mn-lt"/>
                          <a:ea typeface="Verdana" panose="020B0604030504040204" pitchFamily="34" charset="0"/>
                        </a:rPr>
                        <a:t>2,60</a:t>
                      </a:r>
                      <a:endParaRPr lang="sk-SK" sz="1800" b="0" i="0" u="none" strike="noStrike" dirty="0">
                        <a:effectLst/>
                        <a:latin typeface="+mn-lt"/>
                        <a:ea typeface="Verdana" panose="020B0604030504040204" pitchFamily="34" charset="0"/>
                      </a:endParaRPr>
                    </a:p>
                  </a:txBody>
                  <a:tcPr marL="7620" marR="7620" marT="7620" marB="0" anchor="b"/>
                </a:tc>
                <a:tc>
                  <a:txBody>
                    <a:bodyPr/>
                    <a:lstStyle/>
                    <a:p>
                      <a:pPr algn="ctr" fontAlgn="b"/>
                      <a:r>
                        <a:rPr lang="sk-SK" sz="1800" b="1" u="none" strike="noStrike" dirty="0">
                          <a:solidFill>
                            <a:srgbClr val="FF0000"/>
                          </a:solidFill>
                          <a:effectLst/>
                          <a:latin typeface="+mn-lt"/>
                          <a:ea typeface="Verdana" panose="020B0604030504040204" pitchFamily="34" charset="0"/>
                        </a:rPr>
                        <a:t>3,84</a:t>
                      </a:r>
                      <a:endParaRPr lang="sk-SK" sz="1800" b="1" i="0" u="none" strike="noStrike" dirty="0">
                        <a:solidFill>
                          <a:srgbClr val="FF0000"/>
                        </a:solidFill>
                        <a:effectLst/>
                        <a:latin typeface="+mn-lt"/>
                        <a:ea typeface="Verdana" panose="020B0604030504040204" pitchFamily="34" charset="0"/>
                      </a:endParaRPr>
                    </a:p>
                  </a:txBody>
                  <a:tcPr marL="7620" marR="7620" marT="7620" marB="0" anchor="b"/>
                </a:tc>
                <a:tc>
                  <a:txBody>
                    <a:bodyPr/>
                    <a:lstStyle/>
                    <a:p>
                      <a:pPr algn="ctr" fontAlgn="b"/>
                      <a:r>
                        <a:rPr lang="sk-SK" sz="1800" b="1" u="none" strike="noStrike" dirty="0">
                          <a:solidFill>
                            <a:srgbClr val="FF0000"/>
                          </a:solidFill>
                          <a:effectLst/>
                          <a:latin typeface="+mn-lt"/>
                          <a:ea typeface="Verdana" panose="020B0604030504040204" pitchFamily="34" charset="0"/>
                        </a:rPr>
                        <a:t>19,20</a:t>
                      </a:r>
                      <a:endParaRPr lang="sk-SK" sz="1800" b="1" i="0" u="none" strike="noStrike" dirty="0">
                        <a:solidFill>
                          <a:srgbClr val="FF0000"/>
                        </a:solidFill>
                        <a:effectLst/>
                        <a:latin typeface="+mn-lt"/>
                        <a:ea typeface="Verdana" panose="020B0604030504040204" pitchFamily="34" charset="0"/>
                      </a:endParaRPr>
                    </a:p>
                  </a:txBody>
                  <a:tcPr marL="7620" marR="7620" marT="7620" marB="0" anchor="b"/>
                </a:tc>
                <a:tc>
                  <a:txBody>
                    <a:bodyPr/>
                    <a:lstStyle/>
                    <a:p>
                      <a:pPr algn="ctr" fontAlgn="b"/>
                      <a:r>
                        <a:rPr lang="sk-SK" sz="1800" u="none" strike="noStrike">
                          <a:effectLst/>
                          <a:latin typeface="+mn-lt"/>
                          <a:ea typeface="Verdana" panose="020B0604030504040204" pitchFamily="34" charset="0"/>
                        </a:rPr>
                        <a:t>0,41</a:t>
                      </a:r>
                      <a:endParaRPr lang="sk-SK" sz="1800" b="0" i="0" u="none" strike="noStrike">
                        <a:effectLst/>
                        <a:latin typeface="+mn-lt"/>
                        <a:ea typeface="Verdana" panose="020B0604030504040204" pitchFamily="34" charset="0"/>
                      </a:endParaRPr>
                    </a:p>
                  </a:txBody>
                  <a:tcPr marL="7620" marR="7620" marT="7620" marB="0" anchor="b"/>
                </a:tc>
                <a:tc>
                  <a:txBody>
                    <a:bodyPr/>
                    <a:lstStyle/>
                    <a:p>
                      <a:pPr algn="ctr" fontAlgn="b"/>
                      <a:r>
                        <a:rPr lang="sk-SK" sz="1800" u="none" strike="noStrike">
                          <a:effectLst/>
                          <a:latin typeface="+mn-lt"/>
                          <a:ea typeface="Verdana" panose="020B0604030504040204" pitchFamily="34" charset="0"/>
                        </a:rPr>
                        <a:t>0,06</a:t>
                      </a:r>
                      <a:endParaRPr lang="sk-SK" sz="1800" b="0" i="0" u="none" strike="noStrike">
                        <a:effectLst/>
                        <a:latin typeface="+mn-lt"/>
                        <a:ea typeface="Verdana" panose="020B0604030504040204" pitchFamily="34" charset="0"/>
                      </a:endParaRPr>
                    </a:p>
                  </a:txBody>
                  <a:tcPr marL="7620" marR="7620" marT="7620" marB="0" anchor="b"/>
                </a:tc>
                <a:tc>
                  <a:txBody>
                    <a:bodyPr/>
                    <a:lstStyle/>
                    <a:p>
                      <a:pPr algn="ctr" fontAlgn="b"/>
                      <a:r>
                        <a:rPr lang="sk-SK" sz="1800" u="none" strike="noStrike" dirty="0">
                          <a:effectLst/>
                          <a:latin typeface="+mn-lt"/>
                          <a:ea typeface="Verdana" panose="020B0604030504040204" pitchFamily="34" charset="0"/>
                        </a:rPr>
                        <a:t>0,07</a:t>
                      </a:r>
                      <a:endParaRPr lang="sk-SK" sz="1800" b="0" i="0" u="none" strike="noStrike" dirty="0">
                        <a:effectLst/>
                        <a:latin typeface="+mn-lt"/>
                        <a:ea typeface="Verdana" panose="020B0604030504040204" pitchFamily="34" charset="0"/>
                      </a:endParaRPr>
                    </a:p>
                  </a:txBody>
                  <a:tcPr marL="7620" marR="7620" marT="7620" marB="0" anchor="b"/>
                </a:tc>
                <a:tc>
                  <a:txBody>
                    <a:bodyPr/>
                    <a:lstStyle/>
                    <a:p>
                      <a:pPr algn="ctr" fontAlgn="b"/>
                      <a:r>
                        <a:rPr lang="sk-SK" sz="1800" u="none" strike="noStrike" dirty="0">
                          <a:effectLst/>
                          <a:latin typeface="+mn-lt"/>
                          <a:ea typeface="Verdana" panose="020B0604030504040204" pitchFamily="34" charset="0"/>
                        </a:rPr>
                        <a:t>0,27</a:t>
                      </a:r>
                      <a:endParaRPr lang="sk-SK" sz="1800" b="0" i="0" u="none" strike="noStrike" dirty="0">
                        <a:effectLst/>
                        <a:latin typeface="+mn-lt"/>
                        <a:ea typeface="Verdana" panose="020B0604030504040204" pitchFamily="34" charset="0"/>
                      </a:endParaRPr>
                    </a:p>
                  </a:txBody>
                  <a:tcPr marL="7620" marR="7620" marT="7620" marB="0" anchor="b"/>
                </a:tc>
                <a:tc>
                  <a:txBody>
                    <a:bodyPr/>
                    <a:lstStyle/>
                    <a:p>
                      <a:pPr algn="ctr" fontAlgn="b"/>
                      <a:r>
                        <a:rPr lang="sk-SK" sz="1800" u="none" strike="noStrike" dirty="0">
                          <a:effectLst/>
                          <a:latin typeface="+mn-lt"/>
                          <a:ea typeface="Verdana" panose="020B0604030504040204" pitchFamily="34" charset="0"/>
                        </a:rPr>
                        <a:t>0,70</a:t>
                      </a:r>
                      <a:endParaRPr lang="sk-SK" sz="1800" b="0" i="0" u="none" strike="noStrike" dirty="0">
                        <a:effectLst/>
                        <a:latin typeface="+mn-lt"/>
                        <a:ea typeface="Verdana" panose="020B0604030504040204" pitchFamily="34" charset="0"/>
                      </a:endParaRPr>
                    </a:p>
                  </a:txBody>
                  <a:tcPr marL="7620" marR="7620" marT="7620" marB="0" anchor="b"/>
                </a:tc>
                <a:extLst>
                  <a:ext uri="{0D108BD9-81ED-4DB2-BD59-A6C34878D82A}">
                    <a16:rowId xmlns:a16="http://schemas.microsoft.com/office/drawing/2014/main" val="2762743785"/>
                  </a:ext>
                </a:extLst>
              </a:tr>
            </a:tbl>
          </a:graphicData>
        </a:graphic>
      </p:graphicFrame>
      <p:pic>
        <p:nvPicPr>
          <p:cNvPr id="4" name="Obrázok 3" descr="Obrázok, na ktorom je niečo pod zub, jedlo, sušienka, vnútri&#10;&#10;Automaticky generovaný popis">
            <a:extLst>
              <a:ext uri="{FF2B5EF4-FFF2-40B4-BE49-F238E27FC236}">
                <a16:creationId xmlns:a16="http://schemas.microsoft.com/office/drawing/2014/main" id="{2C7F0E20-F780-FA26-B136-0AB6484D4B34}"/>
              </a:ext>
            </a:extLst>
          </p:cNvPr>
          <p:cNvPicPr>
            <a:picLocks noChangeAspect="1"/>
          </p:cNvPicPr>
          <p:nvPr/>
        </p:nvPicPr>
        <p:blipFill>
          <a:blip r:embed="rId2">
            <a:extLst>
              <a:ext uri="{28A0092B-C50C-407E-A947-70E740481C1C}">
                <a14:useLocalDpi xmlns:a14="http://schemas.microsoft.com/office/drawing/2010/main" val="0"/>
              </a:ext>
            </a:extLst>
          </a:blip>
          <a:srcRect l="12201" r="26100"/>
          <a:stretch/>
        </p:blipFill>
        <p:spPr>
          <a:xfrm rot="16200000">
            <a:off x="7062525" y="-70185"/>
            <a:ext cx="1728192" cy="2100730"/>
          </a:xfrm>
          <a:prstGeom prst="rect">
            <a:avLst/>
          </a:prstGeom>
        </p:spPr>
      </p:pic>
    </p:spTree>
  </p:cSld>
  <p:clrMapOvr>
    <a:masterClrMapping/>
  </p:clrMapOvr>
</p:sld>
</file>

<file path=ppt/theme/theme1.xml><?xml version="1.0" encoding="utf-8"?>
<a:theme xmlns:a="http://schemas.openxmlformats.org/drawingml/2006/main" name="Motiv sady Office">
  <a:themeElements>
    <a:clrScheme name="Kancelář">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celář">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Motiv sady Office">
  <a:themeElements>
    <a:clrScheme name="Kancelář">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celář">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Motiv sady Office">
  <a:themeElements>
    <a:clrScheme name="Kancelář">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celář">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3299</TotalTime>
  <Words>732</Words>
  <Application>Microsoft Office PowerPoint</Application>
  <PresentationFormat>Prezentácia na obrazovke (4:3)</PresentationFormat>
  <Paragraphs>186</Paragraphs>
  <Slides>13</Slides>
  <Notes>1</Notes>
  <HiddenSlides>0</HiddenSlides>
  <MMClips>0</MMClips>
  <ScaleCrop>false</ScaleCrop>
  <HeadingPairs>
    <vt:vector size="6" baseType="variant">
      <vt:variant>
        <vt:lpstr>Použité písma</vt:lpstr>
      </vt:variant>
      <vt:variant>
        <vt:i4>5</vt:i4>
      </vt:variant>
      <vt:variant>
        <vt:lpstr>Motív</vt:lpstr>
      </vt:variant>
      <vt:variant>
        <vt:i4>1</vt:i4>
      </vt:variant>
      <vt:variant>
        <vt:lpstr>Nadpisy snímok</vt:lpstr>
      </vt:variant>
      <vt:variant>
        <vt:i4>13</vt:i4>
      </vt:variant>
    </vt:vector>
  </HeadingPairs>
  <TitlesOfParts>
    <vt:vector size="19" baseType="lpstr">
      <vt:lpstr>Arial</vt:lpstr>
      <vt:lpstr>Calibri</vt:lpstr>
      <vt:lpstr>Times New Roman</vt:lpstr>
      <vt:lpstr>Verdana</vt:lpstr>
      <vt:lpstr>Wingdings</vt:lpstr>
      <vt:lpstr>Motiv sady Office</vt:lpstr>
      <vt:lpstr>Hroznové výlisky ako funkčná prísada pri výrobe trvanlivého pečiva</vt:lpstr>
      <vt:lpstr>Úvod</vt:lpstr>
      <vt:lpstr>Hroznové výlisky</vt:lpstr>
      <vt:lpstr>Hroznové výlisky</vt:lpstr>
      <vt:lpstr>Cieľ štúdie</vt:lpstr>
      <vt:lpstr>Materiál a metódy</vt:lpstr>
      <vt:lpstr>Sušienky</vt:lpstr>
      <vt:lpstr>Prezentácia programu PowerPoint</vt:lpstr>
      <vt:lpstr>Prezentácia programu PowerPoint</vt:lpstr>
      <vt:lpstr>Prezentácia programu PowerPoint</vt:lpstr>
      <vt:lpstr>Prezentácia programu PowerPoint</vt:lpstr>
      <vt:lpstr>Záver</vt:lpstr>
      <vt:lpstr>Prezentácia programu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SEA BUCKTHORN – IMPORTANT SOURCE OF BIOLOGICALLY ACTIVE COMPOUNDS    RAKYTNÍK – VÝZNAMNÝ ZDROJ BIOLOGICKY CENNÝCH LÁTOK</dc:title>
  <dc:creator>Fero</dc:creator>
  <cp:lastModifiedBy>Eva Ivanišová</cp:lastModifiedBy>
  <cp:revision>196</cp:revision>
  <cp:lastPrinted>2016-09-18T05:29:20Z</cp:lastPrinted>
  <dcterms:created xsi:type="dcterms:W3CDTF">2015-08-18T19:38:41Z</dcterms:created>
  <dcterms:modified xsi:type="dcterms:W3CDTF">2024-11-11T19:59:01Z</dcterms:modified>
</cp:coreProperties>
</file>