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7"/>
  </p:notesMasterIdLst>
  <p:handoutMasterIdLst>
    <p:handoutMasterId r:id="rId18"/>
  </p:handoutMasterIdLst>
  <p:sldIdLst>
    <p:sldId id="263" r:id="rId2"/>
    <p:sldId id="272" r:id="rId3"/>
    <p:sldId id="278" r:id="rId4"/>
    <p:sldId id="268" r:id="rId5"/>
    <p:sldId id="259" r:id="rId6"/>
    <p:sldId id="266" r:id="rId7"/>
    <p:sldId id="267" r:id="rId8"/>
    <p:sldId id="276" r:id="rId9"/>
    <p:sldId id="271" r:id="rId10"/>
    <p:sldId id="273" r:id="rId11"/>
    <p:sldId id="274" r:id="rId12"/>
    <p:sldId id="275" r:id="rId13"/>
    <p:sldId id="270" r:id="rId14"/>
    <p:sldId id="279"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4C15"/>
    <a:srgbClr val="BCA13E"/>
    <a:srgbClr val="DCCD94"/>
    <a:srgbClr val="EBE2C3"/>
    <a:srgbClr val="816F2B"/>
    <a:srgbClr val="E6DEC8"/>
    <a:srgbClr val="FDF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4" autoAdjust="0"/>
  </p:normalViewPr>
  <p:slideViewPr>
    <p:cSldViewPr snapToGrid="0">
      <p:cViewPr varScale="1">
        <p:scale>
          <a:sx n="85" d="100"/>
          <a:sy n="85" d="100"/>
        </p:scale>
        <p:origin x="774" y="96"/>
      </p:cViewPr>
      <p:guideLst/>
    </p:cSldViewPr>
  </p:slideViewPr>
  <p:notesTextViewPr>
    <p:cViewPr>
      <p:scale>
        <a:sx n="1" d="1"/>
        <a:sy n="1" d="1"/>
      </p:scale>
      <p:origin x="0" y="0"/>
    </p:cViewPr>
  </p:notesTextViewPr>
  <p:notesViewPr>
    <p:cSldViewPr snapToGrid="0" showGuides="1">
      <p:cViewPr varScale="1">
        <p:scale>
          <a:sx n="86" d="100"/>
          <a:sy n="86" d="100"/>
        </p:scale>
        <p:origin x="300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accent1"/>
                </a:solidFill>
                <a:latin typeface="+mn-lt"/>
                <a:ea typeface="+mn-ea"/>
                <a:cs typeface="+mn-cs"/>
              </a:defRPr>
            </a:pPr>
            <a:r>
              <a:rPr lang="hu-HU" dirty="0" err="1">
                <a:solidFill>
                  <a:schemeClr val="accent1"/>
                </a:solidFill>
              </a:rPr>
              <a:t>Gelatin</a:t>
            </a:r>
            <a:r>
              <a:rPr lang="hu-HU" dirty="0">
                <a:solidFill>
                  <a:schemeClr val="accent1"/>
                </a:solidFill>
              </a:rPr>
              <a:t> </a:t>
            </a:r>
            <a:r>
              <a:rPr lang="hu-HU" dirty="0" err="1">
                <a:solidFill>
                  <a:schemeClr val="accent1"/>
                </a:solidFill>
              </a:rPr>
              <a:t>consumption</a:t>
            </a:r>
            <a:r>
              <a:rPr lang="hu-HU" dirty="0">
                <a:solidFill>
                  <a:schemeClr val="accent1"/>
                </a:solidFill>
              </a:rPr>
              <a:t> in </a:t>
            </a:r>
            <a:r>
              <a:rPr lang="hu-HU" dirty="0" err="1">
                <a:solidFill>
                  <a:schemeClr val="accent1"/>
                </a:solidFill>
              </a:rPr>
              <a:t>the</a:t>
            </a:r>
            <a:r>
              <a:rPr lang="hu-HU" dirty="0">
                <a:solidFill>
                  <a:schemeClr val="accent1"/>
                </a:solidFill>
              </a:rPr>
              <a:t> </a:t>
            </a:r>
            <a:r>
              <a:rPr lang="hu-HU" dirty="0" err="1">
                <a:solidFill>
                  <a:schemeClr val="accent1"/>
                </a:solidFill>
              </a:rPr>
              <a:t>world</a:t>
            </a:r>
            <a:endParaRPr lang="en-US" dirty="0">
              <a:solidFill>
                <a:schemeClr val="accent1"/>
              </a:solidFill>
            </a:endParaRPr>
          </a:p>
        </c:rich>
      </c:tx>
      <c:overlay val="0"/>
      <c:spPr>
        <a:noFill/>
        <a:ln>
          <a:noFill/>
        </a:ln>
        <a:effectLst/>
      </c:spPr>
      <c:txPr>
        <a:bodyPr rot="0" spcFirstLastPara="1" vertOverflow="ellipsis" vert="horz" wrap="square" anchor="ctr" anchorCtr="1"/>
        <a:lstStyle/>
        <a:p>
          <a:pPr>
            <a:defRPr sz="2200" b="1" i="0" u="none" strike="noStrike" kern="1200" cap="all" spc="150" baseline="0">
              <a:solidFill>
                <a:schemeClr val="accent1"/>
              </a:solidFill>
              <a:latin typeface="+mn-lt"/>
              <a:ea typeface="+mn-ea"/>
              <a:cs typeface="+mn-cs"/>
            </a:defRPr>
          </a:pPr>
          <a:endParaRPr lang="hu-HU"/>
        </a:p>
      </c:txPr>
    </c:title>
    <c:autoTitleDeleted val="0"/>
    <c:plotArea>
      <c:layout/>
      <c:barChart>
        <c:barDir val="col"/>
        <c:grouping val="clustered"/>
        <c:varyColors val="0"/>
        <c:ser>
          <c:idx val="0"/>
          <c:order val="0"/>
          <c:tx>
            <c:strRef>
              <c:f>Sheet1!$B$1</c:f>
              <c:strCache>
                <c:ptCount val="1"/>
                <c:pt idx="0">
                  <c:v>Series 1</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accent1"/>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Sheet1!$A$2:$A$3</c:f>
              <c:numCache>
                <c:formatCode>General</c:formatCode>
                <c:ptCount val="2"/>
                <c:pt idx="0">
                  <c:v>2023</c:v>
                </c:pt>
                <c:pt idx="1">
                  <c:v>2034</c:v>
                </c:pt>
              </c:numCache>
            </c:numRef>
          </c:cat>
          <c:val>
            <c:numRef>
              <c:f>Sheet1!$B$2:$B$3</c:f>
              <c:numCache>
                <c:formatCode>General</c:formatCode>
                <c:ptCount val="2"/>
                <c:pt idx="0">
                  <c:v>500000</c:v>
                </c:pt>
                <c:pt idx="1">
                  <c:v>778000</c:v>
                </c:pt>
              </c:numCache>
            </c:numRef>
          </c:val>
          <c:extLst>
            <c:ext xmlns:c16="http://schemas.microsoft.com/office/drawing/2014/chart" uri="{C3380CC4-5D6E-409C-BE32-E72D297353CC}">
              <c16:uniqueId val="{00000000-942D-4B68-B53A-0EF5748F1707}"/>
            </c:ext>
          </c:extLst>
        </c:ser>
        <c:dLbls>
          <c:dLblPos val="outEnd"/>
          <c:showLegendKey val="0"/>
          <c:showVal val="1"/>
          <c:showCatName val="0"/>
          <c:showSerName val="0"/>
          <c:showPercent val="0"/>
          <c:showBubbleSize val="0"/>
        </c:dLbls>
        <c:gapWidth val="164"/>
        <c:overlap val="-22"/>
        <c:axId val="1844110415"/>
        <c:axId val="1844108975"/>
      </c:barChart>
      <c:catAx>
        <c:axId val="1844110415"/>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hu-HU" dirty="0">
                    <a:solidFill>
                      <a:schemeClr val="accent1"/>
                    </a:solidFill>
                  </a:rPr>
                  <a:t>Year</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hu-HU"/>
            </a:p>
          </c:txPr>
        </c:title>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hu-HU"/>
          </a:p>
        </c:txPr>
        <c:crossAx val="1844108975"/>
        <c:crosses val="autoZero"/>
        <c:auto val="1"/>
        <c:lblAlgn val="ctr"/>
        <c:lblOffset val="100"/>
        <c:noMultiLvlLbl val="0"/>
      </c:catAx>
      <c:valAx>
        <c:axId val="1844108975"/>
        <c:scaling>
          <c:orientation val="minMax"/>
        </c:scaling>
        <c:delete val="0"/>
        <c:axPos val="l"/>
        <c:title>
          <c:tx>
            <c:rich>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r>
                  <a:rPr lang="hu-HU" dirty="0" err="1">
                    <a:solidFill>
                      <a:schemeClr val="accent1"/>
                    </a:solidFill>
                  </a:rPr>
                  <a:t>Consumption</a:t>
                </a:r>
                <a:r>
                  <a:rPr lang="hu-HU" dirty="0">
                    <a:solidFill>
                      <a:schemeClr val="accent1"/>
                    </a:solidFill>
                  </a:rPr>
                  <a:t> in </a:t>
                </a:r>
                <a:r>
                  <a:rPr lang="hu-HU" dirty="0" err="1">
                    <a:solidFill>
                      <a:schemeClr val="accent1"/>
                    </a:solidFill>
                  </a:rPr>
                  <a:t>tons</a:t>
                </a:r>
                <a:endParaRPr lang="hu-HU" dirty="0">
                  <a:solidFill>
                    <a:schemeClr val="accent1"/>
                  </a:solidFill>
                </a:endParaRPr>
              </a:p>
            </c:rich>
          </c:tx>
          <c:layout>
            <c:manualLayout>
              <c:xMode val="edge"/>
              <c:yMode val="edge"/>
              <c:x val="1.736111111111111E-3"/>
              <c:y val="0.35986761109294074"/>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hu-HU"/>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hu-HU"/>
          </a:p>
        </c:txPr>
        <c:crossAx val="18441104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573313-7A76-4CBA-9FB2-88557C780509}"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hu-HU"/>
        </a:p>
      </dgm:t>
    </dgm:pt>
    <dgm:pt modelId="{23CF9D4B-4B41-4F54-9EAF-AC69385DB425}">
      <dgm:prSet phldrT="[Text]" custT="1"/>
      <dgm:spPr/>
      <dgm:t>
        <a:bodyPr/>
        <a:lstStyle/>
        <a:p>
          <a:r>
            <a:rPr lang="hu-HU" sz="2400" b="1" dirty="0" err="1"/>
            <a:t>Gelatin</a:t>
          </a:r>
          <a:endParaRPr lang="hu-HU" sz="2400" b="1" dirty="0"/>
        </a:p>
      </dgm:t>
    </dgm:pt>
    <dgm:pt modelId="{E4E70E04-6FFC-4EFA-94C4-2F8099D08FC4}" type="parTrans" cxnId="{AC13CA7E-5E75-4030-B596-B54F1E0164D9}">
      <dgm:prSet/>
      <dgm:spPr/>
      <dgm:t>
        <a:bodyPr/>
        <a:lstStyle/>
        <a:p>
          <a:endParaRPr lang="hu-HU"/>
        </a:p>
      </dgm:t>
    </dgm:pt>
    <dgm:pt modelId="{24E25E24-2BD6-437F-A348-8A1450685E9D}" type="sibTrans" cxnId="{AC13CA7E-5E75-4030-B596-B54F1E0164D9}">
      <dgm:prSet/>
      <dgm:spPr/>
      <dgm:t>
        <a:bodyPr/>
        <a:lstStyle/>
        <a:p>
          <a:endParaRPr lang="hu-HU"/>
        </a:p>
      </dgm:t>
    </dgm:pt>
    <dgm:pt modelId="{C45E031F-1D2A-43FC-93F6-8E368D31663D}">
      <dgm:prSet phldrT="[Text]" custT="1"/>
      <dgm:spPr/>
      <dgm:t>
        <a:bodyPr/>
        <a:lstStyle/>
        <a:p>
          <a:r>
            <a:rPr lang="hu-HU" sz="1000" b="1" u="sng" dirty="0" err="1"/>
            <a:t>Food</a:t>
          </a:r>
          <a:r>
            <a:rPr lang="hu-HU" sz="1000" b="1" u="sng" dirty="0"/>
            <a:t> </a:t>
          </a:r>
          <a:r>
            <a:rPr lang="hu-HU" sz="1000" b="1" u="sng" dirty="0" err="1"/>
            <a:t>industry</a:t>
          </a:r>
          <a:endParaRPr lang="hu-HU" sz="1000" b="1" u="sng" dirty="0"/>
        </a:p>
        <a:p>
          <a:r>
            <a:rPr lang="hu-HU" sz="1000" dirty="0"/>
            <a:t>- </a:t>
          </a:r>
          <a:r>
            <a:rPr lang="hu-HU" sz="1000" dirty="0" err="1"/>
            <a:t>Gelling</a:t>
          </a:r>
          <a:r>
            <a:rPr lang="hu-HU" sz="1000" dirty="0"/>
            <a:t> </a:t>
          </a:r>
          <a:r>
            <a:rPr lang="hu-HU" sz="1000" dirty="0" err="1"/>
            <a:t>agent</a:t>
          </a:r>
          <a:endParaRPr lang="hu-HU" sz="1000" dirty="0"/>
        </a:p>
        <a:p>
          <a:r>
            <a:rPr lang="hu-HU" sz="1000" dirty="0"/>
            <a:t>- </a:t>
          </a:r>
          <a:r>
            <a:rPr lang="hu-HU" sz="1000" dirty="0" err="1"/>
            <a:t>Stabilizin</a:t>
          </a:r>
          <a:r>
            <a:rPr lang="hu-HU" sz="1000" dirty="0"/>
            <a:t> </a:t>
          </a:r>
          <a:r>
            <a:rPr lang="hu-HU" sz="1000" dirty="0" err="1"/>
            <a:t>agent</a:t>
          </a:r>
          <a:endParaRPr lang="hu-HU" sz="1000" dirty="0"/>
        </a:p>
        <a:p>
          <a:r>
            <a:rPr lang="hu-HU" sz="1000" dirty="0"/>
            <a:t>- </a:t>
          </a:r>
          <a:r>
            <a:rPr lang="hu-HU" sz="1000" dirty="0" err="1"/>
            <a:t>Foaming</a:t>
          </a:r>
          <a:r>
            <a:rPr lang="hu-HU" sz="1000" dirty="0"/>
            <a:t> </a:t>
          </a:r>
          <a:r>
            <a:rPr lang="hu-HU" sz="1000" dirty="0" err="1"/>
            <a:t>agent</a:t>
          </a:r>
          <a:endParaRPr lang="hu-HU" sz="1000" dirty="0"/>
        </a:p>
        <a:p>
          <a:r>
            <a:rPr lang="hu-HU" sz="1000" dirty="0"/>
            <a:t>- </a:t>
          </a:r>
          <a:r>
            <a:rPr lang="hu-HU" sz="1000" dirty="0" err="1"/>
            <a:t>Clarifying</a:t>
          </a:r>
          <a:r>
            <a:rPr lang="hu-HU" sz="1000" dirty="0"/>
            <a:t> </a:t>
          </a:r>
          <a:r>
            <a:rPr lang="hu-HU" sz="1000" dirty="0" err="1"/>
            <a:t>agent</a:t>
          </a:r>
          <a:endParaRPr lang="hu-HU" sz="1000" dirty="0"/>
        </a:p>
      </dgm:t>
    </dgm:pt>
    <dgm:pt modelId="{954B7F2D-0125-48F3-A69B-CF9289851712}" type="parTrans" cxnId="{76718D67-8BEC-4243-9003-A9C161BD0D74}">
      <dgm:prSet/>
      <dgm:spPr/>
      <dgm:t>
        <a:bodyPr/>
        <a:lstStyle/>
        <a:p>
          <a:endParaRPr lang="hu-HU"/>
        </a:p>
      </dgm:t>
    </dgm:pt>
    <dgm:pt modelId="{F3D065E7-5143-4BCC-A69F-5ECB03915570}" type="sibTrans" cxnId="{76718D67-8BEC-4243-9003-A9C161BD0D74}">
      <dgm:prSet/>
      <dgm:spPr/>
      <dgm:t>
        <a:bodyPr/>
        <a:lstStyle/>
        <a:p>
          <a:endParaRPr lang="hu-HU"/>
        </a:p>
      </dgm:t>
    </dgm:pt>
    <dgm:pt modelId="{F65F05B9-E69E-4056-A249-C8DEAC190F05}">
      <dgm:prSet phldrT="[Text]"/>
      <dgm:spPr/>
      <dgm:t>
        <a:bodyPr/>
        <a:lstStyle/>
        <a:p>
          <a:r>
            <a:rPr lang="hu-HU" b="1" u="sng" dirty="0" err="1"/>
            <a:t>Cosmetic</a:t>
          </a:r>
          <a:r>
            <a:rPr lang="hu-HU" b="1" u="sng" dirty="0"/>
            <a:t> </a:t>
          </a:r>
          <a:r>
            <a:rPr lang="hu-HU" b="1" u="sng" dirty="0" err="1"/>
            <a:t>industry</a:t>
          </a:r>
          <a:endParaRPr lang="hu-HU" b="1" u="sng" dirty="0"/>
        </a:p>
        <a:p>
          <a:r>
            <a:rPr lang="hu-HU" b="0" dirty="0"/>
            <a:t>- </a:t>
          </a:r>
          <a:r>
            <a:rPr lang="hu-HU" b="0" dirty="0" err="1"/>
            <a:t>Gelling</a:t>
          </a:r>
          <a:r>
            <a:rPr lang="hu-HU" b="0" dirty="0"/>
            <a:t> </a:t>
          </a:r>
          <a:r>
            <a:rPr lang="hu-HU" b="0" dirty="0" err="1"/>
            <a:t>agent</a:t>
          </a:r>
          <a:endParaRPr lang="hu-HU" b="0" dirty="0"/>
        </a:p>
      </dgm:t>
    </dgm:pt>
    <dgm:pt modelId="{CEB201AA-5A2F-4BBA-A6E3-CD2CD0E9D394}" type="parTrans" cxnId="{F334DC36-52E5-4492-BB5F-A6FF7C57B13D}">
      <dgm:prSet/>
      <dgm:spPr/>
      <dgm:t>
        <a:bodyPr/>
        <a:lstStyle/>
        <a:p>
          <a:endParaRPr lang="hu-HU"/>
        </a:p>
      </dgm:t>
    </dgm:pt>
    <dgm:pt modelId="{C95A7858-CD55-4BFC-B94A-A8E55F42A12E}" type="sibTrans" cxnId="{F334DC36-52E5-4492-BB5F-A6FF7C57B13D}">
      <dgm:prSet/>
      <dgm:spPr/>
      <dgm:t>
        <a:bodyPr/>
        <a:lstStyle/>
        <a:p>
          <a:endParaRPr lang="hu-HU"/>
        </a:p>
      </dgm:t>
    </dgm:pt>
    <dgm:pt modelId="{4CD8ACC7-868C-4D51-8D22-F2AD566ACB74}">
      <dgm:prSet phldrT="[Text]" custT="1"/>
      <dgm:spPr/>
      <dgm:t>
        <a:bodyPr/>
        <a:lstStyle/>
        <a:p>
          <a:r>
            <a:rPr lang="hu-HU" sz="1100" b="1" u="sng" dirty="0" err="1"/>
            <a:t>Medical</a:t>
          </a:r>
          <a:r>
            <a:rPr lang="hu-HU" sz="1100" b="1" u="sng" dirty="0"/>
            <a:t> sector</a:t>
          </a:r>
        </a:p>
        <a:p>
          <a:r>
            <a:rPr lang="hu-HU" sz="1100" b="0" dirty="0"/>
            <a:t>- </a:t>
          </a:r>
          <a:r>
            <a:rPr lang="hu-HU" sz="1100" b="0" dirty="0" err="1"/>
            <a:t>Tissue</a:t>
          </a:r>
          <a:r>
            <a:rPr lang="hu-HU" sz="1100" b="0" dirty="0"/>
            <a:t> </a:t>
          </a:r>
          <a:r>
            <a:rPr lang="hu-HU" sz="1100" b="0" dirty="0" err="1"/>
            <a:t>engineering</a:t>
          </a:r>
          <a:endParaRPr lang="hu-HU" sz="1100" b="0" dirty="0"/>
        </a:p>
        <a:p>
          <a:r>
            <a:rPr lang="hu-HU" sz="1100" b="0" dirty="0"/>
            <a:t>- </a:t>
          </a:r>
          <a:r>
            <a:rPr lang="hu-HU" sz="1100" b="0" dirty="0" err="1"/>
            <a:t>Implants</a:t>
          </a:r>
          <a:endParaRPr lang="hu-HU" sz="1100" b="0" dirty="0"/>
        </a:p>
        <a:p>
          <a:r>
            <a:rPr lang="hu-HU" sz="1100" b="0" dirty="0"/>
            <a:t>- 3D </a:t>
          </a:r>
          <a:r>
            <a:rPr lang="hu-HU" sz="1100" b="0" dirty="0" err="1"/>
            <a:t>scaffolds</a:t>
          </a:r>
          <a:endParaRPr lang="hu-HU" sz="1100" b="0" dirty="0"/>
        </a:p>
      </dgm:t>
    </dgm:pt>
    <dgm:pt modelId="{240DDB11-4928-4A05-AA0E-4BA4B538B0CB}" type="parTrans" cxnId="{AD2988B8-C74B-4049-BBA0-09A128C83BFB}">
      <dgm:prSet/>
      <dgm:spPr/>
      <dgm:t>
        <a:bodyPr/>
        <a:lstStyle/>
        <a:p>
          <a:endParaRPr lang="hu-HU"/>
        </a:p>
      </dgm:t>
    </dgm:pt>
    <dgm:pt modelId="{09E78F03-8DAA-48CB-9DCE-22EC4AFE72D8}" type="sibTrans" cxnId="{AD2988B8-C74B-4049-BBA0-09A128C83BFB}">
      <dgm:prSet/>
      <dgm:spPr/>
      <dgm:t>
        <a:bodyPr/>
        <a:lstStyle/>
        <a:p>
          <a:endParaRPr lang="hu-HU"/>
        </a:p>
      </dgm:t>
    </dgm:pt>
    <dgm:pt modelId="{5996F04A-18EE-4536-853C-79D31C3679AD}">
      <dgm:prSet phldrT="[Text]" custT="1"/>
      <dgm:spPr/>
      <dgm:t>
        <a:bodyPr/>
        <a:lstStyle/>
        <a:p>
          <a:r>
            <a:rPr lang="hu-HU" sz="900" b="1" u="sng" dirty="0" err="1"/>
            <a:t>Pharmaceutical</a:t>
          </a:r>
          <a:r>
            <a:rPr lang="hu-HU" sz="900" b="1" u="sng" dirty="0"/>
            <a:t> sector</a:t>
          </a:r>
        </a:p>
        <a:p>
          <a:r>
            <a:rPr lang="hu-HU" sz="900" b="0" dirty="0"/>
            <a:t>- </a:t>
          </a:r>
          <a:r>
            <a:rPr lang="hu-HU" sz="900" b="0" dirty="0" err="1"/>
            <a:t>Soft</a:t>
          </a:r>
          <a:r>
            <a:rPr lang="hu-HU" sz="900" b="0" dirty="0"/>
            <a:t> and </a:t>
          </a:r>
          <a:r>
            <a:rPr lang="hu-HU" sz="900" b="0" dirty="0" err="1"/>
            <a:t>hard</a:t>
          </a:r>
          <a:r>
            <a:rPr lang="hu-HU" sz="900" b="0" dirty="0"/>
            <a:t> </a:t>
          </a:r>
          <a:r>
            <a:rPr lang="hu-HU" sz="900" b="0" dirty="0" err="1"/>
            <a:t>capsules</a:t>
          </a:r>
          <a:endParaRPr lang="hu-HU" sz="900" b="0" dirty="0"/>
        </a:p>
        <a:p>
          <a:r>
            <a:rPr lang="hu-HU" sz="900" b="0" dirty="0"/>
            <a:t>- </a:t>
          </a:r>
          <a:r>
            <a:rPr lang="hu-HU" sz="900" b="0" dirty="0" err="1"/>
            <a:t>Injection</a:t>
          </a:r>
          <a:r>
            <a:rPr lang="hu-HU" sz="900" b="0" dirty="0"/>
            <a:t> </a:t>
          </a:r>
          <a:r>
            <a:rPr lang="hu-HU" sz="900" b="0" dirty="0" err="1"/>
            <a:t>drug</a:t>
          </a:r>
          <a:r>
            <a:rPr lang="hu-HU" sz="900" b="0" dirty="0"/>
            <a:t> </a:t>
          </a:r>
          <a:r>
            <a:rPr lang="hu-HU" sz="900" b="0" dirty="0" err="1"/>
            <a:t>delivery</a:t>
          </a:r>
          <a:r>
            <a:rPr lang="hu-HU" sz="900" b="0" dirty="0"/>
            <a:t> </a:t>
          </a:r>
          <a:r>
            <a:rPr lang="hu-HU" sz="900" b="0" dirty="0" err="1"/>
            <a:t>microspheres</a:t>
          </a:r>
          <a:endParaRPr lang="hu-HU" sz="900" b="0" dirty="0"/>
        </a:p>
        <a:p>
          <a:r>
            <a:rPr lang="hu-HU" sz="900" b="0" dirty="0"/>
            <a:t>- </a:t>
          </a:r>
          <a:r>
            <a:rPr lang="hu-HU" sz="900" b="0" dirty="0" err="1"/>
            <a:t>Additives</a:t>
          </a:r>
          <a:endParaRPr lang="hu-HU" sz="900" b="0" dirty="0"/>
        </a:p>
      </dgm:t>
    </dgm:pt>
    <dgm:pt modelId="{01A370BA-4A6B-4D99-9BBC-94EF9053558B}" type="parTrans" cxnId="{40D1C651-087A-4142-82AB-1CDC948CD889}">
      <dgm:prSet/>
      <dgm:spPr/>
      <dgm:t>
        <a:bodyPr/>
        <a:lstStyle/>
        <a:p>
          <a:endParaRPr lang="hu-HU"/>
        </a:p>
      </dgm:t>
    </dgm:pt>
    <dgm:pt modelId="{07FE299B-7F55-456C-AA0D-FC975BA49D40}" type="sibTrans" cxnId="{40D1C651-087A-4142-82AB-1CDC948CD889}">
      <dgm:prSet/>
      <dgm:spPr/>
      <dgm:t>
        <a:bodyPr/>
        <a:lstStyle/>
        <a:p>
          <a:endParaRPr lang="hu-HU"/>
        </a:p>
      </dgm:t>
    </dgm:pt>
    <dgm:pt modelId="{AB9FE2B4-53C3-4A21-B9E1-06014CD1CC5F}">
      <dgm:prSet phldrT="[Text]" custT="1"/>
      <dgm:spPr/>
      <dgm:t>
        <a:bodyPr/>
        <a:lstStyle/>
        <a:p>
          <a:r>
            <a:rPr lang="hu-HU" sz="1200" b="1" u="sng" dirty="0" err="1"/>
            <a:t>Photographic</a:t>
          </a:r>
          <a:r>
            <a:rPr lang="hu-HU" sz="1200" b="1" u="sng" dirty="0"/>
            <a:t> </a:t>
          </a:r>
          <a:r>
            <a:rPr lang="hu-HU" sz="1200" b="1" u="sng" dirty="0" err="1"/>
            <a:t>industry</a:t>
          </a:r>
          <a:endParaRPr lang="hu-HU" sz="1200" b="1" u="sng" dirty="0"/>
        </a:p>
        <a:p>
          <a:r>
            <a:rPr lang="hu-HU" sz="1200" dirty="0"/>
            <a:t>- </a:t>
          </a:r>
          <a:r>
            <a:rPr lang="hu-HU" sz="1200" dirty="0" err="1"/>
            <a:t>Adhesive</a:t>
          </a:r>
          <a:r>
            <a:rPr lang="hu-HU" sz="1200" dirty="0"/>
            <a:t> </a:t>
          </a:r>
          <a:r>
            <a:rPr lang="hu-HU" sz="1200" dirty="0" err="1"/>
            <a:t>additive</a:t>
          </a:r>
          <a:endParaRPr lang="hu-HU" sz="1200" dirty="0"/>
        </a:p>
      </dgm:t>
    </dgm:pt>
    <dgm:pt modelId="{28280CD0-2964-4D81-B75F-B4AA545B7E28}" type="parTrans" cxnId="{72521B36-4DD5-4366-9B00-553004DEE97A}">
      <dgm:prSet/>
      <dgm:spPr/>
      <dgm:t>
        <a:bodyPr/>
        <a:lstStyle/>
        <a:p>
          <a:endParaRPr lang="hu-HU"/>
        </a:p>
      </dgm:t>
    </dgm:pt>
    <dgm:pt modelId="{6322DA5E-3840-4CD4-919B-5674FA4A7EFC}" type="sibTrans" cxnId="{72521B36-4DD5-4366-9B00-553004DEE97A}">
      <dgm:prSet/>
      <dgm:spPr/>
      <dgm:t>
        <a:bodyPr/>
        <a:lstStyle/>
        <a:p>
          <a:endParaRPr lang="hu-HU"/>
        </a:p>
      </dgm:t>
    </dgm:pt>
    <dgm:pt modelId="{1230C4B7-ADFF-493B-A0AE-6463F55F4CCC}">
      <dgm:prSet phldrT="[Text]" custT="1"/>
      <dgm:spPr/>
      <dgm:t>
        <a:bodyPr/>
        <a:lstStyle/>
        <a:p>
          <a:r>
            <a:rPr lang="hu-HU" sz="1200" b="1" u="sng" dirty="0" err="1"/>
            <a:t>Forensic</a:t>
          </a:r>
          <a:r>
            <a:rPr lang="hu-HU" sz="1200" b="1" u="sng" dirty="0"/>
            <a:t> </a:t>
          </a:r>
          <a:r>
            <a:rPr lang="hu-HU" sz="1200" b="1" u="sng" dirty="0" err="1"/>
            <a:t>sicence</a:t>
          </a:r>
          <a:endParaRPr lang="hu-HU" sz="1200" b="1" u="sng" dirty="0"/>
        </a:p>
        <a:p>
          <a:r>
            <a:rPr lang="hu-HU" sz="1200" dirty="0"/>
            <a:t>- </a:t>
          </a:r>
          <a:r>
            <a:rPr lang="hu-HU" sz="1200" dirty="0" err="1"/>
            <a:t>Gelatin-lifter</a:t>
          </a:r>
          <a:endParaRPr lang="hu-HU" sz="1200" dirty="0"/>
        </a:p>
      </dgm:t>
    </dgm:pt>
    <dgm:pt modelId="{6903EB6F-C53C-4281-89D8-6D8DF93EBC39}" type="parTrans" cxnId="{E148573C-2E1A-4339-950A-7CB7C049E3CB}">
      <dgm:prSet/>
      <dgm:spPr/>
      <dgm:t>
        <a:bodyPr/>
        <a:lstStyle/>
        <a:p>
          <a:endParaRPr lang="hu-HU"/>
        </a:p>
      </dgm:t>
    </dgm:pt>
    <dgm:pt modelId="{9A59F25B-BE8D-4D4B-856E-7512F4865DAA}" type="sibTrans" cxnId="{E148573C-2E1A-4339-950A-7CB7C049E3CB}">
      <dgm:prSet/>
      <dgm:spPr/>
      <dgm:t>
        <a:bodyPr/>
        <a:lstStyle/>
        <a:p>
          <a:endParaRPr lang="hu-HU"/>
        </a:p>
      </dgm:t>
    </dgm:pt>
    <dgm:pt modelId="{CDDF94C1-31BE-4890-8712-D0C8F1D2A5A1}" type="pres">
      <dgm:prSet presAssocID="{D5573313-7A76-4CBA-9FB2-88557C780509}" presName="Name0" presStyleCnt="0">
        <dgm:presLayoutVars>
          <dgm:chMax val="1"/>
          <dgm:chPref val="1"/>
          <dgm:dir/>
          <dgm:animOne val="branch"/>
          <dgm:animLvl val="lvl"/>
        </dgm:presLayoutVars>
      </dgm:prSet>
      <dgm:spPr/>
    </dgm:pt>
    <dgm:pt modelId="{2693C974-2DDA-4566-8664-FC9DECA4C558}" type="pres">
      <dgm:prSet presAssocID="{23CF9D4B-4B41-4F54-9EAF-AC69385DB425}" presName="Parent" presStyleLbl="node0" presStyleIdx="0" presStyleCnt="1">
        <dgm:presLayoutVars>
          <dgm:chMax val="6"/>
          <dgm:chPref val="6"/>
        </dgm:presLayoutVars>
      </dgm:prSet>
      <dgm:spPr/>
    </dgm:pt>
    <dgm:pt modelId="{DFADCAF5-049F-4BDC-B6EA-6925531140B4}" type="pres">
      <dgm:prSet presAssocID="{C45E031F-1D2A-43FC-93F6-8E368D31663D}" presName="Accent1" presStyleCnt="0"/>
      <dgm:spPr/>
    </dgm:pt>
    <dgm:pt modelId="{FE6196C7-F72F-4EC7-B83B-5D43EE876613}" type="pres">
      <dgm:prSet presAssocID="{C45E031F-1D2A-43FC-93F6-8E368D31663D}" presName="Accent" presStyleLbl="bgShp" presStyleIdx="0" presStyleCnt="6"/>
      <dgm:spPr/>
    </dgm:pt>
    <dgm:pt modelId="{94FF6A03-8BE2-4B06-A54C-F28AE7EB0408}" type="pres">
      <dgm:prSet presAssocID="{C45E031F-1D2A-43FC-93F6-8E368D31663D}" presName="Child1" presStyleLbl="node1" presStyleIdx="0" presStyleCnt="6">
        <dgm:presLayoutVars>
          <dgm:chMax val="0"/>
          <dgm:chPref val="0"/>
          <dgm:bulletEnabled val="1"/>
        </dgm:presLayoutVars>
      </dgm:prSet>
      <dgm:spPr/>
    </dgm:pt>
    <dgm:pt modelId="{6F799365-E7C6-4274-8109-DE39EC773724}" type="pres">
      <dgm:prSet presAssocID="{F65F05B9-E69E-4056-A249-C8DEAC190F05}" presName="Accent2" presStyleCnt="0"/>
      <dgm:spPr/>
    </dgm:pt>
    <dgm:pt modelId="{522A8C07-F61A-4CD8-9BD1-43D8C354AA1A}" type="pres">
      <dgm:prSet presAssocID="{F65F05B9-E69E-4056-A249-C8DEAC190F05}" presName="Accent" presStyleLbl="bgShp" presStyleIdx="1" presStyleCnt="6"/>
      <dgm:spPr/>
    </dgm:pt>
    <dgm:pt modelId="{5CC430E3-FE83-41A8-B9D4-261A1CAAA9E5}" type="pres">
      <dgm:prSet presAssocID="{F65F05B9-E69E-4056-A249-C8DEAC190F05}" presName="Child2" presStyleLbl="node1" presStyleIdx="1" presStyleCnt="6">
        <dgm:presLayoutVars>
          <dgm:chMax val="0"/>
          <dgm:chPref val="0"/>
          <dgm:bulletEnabled val="1"/>
        </dgm:presLayoutVars>
      </dgm:prSet>
      <dgm:spPr/>
    </dgm:pt>
    <dgm:pt modelId="{D7596ABF-17D8-4CA3-8CE3-5861511BE188}" type="pres">
      <dgm:prSet presAssocID="{4CD8ACC7-868C-4D51-8D22-F2AD566ACB74}" presName="Accent3" presStyleCnt="0"/>
      <dgm:spPr/>
    </dgm:pt>
    <dgm:pt modelId="{E5C6EE6C-E7B1-4E0C-9BF1-72AD86881460}" type="pres">
      <dgm:prSet presAssocID="{4CD8ACC7-868C-4D51-8D22-F2AD566ACB74}" presName="Accent" presStyleLbl="bgShp" presStyleIdx="2" presStyleCnt="6"/>
      <dgm:spPr/>
    </dgm:pt>
    <dgm:pt modelId="{D6084E81-1DA2-4752-807C-A9A74E134057}" type="pres">
      <dgm:prSet presAssocID="{4CD8ACC7-868C-4D51-8D22-F2AD566ACB74}" presName="Child3" presStyleLbl="node1" presStyleIdx="2" presStyleCnt="6">
        <dgm:presLayoutVars>
          <dgm:chMax val="0"/>
          <dgm:chPref val="0"/>
          <dgm:bulletEnabled val="1"/>
        </dgm:presLayoutVars>
      </dgm:prSet>
      <dgm:spPr/>
    </dgm:pt>
    <dgm:pt modelId="{21F29DA5-233F-4821-8380-DB7216898EBA}" type="pres">
      <dgm:prSet presAssocID="{5996F04A-18EE-4536-853C-79D31C3679AD}" presName="Accent4" presStyleCnt="0"/>
      <dgm:spPr/>
    </dgm:pt>
    <dgm:pt modelId="{B03485FE-9482-489B-8499-87C06701DEDC}" type="pres">
      <dgm:prSet presAssocID="{5996F04A-18EE-4536-853C-79D31C3679AD}" presName="Accent" presStyleLbl="bgShp" presStyleIdx="3" presStyleCnt="6"/>
      <dgm:spPr/>
    </dgm:pt>
    <dgm:pt modelId="{2F4B6C8E-2ED0-4EBD-8C20-89893D7EFB63}" type="pres">
      <dgm:prSet presAssocID="{5996F04A-18EE-4536-853C-79D31C3679AD}" presName="Child4" presStyleLbl="node1" presStyleIdx="3" presStyleCnt="6">
        <dgm:presLayoutVars>
          <dgm:chMax val="0"/>
          <dgm:chPref val="0"/>
          <dgm:bulletEnabled val="1"/>
        </dgm:presLayoutVars>
      </dgm:prSet>
      <dgm:spPr/>
    </dgm:pt>
    <dgm:pt modelId="{16558531-C341-41D5-8BF6-20C114F13078}" type="pres">
      <dgm:prSet presAssocID="{AB9FE2B4-53C3-4A21-B9E1-06014CD1CC5F}" presName="Accent5" presStyleCnt="0"/>
      <dgm:spPr/>
    </dgm:pt>
    <dgm:pt modelId="{3FB4A67D-56E1-4896-ABD1-7D450621BA0C}" type="pres">
      <dgm:prSet presAssocID="{AB9FE2B4-53C3-4A21-B9E1-06014CD1CC5F}" presName="Accent" presStyleLbl="bgShp" presStyleIdx="4" presStyleCnt="6"/>
      <dgm:spPr/>
    </dgm:pt>
    <dgm:pt modelId="{2B24103C-6775-4734-BE1F-61112B5E6968}" type="pres">
      <dgm:prSet presAssocID="{AB9FE2B4-53C3-4A21-B9E1-06014CD1CC5F}" presName="Child5" presStyleLbl="node1" presStyleIdx="4" presStyleCnt="6">
        <dgm:presLayoutVars>
          <dgm:chMax val="0"/>
          <dgm:chPref val="0"/>
          <dgm:bulletEnabled val="1"/>
        </dgm:presLayoutVars>
      </dgm:prSet>
      <dgm:spPr/>
    </dgm:pt>
    <dgm:pt modelId="{E33E2666-2A1F-478B-B2BB-FB3DF7380D81}" type="pres">
      <dgm:prSet presAssocID="{1230C4B7-ADFF-493B-A0AE-6463F55F4CCC}" presName="Accent6" presStyleCnt="0"/>
      <dgm:spPr/>
    </dgm:pt>
    <dgm:pt modelId="{E47B96A4-BBAF-4DB4-B7CA-7DC52A1FAB31}" type="pres">
      <dgm:prSet presAssocID="{1230C4B7-ADFF-493B-A0AE-6463F55F4CCC}" presName="Accent" presStyleLbl="bgShp" presStyleIdx="5" presStyleCnt="6"/>
      <dgm:spPr/>
    </dgm:pt>
    <dgm:pt modelId="{9B8062B1-4447-4BE6-B873-83B3881CAEAA}" type="pres">
      <dgm:prSet presAssocID="{1230C4B7-ADFF-493B-A0AE-6463F55F4CCC}" presName="Child6" presStyleLbl="node1" presStyleIdx="5" presStyleCnt="6">
        <dgm:presLayoutVars>
          <dgm:chMax val="0"/>
          <dgm:chPref val="0"/>
          <dgm:bulletEnabled val="1"/>
        </dgm:presLayoutVars>
      </dgm:prSet>
      <dgm:spPr/>
    </dgm:pt>
  </dgm:ptLst>
  <dgm:cxnLst>
    <dgm:cxn modelId="{16596004-E5D9-4660-8EEA-BDFFA86742F3}" type="presOf" srcId="{4CD8ACC7-868C-4D51-8D22-F2AD566ACB74}" destId="{D6084E81-1DA2-4752-807C-A9A74E134057}" srcOrd="0" destOrd="0" presId="urn:microsoft.com/office/officeart/2011/layout/HexagonRadial"/>
    <dgm:cxn modelId="{E07B881B-D215-40FD-A512-9BBC161F84A5}" type="presOf" srcId="{C45E031F-1D2A-43FC-93F6-8E368D31663D}" destId="{94FF6A03-8BE2-4B06-A54C-F28AE7EB0408}" srcOrd="0" destOrd="0" presId="urn:microsoft.com/office/officeart/2011/layout/HexagonRadial"/>
    <dgm:cxn modelId="{72521B36-4DD5-4366-9B00-553004DEE97A}" srcId="{23CF9D4B-4B41-4F54-9EAF-AC69385DB425}" destId="{AB9FE2B4-53C3-4A21-B9E1-06014CD1CC5F}" srcOrd="4" destOrd="0" parTransId="{28280CD0-2964-4D81-B75F-B4AA545B7E28}" sibTransId="{6322DA5E-3840-4CD4-919B-5674FA4A7EFC}"/>
    <dgm:cxn modelId="{F334DC36-52E5-4492-BB5F-A6FF7C57B13D}" srcId="{23CF9D4B-4B41-4F54-9EAF-AC69385DB425}" destId="{F65F05B9-E69E-4056-A249-C8DEAC190F05}" srcOrd="1" destOrd="0" parTransId="{CEB201AA-5A2F-4BBA-A6E3-CD2CD0E9D394}" sibTransId="{C95A7858-CD55-4BFC-B94A-A8E55F42A12E}"/>
    <dgm:cxn modelId="{E148573C-2E1A-4339-950A-7CB7C049E3CB}" srcId="{23CF9D4B-4B41-4F54-9EAF-AC69385DB425}" destId="{1230C4B7-ADFF-493B-A0AE-6463F55F4CCC}" srcOrd="5" destOrd="0" parTransId="{6903EB6F-C53C-4281-89D8-6D8DF93EBC39}" sibTransId="{9A59F25B-BE8D-4D4B-856E-7512F4865DAA}"/>
    <dgm:cxn modelId="{76718D67-8BEC-4243-9003-A9C161BD0D74}" srcId="{23CF9D4B-4B41-4F54-9EAF-AC69385DB425}" destId="{C45E031F-1D2A-43FC-93F6-8E368D31663D}" srcOrd="0" destOrd="0" parTransId="{954B7F2D-0125-48F3-A69B-CF9289851712}" sibTransId="{F3D065E7-5143-4BCC-A69F-5ECB03915570}"/>
    <dgm:cxn modelId="{23CA8451-CB97-4235-A05D-C177D946900D}" type="presOf" srcId="{AB9FE2B4-53C3-4A21-B9E1-06014CD1CC5F}" destId="{2B24103C-6775-4734-BE1F-61112B5E6968}" srcOrd="0" destOrd="0" presId="urn:microsoft.com/office/officeart/2011/layout/HexagonRadial"/>
    <dgm:cxn modelId="{40D1C651-087A-4142-82AB-1CDC948CD889}" srcId="{23CF9D4B-4B41-4F54-9EAF-AC69385DB425}" destId="{5996F04A-18EE-4536-853C-79D31C3679AD}" srcOrd="3" destOrd="0" parTransId="{01A370BA-4A6B-4D99-9BBC-94EF9053558B}" sibTransId="{07FE299B-7F55-456C-AA0D-FC975BA49D40}"/>
    <dgm:cxn modelId="{22463D59-79AA-4144-B7DA-99876287BB58}" type="presOf" srcId="{23CF9D4B-4B41-4F54-9EAF-AC69385DB425}" destId="{2693C974-2DDA-4566-8664-FC9DECA4C558}" srcOrd="0" destOrd="0" presId="urn:microsoft.com/office/officeart/2011/layout/HexagonRadial"/>
    <dgm:cxn modelId="{AC13CA7E-5E75-4030-B596-B54F1E0164D9}" srcId="{D5573313-7A76-4CBA-9FB2-88557C780509}" destId="{23CF9D4B-4B41-4F54-9EAF-AC69385DB425}" srcOrd="0" destOrd="0" parTransId="{E4E70E04-6FFC-4EFA-94C4-2F8099D08FC4}" sibTransId="{24E25E24-2BD6-437F-A348-8A1450685E9D}"/>
    <dgm:cxn modelId="{0D310786-3DC1-4C98-9C23-7FE3878A136E}" type="presOf" srcId="{D5573313-7A76-4CBA-9FB2-88557C780509}" destId="{CDDF94C1-31BE-4890-8712-D0C8F1D2A5A1}" srcOrd="0" destOrd="0" presId="urn:microsoft.com/office/officeart/2011/layout/HexagonRadial"/>
    <dgm:cxn modelId="{AD2988B8-C74B-4049-BBA0-09A128C83BFB}" srcId="{23CF9D4B-4B41-4F54-9EAF-AC69385DB425}" destId="{4CD8ACC7-868C-4D51-8D22-F2AD566ACB74}" srcOrd="2" destOrd="0" parTransId="{240DDB11-4928-4A05-AA0E-4BA4B538B0CB}" sibTransId="{09E78F03-8DAA-48CB-9DCE-22EC4AFE72D8}"/>
    <dgm:cxn modelId="{D97EF8C0-9046-46D0-BFA9-BDF483E4DB30}" type="presOf" srcId="{F65F05B9-E69E-4056-A249-C8DEAC190F05}" destId="{5CC430E3-FE83-41A8-B9D4-261A1CAAA9E5}" srcOrd="0" destOrd="0" presId="urn:microsoft.com/office/officeart/2011/layout/HexagonRadial"/>
    <dgm:cxn modelId="{221CC0F9-37D8-4BD7-8BD0-0E28314B309D}" type="presOf" srcId="{1230C4B7-ADFF-493B-A0AE-6463F55F4CCC}" destId="{9B8062B1-4447-4BE6-B873-83B3881CAEAA}" srcOrd="0" destOrd="0" presId="urn:microsoft.com/office/officeart/2011/layout/HexagonRadial"/>
    <dgm:cxn modelId="{841124FE-1943-4E9B-87C9-EBF145EE9DC8}" type="presOf" srcId="{5996F04A-18EE-4536-853C-79D31C3679AD}" destId="{2F4B6C8E-2ED0-4EBD-8C20-89893D7EFB63}" srcOrd="0" destOrd="0" presId="urn:microsoft.com/office/officeart/2011/layout/HexagonRadial"/>
    <dgm:cxn modelId="{DD78C481-C097-4711-B810-78225D2AFFC9}" type="presParOf" srcId="{CDDF94C1-31BE-4890-8712-D0C8F1D2A5A1}" destId="{2693C974-2DDA-4566-8664-FC9DECA4C558}" srcOrd="0" destOrd="0" presId="urn:microsoft.com/office/officeart/2011/layout/HexagonRadial"/>
    <dgm:cxn modelId="{6A5129B7-4593-4D4E-AC5B-45611AFF3BCB}" type="presParOf" srcId="{CDDF94C1-31BE-4890-8712-D0C8F1D2A5A1}" destId="{DFADCAF5-049F-4BDC-B6EA-6925531140B4}" srcOrd="1" destOrd="0" presId="urn:microsoft.com/office/officeart/2011/layout/HexagonRadial"/>
    <dgm:cxn modelId="{6A491144-4890-4174-808C-73FD659AEB40}" type="presParOf" srcId="{DFADCAF5-049F-4BDC-B6EA-6925531140B4}" destId="{FE6196C7-F72F-4EC7-B83B-5D43EE876613}" srcOrd="0" destOrd="0" presId="urn:microsoft.com/office/officeart/2011/layout/HexagonRadial"/>
    <dgm:cxn modelId="{CE8B7C8A-ADFD-46C0-8874-A7058666EFDE}" type="presParOf" srcId="{CDDF94C1-31BE-4890-8712-D0C8F1D2A5A1}" destId="{94FF6A03-8BE2-4B06-A54C-F28AE7EB0408}" srcOrd="2" destOrd="0" presId="urn:microsoft.com/office/officeart/2011/layout/HexagonRadial"/>
    <dgm:cxn modelId="{9EB9F684-23E7-45F9-A06A-B48EF0A898CD}" type="presParOf" srcId="{CDDF94C1-31BE-4890-8712-D0C8F1D2A5A1}" destId="{6F799365-E7C6-4274-8109-DE39EC773724}" srcOrd="3" destOrd="0" presId="urn:microsoft.com/office/officeart/2011/layout/HexagonRadial"/>
    <dgm:cxn modelId="{7EC140A0-BB62-45CD-BE21-FDB6D7F49DC5}" type="presParOf" srcId="{6F799365-E7C6-4274-8109-DE39EC773724}" destId="{522A8C07-F61A-4CD8-9BD1-43D8C354AA1A}" srcOrd="0" destOrd="0" presId="urn:microsoft.com/office/officeart/2011/layout/HexagonRadial"/>
    <dgm:cxn modelId="{12684D2A-0BAB-4C20-9089-3FE46CB22102}" type="presParOf" srcId="{CDDF94C1-31BE-4890-8712-D0C8F1D2A5A1}" destId="{5CC430E3-FE83-41A8-B9D4-261A1CAAA9E5}" srcOrd="4" destOrd="0" presId="urn:microsoft.com/office/officeart/2011/layout/HexagonRadial"/>
    <dgm:cxn modelId="{A0BBFF23-0CF9-4712-9DC7-F3F268C70D6B}" type="presParOf" srcId="{CDDF94C1-31BE-4890-8712-D0C8F1D2A5A1}" destId="{D7596ABF-17D8-4CA3-8CE3-5861511BE188}" srcOrd="5" destOrd="0" presId="urn:microsoft.com/office/officeart/2011/layout/HexagonRadial"/>
    <dgm:cxn modelId="{DAA0ABD5-5B6A-4107-BFDA-073E85B485F2}" type="presParOf" srcId="{D7596ABF-17D8-4CA3-8CE3-5861511BE188}" destId="{E5C6EE6C-E7B1-4E0C-9BF1-72AD86881460}" srcOrd="0" destOrd="0" presId="urn:microsoft.com/office/officeart/2011/layout/HexagonRadial"/>
    <dgm:cxn modelId="{624AD39E-8CC2-42E5-86DA-211345683541}" type="presParOf" srcId="{CDDF94C1-31BE-4890-8712-D0C8F1D2A5A1}" destId="{D6084E81-1DA2-4752-807C-A9A74E134057}" srcOrd="6" destOrd="0" presId="urn:microsoft.com/office/officeart/2011/layout/HexagonRadial"/>
    <dgm:cxn modelId="{244C36C5-8317-48B2-A29A-EE3CF4D8FA60}" type="presParOf" srcId="{CDDF94C1-31BE-4890-8712-D0C8F1D2A5A1}" destId="{21F29DA5-233F-4821-8380-DB7216898EBA}" srcOrd="7" destOrd="0" presId="urn:microsoft.com/office/officeart/2011/layout/HexagonRadial"/>
    <dgm:cxn modelId="{866AF592-31AA-4A11-9543-542AD6F2FE76}" type="presParOf" srcId="{21F29DA5-233F-4821-8380-DB7216898EBA}" destId="{B03485FE-9482-489B-8499-87C06701DEDC}" srcOrd="0" destOrd="0" presId="urn:microsoft.com/office/officeart/2011/layout/HexagonRadial"/>
    <dgm:cxn modelId="{DA81C079-5DE4-4FE2-8D1C-C351A54AD5E6}" type="presParOf" srcId="{CDDF94C1-31BE-4890-8712-D0C8F1D2A5A1}" destId="{2F4B6C8E-2ED0-4EBD-8C20-89893D7EFB63}" srcOrd="8" destOrd="0" presId="urn:microsoft.com/office/officeart/2011/layout/HexagonRadial"/>
    <dgm:cxn modelId="{F1399215-6820-4F6F-AF3C-BFFE074C2C60}" type="presParOf" srcId="{CDDF94C1-31BE-4890-8712-D0C8F1D2A5A1}" destId="{16558531-C341-41D5-8BF6-20C114F13078}" srcOrd="9" destOrd="0" presId="urn:microsoft.com/office/officeart/2011/layout/HexagonRadial"/>
    <dgm:cxn modelId="{2F776681-C78A-46A3-BC82-9059B928DA8F}" type="presParOf" srcId="{16558531-C341-41D5-8BF6-20C114F13078}" destId="{3FB4A67D-56E1-4896-ABD1-7D450621BA0C}" srcOrd="0" destOrd="0" presId="urn:microsoft.com/office/officeart/2011/layout/HexagonRadial"/>
    <dgm:cxn modelId="{42D57ACC-F8CF-4807-A8A9-6FFE071AF5EE}" type="presParOf" srcId="{CDDF94C1-31BE-4890-8712-D0C8F1D2A5A1}" destId="{2B24103C-6775-4734-BE1F-61112B5E6968}" srcOrd="10" destOrd="0" presId="urn:microsoft.com/office/officeart/2011/layout/HexagonRadial"/>
    <dgm:cxn modelId="{C7E382E7-3538-4184-95D2-DA91414E7B5D}" type="presParOf" srcId="{CDDF94C1-31BE-4890-8712-D0C8F1D2A5A1}" destId="{E33E2666-2A1F-478B-B2BB-FB3DF7380D81}" srcOrd="11" destOrd="0" presId="urn:microsoft.com/office/officeart/2011/layout/HexagonRadial"/>
    <dgm:cxn modelId="{65C8615B-3787-4DBF-9374-F5DE6361DECD}" type="presParOf" srcId="{E33E2666-2A1F-478B-B2BB-FB3DF7380D81}" destId="{E47B96A4-BBAF-4DB4-B7CA-7DC52A1FAB31}" srcOrd="0" destOrd="0" presId="urn:microsoft.com/office/officeart/2011/layout/HexagonRadial"/>
    <dgm:cxn modelId="{059BA154-41D9-4CED-9A6A-08A2CD52EBC9}" type="presParOf" srcId="{CDDF94C1-31BE-4890-8712-D0C8F1D2A5A1}" destId="{9B8062B1-4447-4BE6-B873-83B3881CAEAA}" srcOrd="12" destOrd="0" presId="urn:microsoft.com/office/officeart/2011/layout/HexagonRadial"/>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0E4C3A-3174-4581-92C1-F87C9EB8EA28}"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hu-HU"/>
        </a:p>
      </dgm:t>
    </dgm:pt>
    <dgm:pt modelId="{97B191BC-030B-4DE5-8881-744406C6B824}">
      <dgm:prSet phldrT="[Text]"/>
      <dgm:spPr/>
      <dgm:t>
        <a:bodyPr/>
        <a:lstStyle/>
        <a:p>
          <a:r>
            <a:rPr lang="hu-HU" dirty="0" err="1"/>
            <a:t>Beak</a:t>
          </a:r>
          <a:endParaRPr lang="hu-HU" dirty="0"/>
        </a:p>
      </dgm:t>
    </dgm:pt>
    <dgm:pt modelId="{C4539DF9-9CEA-4807-8CEC-457157BEC242}" type="parTrans" cxnId="{BD715D16-35EA-4B8C-A19A-1B2C73C060E5}">
      <dgm:prSet/>
      <dgm:spPr/>
      <dgm:t>
        <a:bodyPr/>
        <a:lstStyle/>
        <a:p>
          <a:endParaRPr lang="hu-HU"/>
        </a:p>
      </dgm:t>
    </dgm:pt>
    <dgm:pt modelId="{5F994432-6CCB-42EA-BDE1-B8CBE16A59BD}" type="sibTrans" cxnId="{BD715D16-35EA-4B8C-A19A-1B2C73C060E5}">
      <dgm:prSet/>
      <dgm:spPr/>
      <dgm:t>
        <a:bodyPr/>
        <a:lstStyle/>
        <a:p>
          <a:endParaRPr lang="hu-HU"/>
        </a:p>
      </dgm:t>
    </dgm:pt>
    <dgm:pt modelId="{75BDC79C-6649-42A4-B226-025C84E2E68C}">
      <dgm:prSet phldrT="[Text]"/>
      <dgm:spPr/>
      <dgm:t>
        <a:bodyPr/>
        <a:lstStyle/>
        <a:p>
          <a:r>
            <a:rPr lang="hu-HU" dirty="0"/>
            <a:t>Trachea</a:t>
          </a:r>
        </a:p>
      </dgm:t>
    </dgm:pt>
    <dgm:pt modelId="{D4686698-2237-456D-8AE4-72176079BF25}" type="parTrans" cxnId="{180D54D5-821F-480F-9213-1E17A98B3A8A}">
      <dgm:prSet/>
      <dgm:spPr/>
      <dgm:t>
        <a:bodyPr/>
        <a:lstStyle/>
        <a:p>
          <a:endParaRPr lang="hu-HU"/>
        </a:p>
      </dgm:t>
    </dgm:pt>
    <dgm:pt modelId="{F1A61746-409E-4931-A93A-D1A94980EB01}" type="sibTrans" cxnId="{180D54D5-821F-480F-9213-1E17A98B3A8A}">
      <dgm:prSet/>
      <dgm:spPr/>
      <dgm:t>
        <a:bodyPr/>
        <a:lstStyle/>
        <a:p>
          <a:endParaRPr lang="hu-HU"/>
        </a:p>
      </dgm:t>
    </dgm:pt>
    <dgm:pt modelId="{137B3F14-A743-40BE-A712-9F78E7F4E09C}">
      <dgm:prSet phldrT="[Text]"/>
      <dgm:spPr/>
      <dgm:t>
        <a:bodyPr/>
        <a:lstStyle/>
        <a:p>
          <a:r>
            <a:rPr lang="hu-HU" dirty="0" err="1"/>
            <a:t>Blood</a:t>
          </a:r>
          <a:endParaRPr lang="hu-HU" dirty="0"/>
        </a:p>
      </dgm:t>
    </dgm:pt>
    <dgm:pt modelId="{28350CC4-6AD2-4A33-87A4-6C63C4D726DA}" type="parTrans" cxnId="{CB795266-3366-4BBD-8356-3D13838BDBCF}">
      <dgm:prSet/>
      <dgm:spPr/>
      <dgm:t>
        <a:bodyPr/>
        <a:lstStyle/>
        <a:p>
          <a:endParaRPr lang="hu-HU"/>
        </a:p>
      </dgm:t>
    </dgm:pt>
    <dgm:pt modelId="{A3A27A36-955C-4E2F-B43B-775946A5D124}" type="sibTrans" cxnId="{CB795266-3366-4BBD-8356-3D13838BDBCF}">
      <dgm:prSet/>
      <dgm:spPr/>
      <dgm:t>
        <a:bodyPr/>
        <a:lstStyle/>
        <a:p>
          <a:endParaRPr lang="hu-HU"/>
        </a:p>
      </dgm:t>
    </dgm:pt>
    <dgm:pt modelId="{D809F117-B795-40AC-A8B5-CA57787C7200}">
      <dgm:prSet phldrT="[Text]"/>
      <dgm:spPr/>
      <dgm:t>
        <a:bodyPr/>
        <a:lstStyle/>
        <a:p>
          <a:r>
            <a:rPr lang="hu-HU" dirty="0" err="1"/>
            <a:t>Feathers</a:t>
          </a:r>
          <a:endParaRPr lang="hu-HU" dirty="0"/>
        </a:p>
      </dgm:t>
    </dgm:pt>
    <dgm:pt modelId="{7EB6E7B7-9947-4ADD-8191-9048C307B125}" type="parTrans" cxnId="{E06CEA68-968E-4D6E-8DD1-C65E9A4FD070}">
      <dgm:prSet/>
      <dgm:spPr/>
      <dgm:t>
        <a:bodyPr/>
        <a:lstStyle/>
        <a:p>
          <a:endParaRPr lang="hu-HU"/>
        </a:p>
      </dgm:t>
    </dgm:pt>
    <dgm:pt modelId="{7893779C-577B-4146-9440-8311E30A3009}" type="sibTrans" cxnId="{E06CEA68-968E-4D6E-8DD1-C65E9A4FD070}">
      <dgm:prSet/>
      <dgm:spPr/>
      <dgm:t>
        <a:bodyPr/>
        <a:lstStyle/>
        <a:p>
          <a:endParaRPr lang="hu-HU"/>
        </a:p>
      </dgm:t>
    </dgm:pt>
    <dgm:pt modelId="{DC601718-9775-4D47-B36D-338D9134F375}">
      <dgm:prSet phldrT="[Text]"/>
      <dgm:spPr/>
      <dgm:t>
        <a:bodyPr/>
        <a:lstStyle/>
        <a:p>
          <a:r>
            <a:rPr lang="hu-HU" dirty="0" err="1"/>
            <a:t>Skin</a:t>
          </a:r>
          <a:endParaRPr lang="hu-HU" dirty="0"/>
        </a:p>
      </dgm:t>
    </dgm:pt>
    <dgm:pt modelId="{A8A48074-3A6C-4C81-A1E5-7FE1EA35CB14}" type="parTrans" cxnId="{EB0F871B-AD23-46A2-89CD-CFFCCB04FEA3}">
      <dgm:prSet/>
      <dgm:spPr/>
      <dgm:t>
        <a:bodyPr/>
        <a:lstStyle/>
        <a:p>
          <a:endParaRPr lang="hu-HU"/>
        </a:p>
      </dgm:t>
    </dgm:pt>
    <dgm:pt modelId="{19C4405C-5271-4118-8080-4C7BC7096B22}" type="sibTrans" cxnId="{EB0F871B-AD23-46A2-89CD-CFFCCB04FEA3}">
      <dgm:prSet/>
      <dgm:spPr/>
      <dgm:t>
        <a:bodyPr/>
        <a:lstStyle/>
        <a:p>
          <a:endParaRPr lang="hu-HU"/>
        </a:p>
      </dgm:t>
    </dgm:pt>
    <dgm:pt modelId="{9AFDBAA3-F08F-469A-B464-8F9509CB5F04}">
      <dgm:prSet phldrT="[Text]"/>
      <dgm:spPr/>
      <dgm:t>
        <a:bodyPr/>
        <a:lstStyle/>
        <a:p>
          <a:r>
            <a:rPr lang="hu-HU" dirty="0" err="1"/>
            <a:t>Viscera</a:t>
          </a:r>
          <a:endParaRPr lang="hu-HU" dirty="0"/>
        </a:p>
      </dgm:t>
    </dgm:pt>
    <dgm:pt modelId="{64F54312-703D-4BA1-97AD-9DE37E4C91E1}" type="parTrans" cxnId="{E5FE67D6-5C2A-4ADB-9AD9-CF55DC43C6CA}">
      <dgm:prSet/>
      <dgm:spPr/>
      <dgm:t>
        <a:bodyPr/>
        <a:lstStyle/>
        <a:p>
          <a:endParaRPr lang="hu-HU"/>
        </a:p>
      </dgm:t>
    </dgm:pt>
    <dgm:pt modelId="{DF1C6CDA-3BD6-4B98-B8B5-1475AEAC44DE}" type="sibTrans" cxnId="{E5FE67D6-5C2A-4ADB-9AD9-CF55DC43C6CA}">
      <dgm:prSet/>
      <dgm:spPr/>
      <dgm:t>
        <a:bodyPr/>
        <a:lstStyle/>
        <a:p>
          <a:endParaRPr lang="hu-HU"/>
        </a:p>
      </dgm:t>
    </dgm:pt>
    <dgm:pt modelId="{C6D91B04-BDC7-4A5E-B3A0-385D11A6EDB8}">
      <dgm:prSet phldrT="[Text]"/>
      <dgm:spPr/>
      <dgm:t>
        <a:bodyPr/>
        <a:lstStyle/>
        <a:p>
          <a:r>
            <a:rPr lang="hu-HU" dirty="0" err="1"/>
            <a:t>Bones</a:t>
          </a:r>
          <a:endParaRPr lang="hu-HU" dirty="0"/>
        </a:p>
      </dgm:t>
    </dgm:pt>
    <dgm:pt modelId="{1CCD8B15-3BCE-4FA4-837D-DC58EA89CBFF}" type="parTrans" cxnId="{95FC026D-0CCB-4605-9BE8-AABE02D61E78}">
      <dgm:prSet/>
      <dgm:spPr/>
      <dgm:t>
        <a:bodyPr/>
        <a:lstStyle/>
        <a:p>
          <a:endParaRPr lang="hu-HU"/>
        </a:p>
      </dgm:t>
    </dgm:pt>
    <dgm:pt modelId="{8FBA0484-7973-4FC1-8E09-1F20490FDE54}" type="sibTrans" cxnId="{95FC026D-0CCB-4605-9BE8-AABE02D61E78}">
      <dgm:prSet/>
      <dgm:spPr/>
      <dgm:t>
        <a:bodyPr/>
        <a:lstStyle/>
        <a:p>
          <a:endParaRPr lang="hu-HU"/>
        </a:p>
      </dgm:t>
    </dgm:pt>
    <dgm:pt modelId="{D6ECC2EF-35F3-464B-9E91-FE4A1DDA3309}">
      <dgm:prSet phldrT="[Text]"/>
      <dgm:spPr/>
      <dgm:t>
        <a:bodyPr/>
        <a:lstStyle/>
        <a:p>
          <a:r>
            <a:rPr lang="hu-HU" dirty="0"/>
            <a:t>Head and </a:t>
          </a:r>
          <a:r>
            <a:rPr lang="hu-HU" dirty="0" err="1"/>
            <a:t>leads</a:t>
          </a:r>
          <a:endParaRPr lang="hu-HU" dirty="0"/>
        </a:p>
      </dgm:t>
    </dgm:pt>
    <dgm:pt modelId="{160DBB18-71FC-4BEF-AB06-C3EB166DBAAA}" type="parTrans" cxnId="{85B9D67D-4AF8-47F4-8B40-4B9743CD00F7}">
      <dgm:prSet/>
      <dgm:spPr/>
      <dgm:t>
        <a:bodyPr/>
        <a:lstStyle/>
        <a:p>
          <a:endParaRPr lang="hu-HU"/>
        </a:p>
      </dgm:t>
    </dgm:pt>
    <dgm:pt modelId="{F3306DA4-9A7C-4F2A-9CB9-89C37A622D1A}" type="sibTrans" cxnId="{85B9D67D-4AF8-47F4-8B40-4B9743CD00F7}">
      <dgm:prSet/>
      <dgm:spPr/>
      <dgm:t>
        <a:bodyPr/>
        <a:lstStyle/>
        <a:p>
          <a:endParaRPr lang="hu-HU"/>
        </a:p>
      </dgm:t>
    </dgm:pt>
    <dgm:pt modelId="{E0325187-DE0F-4D72-9A32-253B7E7818FA}">
      <dgm:prSet phldrT="[Text]"/>
      <dgm:spPr/>
      <dgm:t>
        <a:bodyPr/>
        <a:lstStyle/>
        <a:p>
          <a:r>
            <a:rPr lang="hu-HU" dirty="0" err="1"/>
            <a:t>Feet</a:t>
          </a:r>
          <a:endParaRPr lang="hu-HU" dirty="0"/>
        </a:p>
      </dgm:t>
    </dgm:pt>
    <dgm:pt modelId="{E88677F7-D4DB-4195-BF34-40880E0E92FC}" type="parTrans" cxnId="{0DA324AF-FA36-4BEB-8408-7295BD74D584}">
      <dgm:prSet/>
      <dgm:spPr/>
      <dgm:t>
        <a:bodyPr/>
        <a:lstStyle/>
        <a:p>
          <a:endParaRPr lang="hu-HU"/>
        </a:p>
      </dgm:t>
    </dgm:pt>
    <dgm:pt modelId="{79D6DDE4-AFD1-45A3-8DD5-026A6B623EEC}" type="sibTrans" cxnId="{0DA324AF-FA36-4BEB-8408-7295BD74D584}">
      <dgm:prSet/>
      <dgm:spPr/>
      <dgm:t>
        <a:bodyPr/>
        <a:lstStyle/>
        <a:p>
          <a:endParaRPr lang="hu-HU"/>
        </a:p>
      </dgm:t>
    </dgm:pt>
    <dgm:pt modelId="{C840599C-243B-41A4-9DB5-5E96A990EF47}" type="pres">
      <dgm:prSet presAssocID="{FB0E4C3A-3174-4581-92C1-F87C9EB8EA28}" presName="Name0" presStyleCnt="0">
        <dgm:presLayoutVars>
          <dgm:dir/>
          <dgm:resizeHandles/>
        </dgm:presLayoutVars>
      </dgm:prSet>
      <dgm:spPr/>
    </dgm:pt>
    <dgm:pt modelId="{B24473C4-77CE-4539-82E3-C65C1F794295}" type="pres">
      <dgm:prSet presAssocID="{97B191BC-030B-4DE5-8881-744406C6B824}" presName="compNode" presStyleCnt="0"/>
      <dgm:spPr/>
    </dgm:pt>
    <dgm:pt modelId="{8A6602C6-B224-4384-B33F-EC4CEF3D257F}" type="pres">
      <dgm:prSet presAssocID="{97B191BC-030B-4DE5-8881-744406C6B824}" presName="dummyConnPt" presStyleCnt="0"/>
      <dgm:spPr/>
    </dgm:pt>
    <dgm:pt modelId="{E9C39957-A47A-4DB1-A25D-FA3B785595F6}" type="pres">
      <dgm:prSet presAssocID="{97B191BC-030B-4DE5-8881-744406C6B824}" presName="node" presStyleLbl="node1" presStyleIdx="0" presStyleCnt="9">
        <dgm:presLayoutVars>
          <dgm:bulletEnabled val="1"/>
        </dgm:presLayoutVars>
      </dgm:prSet>
      <dgm:spPr/>
    </dgm:pt>
    <dgm:pt modelId="{DFC371B2-BCE9-432E-B9D6-76184E6BCF4D}" type="pres">
      <dgm:prSet presAssocID="{5F994432-6CCB-42EA-BDE1-B8CBE16A59BD}" presName="sibTrans" presStyleLbl="bgSibTrans2D1" presStyleIdx="0" presStyleCnt="8"/>
      <dgm:spPr/>
    </dgm:pt>
    <dgm:pt modelId="{8FA1D137-FFF6-479C-B957-48FFBC947322}" type="pres">
      <dgm:prSet presAssocID="{75BDC79C-6649-42A4-B226-025C84E2E68C}" presName="compNode" presStyleCnt="0"/>
      <dgm:spPr/>
    </dgm:pt>
    <dgm:pt modelId="{9EEBA145-D7E2-4999-99C7-81147F034806}" type="pres">
      <dgm:prSet presAssocID="{75BDC79C-6649-42A4-B226-025C84E2E68C}" presName="dummyConnPt" presStyleCnt="0"/>
      <dgm:spPr/>
    </dgm:pt>
    <dgm:pt modelId="{580091C8-775A-4CA0-A327-AD851D6CBD66}" type="pres">
      <dgm:prSet presAssocID="{75BDC79C-6649-42A4-B226-025C84E2E68C}" presName="node" presStyleLbl="node1" presStyleIdx="1" presStyleCnt="9">
        <dgm:presLayoutVars>
          <dgm:bulletEnabled val="1"/>
        </dgm:presLayoutVars>
      </dgm:prSet>
      <dgm:spPr/>
    </dgm:pt>
    <dgm:pt modelId="{9EACAA99-8598-4305-A50F-135876928B8B}" type="pres">
      <dgm:prSet presAssocID="{F1A61746-409E-4931-A93A-D1A94980EB01}" presName="sibTrans" presStyleLbl="bgSibTrans2D1" presStyleIdx="1" presStyleCnt="8"/>
      <dgm:spPr/>
    </dgm:pt>
    <dgm:pt modelId="{E1F5F79F-4419-4F97-A4FA-49CEEDD1625F}" type="pres">
      <dgm:prSet presAssocID="{137B3F14-A743-40BE-A712-9F78E7F4E09C}" presName="compNode" presStyleCnt="0"/>
      <dgm:spPr/>
    </dgm:pt>
    <dgm:pt modelId="{A3E2A15D-80CF-4FD6-AA3E-24E22581B2A4}" type="pres">
      <dgm:prSet presAssocID="{137B3F14-A743-40BE-A712-9F78E7F4E09C}" presName="dummyConnPt" presStyleCnt="0"/>
      <dgm:spPr/>
    </dgm:pt>
    <dgm:pt modelId="{A1E2A418-7999-45BC-8A74-DA7D9C03ABB1}" type="pres">
      <dgm:prSet presAssocID="{137B3F14-A743-40BE-A712-9F78E7F4E09C}" presName="node" presStyleLbl="node1" presStyleIdx="2" presStyleCnt="9">
        <dgm:presLayoutVars>
          <dgm:bulletEnabled val="1"/>
        </dgm:presLayoutVars>
      </dgm:prSet>
      <dgm:spPr/>
    </dgm:pt>
    <dgm:pt modelId="{4A43F06E-26CA-4BBF-AFF3-40C0B5D92CEE}" type="pres">
      <dgm:prSet presAssocID="{A3A27A36-955C-4E2F-B43B-775946A5D124}" presName="sibTrans" presStyleLbl="bgSibTrans2D1" presStyleIdx="2" presStyleCnt="8"/>
      <dgm:spPr/>
    </dgm:pt>
    <dgm:pt modelId="{F7952822-3C61-4719-A425-36E1628CBBA1}" type="pres">
      <dgm:prSet presAssocID="{D809F117-B795-40AC-A8B5-CA57787C7200}" presName="compNode" presStyleCnt="0"/>
      <dgm:spPr/>
    </dgm:pt>
    <dgm:pt modelId="{3627651B-DD54-4F43-A85F-1B8D5F6790FA}" type="pres">
      <dgm:prSet presAssocID="{D809F117-B795-40AC-A8B5-CA57787C7200}" presName="dummyConnPt" presStyleCnt="0"/>
      <dgm:spPr/>
    </dgm:pt>
    <dgm:pt modelId="{D3CF5001-55E8-4646-BBC2-C9085D9FBC76}" type="pres">
      <dgm:prSet presAssocID="{D809F117-B795-40AC-A8B5-CA57787C7200}" presName="node" presStyleLbl="node1" presStyleIdx="3" presStyleCnt="9">
        <dgm:presLayoutVars>
          <dgm:bulletEnabled val="1"/>
        </dgm:presLayoutVars>
      </dgm:prSet>
      <dgm:spPr/>
    </dgm:pt>
    <dgm:pt modelId="{E086621D-28FD-4E66-B80F-954238675B9E}" type="pres">
      <dgm:prSet presAssocID="{7893779C-577B-4146-9440-8311E30A3009}" presName="sibTrans" presStyleLbl="bgSibTrans2D1" presStyleIdx="3" presStyleCnt="8"/>
      <dgm:spPr/>
    </dgm:pt>
    <dgm:pt modelId="{0290BD32-9DEB-4FC0-93E8-725F3DF02245}" type="pres">
      <dgm:prSet presAssocID="{DC601718-9775-4D47-B36D-338D9134F375}" presName="compNode" presStyleCnt="0"/>
      <dgm:spPr/>
    </dgm:pt>
    <dgm:pt modelId="{D11FB165-73AE-4392-AA15-29191E0A1A93}" type="pres">
      <dgm:prSet presAssocID="{DC601718-9775-4D47-B36D-338D9134F375}" presName="dummyConnPt" presStyleCnt="0"/>
      <dgm:spPr/>
    </dgm:pt>
    <dgm:pt modelId="{7EBB9151-D128-4D8D-88C8-6BFDC19AB1CB}" type="pres">
      <dgm:prSet presAssocID="{DC601718-9775-4D47-B36D-338D9134F375}" presName="node" presStyleLbl="node1" presStyleIdx="4" presStyleCnt="9">
        <dgm:presLayoutVars>
          <dgm:bulletEnabled val="1"/>
        </dgm:presLayoutVars>
      </dgm:prSet>
      <dgm:spPr/>
    </dgm:pt>
    <dgm:pt modelId="{279B2297-0AE4-42C9-B093-C3F08FE6E3AE}" type="pres">
      <dgm:prSet presAssocID="{19C4405C-5271-4118-8080-4C7BC7096B22}" presName="sibTrans" presStyleLbl="bgSibTrans2D1" presStyleIdx="4" presStyleCnt="8"/>
      <dgm:spPr/>
    </dgm:pt>
    <dgm:pt modelId="{C8308EA3-7D4F-41F8-9315-215273470048}" type="pres">
      <dgm:prSet presAssocID="{9AFDBAA3-F08F-469A-B464-8F9509CB5F04}" presName="compNode" presStyleCnt="0"/>
      <dgm:spPr/>
    </dgm:pt>
    <dgm:pt modelId="{E4030B22-B3B0-4BA4-A94D-7402BEE3978F}" type="pres">
      <dgm:prSet presAssocID="{9AFDBAA3-F08F-469A-B464-8F9509CB5F04}" presName="dummyConnPt" presStyleCnt="0"/>
      <dgm:spPr/>
    </dgm:pt>
    <dgm:pt modelId="{3984E9FB-7266-4395-9A81-D9AC2E86F510}" type="pres">
      <dgm:prSet presAssocID="{9AFDBAA3-F08F-469A-B464-8F9509CB5F04}" presName="node" presStyleLbl="node1" presStyleIdx="5" presStyleCnt="9">
        <dgm:presLayoutVars>
          <dgm:bulletEnabled val="1"/>
        </dgm:presLayoutVars>
      </dgm:prSet>
      <dgm:spPr/>
    </dgm:pt>
    <dgm:pt modelId="{ACF97553-D3CD-4B91-909B-D1B2D8BBAEA8}" type="pres">
      <dgm:prSet presAssocID="{DF1C6CDA-3BD6-4B98-B8B5-1475AEAC44DE}" presName="sibTrans" presStyleLbl="bgSibTrans2D1" presStyleIdx="5" presStyleCnt="8"/>
      <dgm:spPr/>
    </dgm:pt>
    <dgm:pt modelId="{EE0FD7B0-B764-437E-A340-B3BFB286F114}" type="pres">
      <dgm:prSet presAssocID="{C6D91B04-BDC7-4A5E-B3A0-385D11A6EDB8}" presName="compNode" presStyleCnt="0"/>
      <dgm:spPr/>
    </dgm:pt>
    <dgm:pt modelId="{FF9806AA-5739-49A4-8B14-CDF4ECDAA4E4}" type="pres">
      <dgm:prSet presAssocID="{C6D91B04-BDC7-4A5E-B3A0-385D11A6EDB8}" presName="dummyConnPt" presStyleCnt="0"/>
      <dgm:spPr/>
    </dgm:pt>
    <dgm:pt modelId="{31B2BA08-A175-4CE2-AA3D-0D71EFD14FB9}" type="pres">
      <dgm:prSet presAssocID="{C6D91B04-BDC7-4A5E-B3A0-385D11A6EDB8}" presName="node" presStyleLbl="node1" presStyleIdx="6" presStyleCnt="9">
        <dgm:presLayoutVars>
          <dgm:bulletEnabled val="1"/>
        </dgm:presLayoutVars>
      </dgm:prSet>
      <dgm:spPr/>
    </dgm:pt>
    <dgm:pt modelId="{899877DC-486C-460F-B9DC-EF334D30E86B}" type="pres">
      <dgm:prSet presAssocID="{8FBA0484-7973-4FC1-8E09-1F20490FDE54}" presName="sibTrans" presStyleLbl="bgSibTrans2D1" presStyleIdx="6" presStyleCnt="8"/>
      <dgm:spPr/>
    </dgm:pt>
    <dgm:pt modelId="{4155226E-CA54-4AB1-B21C-69D20E23CC38}" type="pres">
      <dgm:prSet presAssocID="{D6ECC2EF-35F3-464B-9E91-FE4A1DDA3309}" presName="compNode" presStyleCnt="0"/>
      <dgm:spPr/>
    </dgm:pt>
    <dgm:pt modelId="{5961750E-198F-464D-87D5-760F2DC4EBC5}" type="pres">
      <dgm:prSet presAssocID="{D6ECC2EF-35F3-464B-9E91-FE4A1DDA3309}" presName="dummyConnPt" presStyleCnt="0"/>
      <dgm:spPr/>
    </dgm:pt>
    <dgm:pt modelId="{A5AF6A61-8509-42A4-A31A-8ABF50836416}" type="pres">
      <dgm:prSet presAssocID="{D6ECC2EF-35F3-464B-9E91-FE4A1DDA3309}" presName="node" presStyleLbl="node1" presStyleIdx="7" presStyleCnt="9">
        <dgm:presLayoutVars>
          <dgm:bulletEnabled val="1"/>
        </dgm:presLayoutVars>
      </dgm:prSet>
      <dgm:spPr/>
    </dgm:pt>
    <dgm:pt modelId="{4E9D47C1-DCFA-4104-9D29-1233C902683A}" type="pres">
      <dgm:prSet presAssocID="{F3306DA4-9A7C-4F2A-9CB9-89C37A622D1A}" presName="sibTrans" presStyleLbl="bgSibTrans2D1" presStyleIdx="7" presStyleCnt="8"/>
      <dgm:spPr/>
    </dgm:pt>
    <dgm:pt modelId="{08CF20F3-8CED-4BDF-8EB8-5157D8B10155}" type="pres">
      <dgm:prSet presAssocID="{E0325187-DE0F-4D72-9A32-253B7E7818FA}" presName="compNode" presStyleCnt="0"/>
      <dgm:spPr/>
    </dgm:pt>
    <dgm:pt modelId="{59344CF0-8048-4A57-ADB0-61766261FBDA}" type="pres">
      <dgm:prSet presAssocID="{E0325187-DE0F-4D72-9A32-253B7E7818FA}" presName="dummyConnPt" presStyleCnt="0"/>
      <dgm:spPr/>
    </dgm:pt>
    <dgm:pt modelId="{EBC86F13-FE2C-41B3-B333-541BEAC1D5B4}" type="pres">
      <dgm:prSet presAssocID="{E0325187-DE0F-4D72-9A32-253B7E7818FA}" presName="node" presStyleLbl="node1" presStyleIdx="8" presStyleCnt="9">
        <dgm:presLayoutVars>
          <dgm:bulletEnabled val="1"/>
        </dgm:presLayoutVars>
      </dgm:prSet>
      <dgm:spPr/>
    </dgm:pt>
  </dgm:ptLst>
  <dgm:cxnLst>
    <dgm:cxn modelId="{4467B50C-CEC9-4D3A-86FD-0CAD22972FD7}" type="presOf" srcId="{DC601718-9775-4D47-B36D-338D9134F375}" destId="{7EBB9151-D128-4D8D-88C8-6BFDC19AB1CB}" srcOrd="0" destOrd="0" presId="urn:microsoft.com/office/officeart/2005/8/layout/bProcess4"/>
    <dgm:cxn modelId="{25EE0914-AD74-458C-BDB9-9EE2FDE5A145}" type="presOf" srcId="{FB0E4C3A-3174-4581-92C1-F87C9EB8EA28}" destId="{C840599C-243B-41A4-9DB5-5E96A990EF47}" srcOrd="0" destOrd="0" presId="urn:microsoft.com/office/officeart/2005/8/layout/bProcess4"/>
    <dgm:cxn modelId="{BD715D16-35EA-4B8C-A19A-1B2C73C060E5}" srcId="{FB0E4C3A-3174-4581-92C1-F87C9EB8EA28}" destId="{97B191BC-030B-4DE5-8881-744406C6B824}" srcOrd="0" destOrd="0" parTransId="{C4539DF9-9CEA-4807-8CEC-457157BEC242}" sibTransId="{5F994432-6CCB-42EA-BDE1-B8CBE16A59BD}"/>
    <dgm:cxn modelId="{12C9C618-5936-4FA0-B84E-95DBF56FB792}" type="presOf" srcId="{137B3F14-A743-40BE-A712-9F78E7F4E09C}" destId="{A1E2A418-7999-45BC-8A74-DA7D9C03ABB1}" srcOrd="0" destOrd="0" presId="urn:microsoft.com/office/officeart/2005/8/layout/bProcess4"/>
    <dgm:cxn modelId="{EB0F871B-AD23-46A2-89CD-CFFCCB04FEA3}" srcId="{FB0E4C3A-3174-4581-92C1-F87C9EB8EA28}" destId="{DC601718-9775-4D47-B36D-338D9134F375}" srcOrd="4" destOrd="0" parTransId="{A8A48074-3A6C-4C81-A1E5-7FE1EA35CB14}" sibTransId="{19C4405C-5271-4118-8080-4C7BC7096B22}"/>
    <dgm:cxn modelId="{6E492230-BC86-4ABF-93DC-D91AE55D86F6}" type="presOf" srcId="{8FBA0484-7973-4FC1-8E09-1F20490FDE54}" destId="{899877DC-486C-460F-B9DC-EF334D30E86B}" srcOrd="0" destOrd="0" presId="urn:microsoft.com/office/officeart/2005/8/layout/bProcess4"/>
    <dgm:cxn modelId="{8DE76C35-6E96-483A-953F-2713A47D3875}" type="presOf" srcId="{F1A61746-409E-4931-A93A-D1A94980EB01}" destId="{9EACAA99-8598-4305-A50F-135876928B8B}" srcOrd="0" destOrd="0" presId="urn:microsoft.com/office/officeart/2005/8/layout/bProcess4"/>
    <dgm:cxn modelId="{2A59543B-D319-486A-B1AF-142FE0B4FA98}" type="presOf" srcId="{D6ECC2EF-35F3-464B-9E91-FE4A1DDA3309}" destId="{A5AF6A61-8509-42A4-A31A-8ABF50836416}" srcOrd="0" destOrd="0" presId="urn:microsoft.com/office/officeart/2005/8/layout/bProcess4"/>
    <dgm:cxn modelId="{4C632D5E-CB3D-40C4-91F4-5C85CFFE060C}" type="presOf" srcId="{DF1C6CDA-3BD6-4B98-B8B5-1475AEAC44DE}" destId="{ACF97553-D3CD-4B91-909B-D1B2D8BBAEA8}" srcOrd="0" destOrd="0" presId="urn:microsoft.com/office/officeart/2005/8/layout/bProcess4"/>
    <dgm:cxn modelId="{CB795266-3366-4BBD-8356-3D13838BDBCF}" srcId="{FB0E4C3A-3174-4581-92C1-F87C9EB8EA28}" destId="{137B3F14-A743-40BE-A712-9F78E7F4E09C}" srcOrd="2" destOrd="0" parTransId="{28350CC4-6AD2-4A33-87A4-6C63C4D726DA}" sibTransId="{A3A27A36-955C-4E2F-B43B-775946A5D124}"/>
    <dgm:cxn modelId="{E06CEA68-968E-4D6E-8DD1-C65E9A4FD070}" srcId="{FB0E4C3A-3174-4581-92C1-F87C9EB8EA28}" destId="{D809F117-B795-40AC-A8B5-CA57787C7200}" srcOrd="3" destOrd="0" parTransId="{7EB6E7B7-9947-4ADD-8191-9048C307B125}" sibTransId="{7893779C-577B-4146-9440-8311E30A3009}"/>
    <dgm:cxn modelId="{95FC026D-0CCB-4605-9BE8-AABE02D61E78}" srcId="{FB0E4C3A-3174-4581-92C1-F87C9EB8EA28}" destId="{C6D91B04-BDC7-4A5E-B3A0-385D11A6EDB8}" srcOrd="6" destOrd="0" parTransId="{1CCD8B15-3BCE-4FA4-837D-DC58EA89CBFF}" sibTransId="{8FBA0484-7973-4FC1-8E09-1F20490FDE54}"/>
    <dgm:cxn modelId="{5849216F-1284-44DE-9E23-762A4492B835}" type="presOf" srcId="{97B191BC-030B-4DE5-8881-744406C6B824}" destId="{E9C39957-A47A-4DB1-A25D-FA3B785595F6}" srcOrd="0" destOrd="0" presId="urn:microsoft.com/office/officeart/2005/8/layout/bProcess4"/>
    <dgm:cxn modelId="{44335057-0701-41F2-965E-2D09DC51CEE6}" type="presOf" srcId="{C6D91B04-BDC7-4A5E-B3A0-385D11A6EDB8}" destId="{31B2BA08-A175-4CE2-AA3D-0D71EFD14FB9}" srcOrd="0" destOrd="0" presId="urn:microsoft.com/office/officeart/2005/8/layout/bProcess4"/>
    <dgm:cxn modelId="{85B9D67D-4AF8-47F4-8B40-4B9743CD00F7}" srcId="{FB0E4C3A-3174-4581-92C1-F87C9EB8EA28}" destId="{D6ECC2EF-35F3-464B-9E91-FE4A1DDA3309}" srcOrd="7" destOrd="0" parTransId="{160DBB18-71FC-4BEF-AB06-C3EB166DBAAA}" sibTransId="{F3306DA4-9A7C-4F2A-9CB9-89C37A622D1A}"/>
    <dgm:cxn modelId="{F4D18A7F-93BC-45D3-A4F5-A4B8A30464FC}" type="presOf" srcId="{7893779C-577B-4146-9440-8311E30A3009}" destId="{E086621D-28FD-4E66-B80F-954238675B9E}" srcOrd="0" destOrd="0" presId="urn:microsoft.com/office/officeart/2005/8/layout/bProcess4"/>
    <dgm:cxn modelId="{CA4A158C-C7E6-4169-B8BF-E0357276140E}" type="presOf" srcId="{9AFDBAA3-F08F-469A-B464-8F9509CB5F04}" destId="{3984E9FB-7266-4395-9A81-D9AC2E86F510}" srcOrd="0" destOrd="0" presId="urn:microsoft.com/office/officeart/2005/8/layout/bProcess4"/>
    <dgm:cxn modelId="{513B44A5-361C-4EEA-B98D-CBF683D51D1F}" type="presOf" srcId="{19C4405C-5271-4118-8080-4C7BC7096B22}" destId="{279B2297-0AE4-42C9-B093-C3F08FE6E3AE}" srcOrd="0" destOrd="0" presId="urn:microsoft.com/office/officeart/2005/8/layout/bProcess4"/>
    <dgm:cxn modelId="{D25B10A9-7EBC-4539-A60E-849D971DFE18}" type="presOf" srcId="{D809F117-B795-40AC-A8B5-CA57787C7200}" destId="{D3CF5001-55E8-4646-BBC2-C9085D9FBC76}" srcOrd="0" destOrd="0" presId="urn:microsoft.com/office/officeart/2005/8/layout/bProcess4"/>
    <dgm:cxn modelId="{D031BEA9-240A-48FA-9124-D704EE4F5C3E}" type="presOf" srcId="{75BDC79C-6649-42A4-B226-025C84E2E68C}" destId="{580091C8-775A-4CA0-A327-AD851D6CBD66}" srcOrd="0" destOrd="0" presId="urn:microsoft.com/office/officeart/2005/8/layout/bProcess4"/>
    <dgm:cxn modelId="{12D42EAE-58CD-4F88-85FC-2CA169DCB13D}" type="presOf" srcId="{A3A27A36-955C-4E2F-B43B-775946A5D124}" destId="{4A43F06E-26CA-4BBF-AFF3-40C0B5D92CEE}" srcOrd="0" destOrd="0" presId="urn:microsoft.com/office/officeart/2005/8/layout/bProcess4"/>
    <dgm:cxn modelId="{8B0D6BAE-9331-414D-8280-668D8621790C}" type="presOf" srcId="{E0325187-DE0F-4D72-9A32-253B7E7818FA}" destId="{EBC86F13-FE2C-41B3-B333-541BEAC1D5B4}" srcOrd="0" destOrd="0" presId="urn:microsoft.com/office/officeart/2005/8/layout/bProcess4"/>
    <dgm:cxn modelId="{0DA324AF-FA36-4BEB-8408-7295BD74D584}" srcId="{FB0E4C3A-3174-4581-92C1-F87C9EB8EA28}" destId="{E0325187-DE0F-4D72-9A32-253B7E7818FA}" srcOrd="8" destOrd="0" parTransId="{E88677F7-D4DB-4195-BF34-40880E0E92FC}" sibTransId="{79D6DDE4-AFD1-45A3-8DD5-026A6B623EEC}"/>
    <dgm:cxn modelId="{F9DCCEB0-F933-43BE-8E45-808FED466404}" type="presOf" srcId="{F3306DA4-9A7C-4F2A-9CB9-89C37A622D1A}" destId="{4E9D47C1-DCFA-4104-9D29-1233C902683A}" srcOrd="0" destOrd="0" presId="urn:microsoft.com/office/officeart/2005/8/layout/bProcess4"/>
    <dgm:cxn modelId="{C48560D0-29A8-4A6A-8C79-DE1571CAD310}" type="presOf" srcId="{5F994432-6CCB-42EA-BDE1-B8CBE16A59BD}" destId="{DFC371B2-BCE9-432E-B9D6-76184E6BCF4D}" srcOrd="0" destOrd="0" presId="urn:microsoft.com/office/officeart/2005/8/layout/bProcess4"/>
    <dgm:cxn modelId="{180D54D5-821F-480F-9213-1E17A98B3A8A}" srcId="{FB0E4C3A-3174-4581-92C1-F87C9EB8EA28}" destId="{75BDC79C-6649-42A4-B226-025C84E2E68C}" srcOrd="1" destOrd="0" parTransId="{D4686698-2237-456D-8AE4-72176079BF25}" sibTransId="{F1A61746-409E-4931-A93A-D1A94980EB01}"/>
    <dgm:cxn modelId="{E5FE67D6-5C2A-4ADB-9AD9-CF55DC43C6CA}" srcId="{FB0E4C3A-3174-4581-92C1-F87C9EB8EA28}" destId="{9AFDBAA3-F08F-469A-B464-8F9509CB5F04}" srcOrd="5" destOrd="0" parTransId="{64F54312-703D-4BA1-97AD-9DE37E4C91E1}" sibTransId="{DF1C6CDA-3BD6-4B98-B8B5-1475AEAC44DE}"/>
    <dgm:cxn modelId="{21C5F6B4-D25B-4303-8E16-88DCA5CDBBD2}" type="presParOf" srcId="{C840599C-243B-41A4-9DB5-5E96A990EF47}" destId="{B24473C4-77CE-4539-82E3-C65C1F794295}" srcOrd="0" destOrd="0" presId="urn:microsoft.com/office/officeart/2005/8/layout/bProcess4"/>
    <dgm:cxn modelId="{358E8FA1-CC08-4734-B609-F67015AAD90D}" type="presParOf" srcId="{B24473C4-77CE-4539-82E3-C65C1F794295}" destId="{8A6602C6-B224-4384-B33F-EC4CEF3D257F}" srcOrd="0" destOrd="0" presId="urn:microsoft.com/office/officeart/2005/8/layout/bProcess4"/>
    <dgm:cxn modelId="{8840DD4B-6090-405D-B565-9E48CA2A16F7}" type="presParOf" srcId="{B24473C4-77CE-4539-82E3-C65C1F794295}" destId="{E9C39957-A47A-4DB1-A25D-FA3B785595F6}" srcOrd="1" destOrd="0" presId="urn:microsoft.com/office/officeart/2005/8/layout/bProcess4"/>
    <dgm:cxn modelId="{CF302284-5446-406A-A2FE-27355CB0151B}" type="presParOf" srcId="{C840599C-243B-41A4-9DB5-5E96A990EF47}" destId="{DFC371B2-BCE9-432E-B9D6-76184E6BCF4D}" srcOrd="1" destOrd="0" presId="urn:microsoft.com/office/officeart/2005/8/layout/bProcess4"/>
    <dgm:cxn modelId="{5ABA7171-E14A-457B-8328-1AC26D1B87CD}" type="presParOf" srcId="{C840599C-243B-41A4-9DB5-5E96A990EF47}" destId="{8FA1D137-FFF6-479C-B957-48FFBC947322}" srcOrd="2" destOrd="0" presId="urn:microsoft.com/office/officeart/2005/8/layout/bProcess4"/>
    <dgm:cxn modelId="{2CA36561-6BE8-4F54-A271-B78D138BF108}" type="presParOf" srcId="{8FA1D137-FFF6-479C-B957-48FFBC947322}" destId="{9EEBA145-D7E2-4999-99C7-81147F034806}" srcOrd="0" destOrd="0" presId="urn:microsoft.com/office/officeart/2005/8/layout/bProcess4"/>
    <dgm:cxn modelId="{DF927EDA-009F-4DF0-99D3-57012CEF8AAE}" type="presParOf" srcId="{8FA1D137-FFF6-479C-B957-48FFBC947322}" destId="{580091C8-775A-4CA0-A327-AD851D6CBD66}" srcOrd="1" destOrd="0" presId="urn:microsoft.com/office/officeart/2005/8/layout/bProcess4"/>
    <dgm:cxn modelId="{17439EEF-FF3F-466A-8CAC-A3807E35D00D}" type="presParOf" srcId="{C840599C-243B-41A4-9DB5-5E96A990EF47}" destId="{9EACAA99-8598-4305-A50F-135876928B8B}" srcOrd="3" destOrd="0" presId="urn:microsoft.com/office/officeart/2005/8/layout/bProcess4"/>
    <dgm:cxn modelId="{7BE67E56-DD2D-43F9-9279-90C4DADCC4E4}" type="presParOf" srcId="{C840599C-243B-41A4-9DB5-5E96A990EF47}" destId="{E1F5F79F-4419-4F97-A4FA-49CEEDD1625F}" srcOrd="4" destOrd="0" presId="urn:microsoft.com/office/officeart/2005/8/layout/bProcess4"/>
    <dgm:cxn modelId="{0EF254C3-8F72-4476-875B-CDEE6FEE99BD}" type="presParOf" srcId="{E1F5F79F-4419-4F97-A4FA-49CEEDD1625F}" destId="{A3E2A15D-80CF-4FD6-AA3E-24E22581B2A4}" srcOrd="0" destOrd="0" presId="urn:microsoft.com/office/officeart/2005/8/layout/bProcess4"/>
    <dgm:cxn modelId="{B43FEF58-26AE-47E6-9AB8-8603A0C8A54E}" type="presParOf" srcId="{E1F5F79F-4419-4F97-A4FA-49CEEDD1625F}" destId="{A1E2A418-7999-45BC-8A74-DA7D9C03ABB1}" srcOrd="1" destOrd="0" presId="urn:microsoft.com/office/officeart/2005/8/layout/bProcess4"/>
    <dgm:cxn modelId="{CB254DA2-23FF-4E03-91CB-B7E870A32C87}" type="presParOf" srcId="{C840599C-243B-41A4-9DB5-5E96A990EF47}" destId="{4A43F06E-26CA-4BBF-AFF3-40C0B5D92CEE}" srcOrd="5" destOrd="0" presId="urn:microsoft.com/office/officeart/2005/8/layout/bProcess4"/>
    <dgm:cxn modelId="{F75FF396-97B0-49C3-92C1-E024172171F8}" type="presParOf" srcId="{C840599C-243B-41A4-9DB5-5E96A990EF47}" destId="{F7952822-3C61-4719-A425-36E1628CBBA1}" srcOrd="6" destOrd="0" presId="urn:microsoft.com/office/officeart/2005/8/layout/bProcess4"/>
    <dgm:cxn modelId="{38BCCBFD-F385-4B24-AA18-FF1BB5480ACC}" type="presParOf" srcId="{F7952822-3C61-4719-A425-36E1628CBBA1}" destId="{3627651B-DD54-4F43-A85F-1B8D5F6790FA}" srcOrd="0" destOrd="0" presId="urn:microsoft.com/office/officeart/2005/8/layout/bProcess4"/>
    <dgm:cxn modelId="{09EDE08A-708F-4AEC-BD71-FEC46525B61F}" type="presParOf" srcId="{F7952822-3C61-4719-A425-36E1628CBBA1}" destId="{D3CF5001-55E8-4646-BBC2-C9085D9FBC76}" srcOrd="1" destOrd="0" presId="urn:microsoft.com/office/officeart/2005/8/layout/bProcess4"/>
    <dgm:cxn modelId="{52CC1070-9FE1-454C-A09F-71521ED83525}" type="presParOf" srcId="{C840599C-243B-41A4-9DB5-5E96A990EF47}" destId="{E086621D-28FD-4E66-B80F-954238675B9E}" srcOrd="7" destOrd="0" presId="urn:microsoft.com/office/officeart/2005/8/layout/bProcess4"/>
    <dgm:cxn modelId="{321F2B86-9044-4BAB-B333-5CEA3DFD12E8}" type="presParOf" srcId="{C840599C-243B-41A4-9DB5-5E96A990EF47}" destId="{0290BD32-9DEB-4FC0-93E8-725F3DF02245}" srcOrd="8" destOrd="0" presId="urn:microsoft.com/office/officeart/2005/8/layout/bProcess4"/>
    <dgm:cxn modelId="{AC5B0225-18AB-485D-9BEA-501BC9D24B26}" type="presParOf" srcId="{0290BD32-9DEB-4FC0-93E8-725F3DF02245}" destId="{D11FB165-73AE-4392-AA15-29191E0A1A93}" srcOrd="0" destOrd="0" presId="urn:microsoft.com/office/officeart/2005/8/layout/bProcess4"/>
    <dgm:cxn modelId="{BFA09323-DC83-4ED3-9838-9AB3DA33C504}" type="presParOf" srcId="{0290BD32-9DEB-4FC0-93E8-725F3DF02245}" destId="{7EBB9151-D128-4D8D-88C8-6BFDC19AB1CB}" srcOrd="1" destOrd="0" presId="urn:microsoft.com/office/officeart/2005/8/layout/bProcess4"/>
    <dgm:cxn modelId="{54B19B4D-5FB9-4B20-988D-4B41F0F2C4AE}" type="presParOf" srcId="{C840599C-243B-41A4-9DB5-5E96A990EF47}" destId="{279B2297-0AE4-42C9-B093-C3F08FE6E3AE}" srcOrd="9" destOrd="0" presId="urn:microsoft.com/office/officeart/2005/8/layout/bProcess4"/>
    <dgm:cxn modelId="{6DFD666A-51DF-4029-B9E4-A6AF579A19B4}" type="presParOf" srcId="{C840599C-243B-41A4-9DB5-5E96A990EF47}" destId="{C8308EA3-7D4F-41F8-9315-215273470048}" srcOrd="10" destOrd="0" presId="urn:microsoft.com/office/officeart/2005/8/layout/bProcess4"/>
    <dgm:cxn modelId="{31BAB707-617F-40A5-8CA2-42F1C7C6ED21}" type="presParOf" srcId="{C8308EA3-7D4F-41F8-9315-215273470048}" destId="{E4030B22-B3B0-4BA4-A94D-7402BEE3978F}" srcOrd="0" destOrd="0" presId="urn:microsoft.com/office/officeart/2005/8/layout/bProcess4"/>
    <dgm:cxn modelId="{0CD70441-801D-4F5F-9B8B-12FAF60AF651}" type="presParOf" srcId="{C8308EA3-7D4F-41F8-9315-215273470048}" destId="{3984E9FB-7266-4395-9A81-D9AC2E86F510}" srcOrd="1" destOrd="0" presId="urn:microsoft.com/office/officeart/2005/8/layout/bProcess4"/>
    <dgm:cxn modelId="{798EAE81-54AA-4CA2-8B10-2C1D0832CB24}" type="presParOf" srcId="{C840599C-243B-41A4-9DB5-5E96A990EF47}" destId="{ACF97553-D3CD-4B91-909B-D1B2D8BBAEA8}" srcOrd="11" destOrd="0" presId="urn:microsoft.com/office/officeart/2005/8/layout/bProcess4"/>
    <dgm:cxn modelId="{B6E5F504-9DBC-4814-B503-F323ADE5B555}" type="presParOf" srcId="{C840599C-243B-41A4-9DB5-5E96A990EF47}" destId="{EE0FD7B0-B764-437E-A340-B3BFB286F114}" srcOrd="12" destOrd="0" presId="urn:microsoft.com/office/officeart/2005/8/layout/bProcess4"/>
    <dgm:cxn modelId="{8259D302-2544-42BC-901D-CA39F985BE75}" type="presParOf" srcId="{EE0FD7B0-B764-437E-A340-B3BFB286F114}" destId="{FF9806AA-5739-49A4-8B14-CDF4ECDAA4E4}" srcOrd="0" destOrd="0" presId="urn:microsoft.com/office/officeart/2005/8/layout/bProcess4"/>
    <dgm:cxn modelId="{3B53B35D-A711-41F7-88C1-472AEDAE602F}" type="presParOf" srcId="{EE0FD7B0-B764-437E-A340-B3BFB286F114}" destId="{31B2BA08-A175-4CE2-AA3D-0D71EFD14FB9}" srcOrd="1" destOrd="0" presId="urn:microsoft.com/office/officeart/2005/8/layout/bProcess4"/>
    <dgm:cxn modelId="{72FCF1E4-3C1B-421A-B468-507B6DE66A59}" type="presParOf" srcId="{C840599C-243B-41A4-9DB5-5E96A990EF47}" destId="{899877DC-486C-460F-B9DC-EF334D30E86B}" srcOrd="13" destOrd="0" presId="urn:microsoft.com/office/officeart/2005/8/layout/bProcess4"/>
    <dgm:cxn modelId="{E8785F21-3884-45D5-9897-A90015915933}" type="presParOf" srcId="{C840599C-243B-41A4-9DB5-5E96A990EF47}" destId="{4155226E-CA54-4AB1-B21C-69D20E23CC38}" srcOrd="14" destOrd="0" presId="urn:microsoft.com/office/officeart/2005/8/layout/bProcess4"/>
    <dgm:cxn modelId="{C33C494E-D85B-4E31-A5A9-4ACF032216A2}" type="presParOf" srcId="{4155226E-CA54-4AB1-B21C-69D20E23CC38}" destId="{5961750E-198F-464D-87D5-760F2DC4EBC5}" srcOrd="0" destOrd="0" presId="urn:microsoft.com/office/officeart/2005/8/layout/bProcess4"/>
    <dgm:cxn modelId="{D56408F3-4619-4223-92CF-790541769A7D}" type="presParOf" srcId="{4155226E-CA54-4AB1-B21C-69D20E23CC38}" destId="{A5AF6A61-8509-42A4-A31A-8ABF50836416}" srcOrd="1" destOrd="0" presId="urn:microsoft.com/office/officeart/2005/8/layout/bProcess4"/>
    <dgm:cxn modelId="{3E3A598C-3508-445F-A719-F1770F7C2725}" type="presParOf" srcId="{C840599C-243B-41A4-9DB5-5E96A990EF47}" destId="{4E9D47C1-DCFA-4104-9D29-1233C902683A}" srcOrd="15" destOrd="0" presId="urn:microsoft.com/office/officeart/2005/8/layout/bProcess4"/>
    <dgm:cxn modelId="{66706959-DCF4-4E5B-9531-9A0E861EA29C}" type="presParOf" srcId="{C840599C-243B-41A4-9DB5-5E96A990EF47}" destId="{08CF20F3-8CED-4BDF-8EB8-5157D8B10155}" srcOrd="16" destOrd="0" presId="urn:microsoft.com/office/officeart/2005/8/layout/bProcess4"/>
    <dgm:cxn modelId="{DB8A1D8C-95F9-4B0D-8A5B-9481C03B7DF9}" type="presParOf" srcId="{08CF20F3-8CED-4BDF-8EB8-5157D8B10155}" destId="{59344CF0-8048-4A57-ADB0-61766261FBDA}" srcOrd="0" destOrd="0" presId="urn:microsoft.com/office/officeart/2005/8/layout/bProcess4"/>
    <dgm:cxn modelId="{F7966A5D-07B1-457C-B960-79F148ADAC17}" type="presParOf" srcId="{08CF20F3-8CED-4BDF-8EB8-5157D8B10155}" destId="{EBC86F13-FE2C-41B3-B333-541BEAC1D5B4}"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93C974-2DDA-4566-8664-FC9DECA4C558}">
      <dsp:nvSpPr>
        <dsp:cNvPr id="0" name=""/>
        <dsp:cNvSpPr/>
      </dsp:nvSpPr>
      <dsp:spPr>
        <a:xfrm>
          <a:off x="1804793" y="1363034"/>
          <a:ext cx="1732475" cy="149866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hu-HU" sz="2400" b="1" kern="1200" dirty="0" err="1"/>
            <a:t>Gelatin</a:t>
          </a:r>
          <a:endParaRPr lang="hu-HU" sz="2400" b="1" kern="1200" dirty="0"/>
        </a:p>
      </dsp:txBody>
      <dsp:txXfrm>
        <a:off x="2091888" y="1611383"/>
        <a:ext cx="1158285" cy="1001963"/>
      </dsp:txXfrm>
    </dsp:sp>
    <dsp:sp modelId="{522A8C07-F61A-4CD8-9BD1-43D8C354AA1A}">
      <dsp:nvSpPr>
        <dsp:cNvPr id="0" name=""/>
        <dsp:cNvSpPr/>
      </dsp:nvSpPr>
      <dsp:spPr>
        <a:xfrm>
          <a:off x="2889655" y="646025"/>
          <a:ext cx="653657" cy="56321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4FF6A03-8BE2-4B06-A54C-F28AE7EB0408}">
      <dsp:nvSpPr>
        <dsp:cNvPr id="0" name=""/>
        <dsp:cNvSpPr/>
      </dsp:nvSpPr>
      <dsp:spPr>
        <a:xfrm>
          <a:off x="1964379" y="0"/>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hu-HU" sz="1000" b="1" u="sng" kern="1200" dirty="0" err="1"/>
            <a:t>Food</a:t>
          </a:r>
          <a:r>
            <a:rPr lang="hu-HU" sz="1000" b="1" u="sng" kern="1200" dirty="0"/>
            <a:t> </a:t>
          </a:r>
          <a:r>
            <a:rPr lang="hu-HU" sz="1000" b="1" u="sng" kern="1200" dirty="0" err="1"/>
            <a:t>industry</a:t>
          </a:r>
          <a:endParaRPr lang="hu-HU" sz="1000" b="1" u="sng" kern="1200" dirty="0"/>
        </a:p>
        <a:p>
          <a:pPr marL="0" lvl="0" indent="0" algn="ctr" defTabSz="444500">
            <a:lnSpc>
              <a:spcPct val="90000"/>
            </a:lnSpc>
            <a:spcBef>
              <a:spcPct val="0"/>
            </a:spcBef>
            <a:spcAft>
              <a:spcPct val="35000"/>
            </a:spcAft>
            <a:buNone/>
          </a:pPr>
          <a:r>
            <a:rPr lang="hu-HU" sz="1000" kern="1200" dirty="0"/>
            <a:t>- </a:t>
          </a:r>
          <a:r>
            <a:rPr lang="hu-HU" sz="1000" kern="1200" dirty="0" err="1"/>
            <a:t>Gelling</a:t>
          </a:r>
          <a:r>
            <a:rPr lang="hu-HU" sz="1000" kern="1200" dirty="0"/>
            <a:t> </a:t>
          </a:r>
          <a:r>
            <a:rPr lang="hu-HU" sz="1000" kern="1200" dirty="0" err="1"/>
            <a:t>agent</a:t>
          </a:r>
          <a:endParaRPr lang="hu-HU" sz="1000" kern="1200" dirty="0"/>
        </a:p>
        <a:p>
          <a:pPr marL="0" lvl="0" indent="0" algn="ctr" defTabSz="444500">
            <a:lnSpc>
              <a:spcPct val="90000"/>
            </a:lnSpc>
            <a:spcBef>
              <a:spcPct val="0"/>
            </a:spcBef>
            <a:spcAft>
              <a:spcPct val="35000"/>
            </a:spcAft>
            <a:buNone/>
          </a:pPr>
          <a:r>
            <a:rPr lang="hu-HU" sz="1000" kern="1200" dirty="0"/>
            <a:t>- </a:t>
          </a:r>
          <a:r>
            <a:rPr lang="hu-HU" sz="1000" kern="1200" dirty="0" err="1"/>
            <a:t>Stabilizin</a:t>
          </a:r>
          <a:r>
            <a:rPr lang="hu-HU" sz="1000" kern="1200" dirty="0"/>
            <a:t> </a:t>
          </a:r>
          <a:r>
            <a:rPr lang="hu-HU" sz="1000" kern="1200" dirty="0" err="1"/>
            <a:t>agent</a:t>
          </a:r>
          <a:endParaRPr lang="hu-HU" sz="1000" kern="1200" dirty="0"/>
        </a:p>
        <a:p>
          <a:pPr marL="0" lvl="0" indent="0" algn="ctr" defTabSz="444500">
            <a:lnSpc>
              <a:spcPct val="90000"/>
            </a:lnSpc>
            <a:spcBef>
              <a:spcPct val="0"/>
            </a:spcBef>
            <a:spcAft>
              <a:spcPct val="35000"/>
            </a:spcAft>
            <a:buNone/>
          </a:pPr>
          <a:r>
            <a:rPr lang="hu-HU" sz="1000" kern="1200" dirty="0"/>
            <a:t>- </a:t>
          </a:r>
          <a:r>
            <a:rPr lang="hu-HU" sz="1000" kern="1200" dirty="0" err="1"/>
            <a:t>Foaming</a:t>
          </a:r>
          <a:r>
            <a:rPr lang="hu-HU" sz="1000" kern="1200" dirty="0"/>
            <a:t> </a:t>
          </a:r>
          <a:r>
            <a:rPr lang="hu-HU" sz="1000" kern="1200" dirty="0" err="1"/>
            <a:t>agent</a:t>
          </a:r>
          <a:endParaRPr lang="hu-HU" sz="1000" kern="1200" dirty="0"/>
        </a:p>
        <a:p>
          <a:pPr marL="0" lvl="0" indent="0" algn="ctr" defTabSz="444500">
            <a:lnSpc>
              <a:spcPct val="90000"/>
            </a:lnSpc>
            <a:spcBef>
              <a:spcPct val="0"/>
            </a:spcBef>
            <a:spcAft>
              <a:spcPct val="35000"/>
            </a:spcAft>
            <a:buNone/>
          </a:pPr>
          <a:r>
            <a:rPr lang="hu-HU" sz="1000" kern="1200" dirty="0"/>
            <a:t>- </a:t>
          </a:r>
          <a:r>
            <a:rPr lang="hu-HU" sz="1000" kern="1200" dirty="0" err="1"/>
            <a:t>Clarifying</a:t>
          </a:r>
          <a:r>
            <a:rPr lang="hu-HU" sz="1000" kern="1200" dirty="0"/>
            <a:t> </a:t>
          </a:r>
          <a:r>
            <a:rPr lang="hu-HU" sz="1000" kern="1200" dirty="0" err="1"/>
            <a:t>agent</a:t>
          </a:r>
          <a:endParaRPr lang="hu-HU" sz="1000" kern="1200" dirty="0"/>
        </a:p>
      </dsp:txBody>
      <dsp:txXfrm>
        <a:off x="2199662" y="203547"/>
        <a:ext cx="949185" cy="821157"/>
      </dsp:txXfrm>
    </dsp:sp>
    <dsp:sp modelId="{E5C6EE6C-E7B1-4E0C-9BF1-72AD86881460}">
      <dsp:nvSpPr>
        <dsp:cNvPr id="0" name=""/>
        <dsp:cNvSpPr/>
      </dsp:nvSpPr>
      <dsp:spPr>
        <a:xfrm>
          <a:off x="3652525" y="1698933"/>
          <a:ext cx="653657" cy="56321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C430E3-FE83-41A8-B9D4-261A1CAAA9E5}">
      <dsp:nvSpPr>
        <dsp:cNvPr id="0" name=""/>
        <dsp:cNvSpPr/>
      </dsp:nvSpPr>
      <dsp:spPr>
        <a:xfrm>
          <a:off x="3266456" y="755457"/>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hu-HU" sz="1200" b="1" u="sng" kern="1200" dirty="0" err="1"/>
            <a:t>Cosmetic</a:t>
          </a:r>
          <a:r>
            <a:rPr lang="hu-HU" sz="1200" b="1" u="sng" kern="1200" dirty="0"/>
            <a:t> </a:t>
          </a:r>
          <a:r>
            <a:rPr lang="hu-HU" sz="1200" b="1" u="sng" kern="1200" dirty="0" err="1"/>
            <a:t>industry</a:t>
          </a:r>
          <a:endParaRPr lang="hu-HU" sz="1200" b="1" u="sng" kern="1200" dirty="0"/>
        </a:p>
        <a:p>
          <a:pPr marL="0" lvl="0" indent="0" algn="ctr" defTabSz="533400">
            <a:lnSpc>
              <a:spcPct val="90000"/>
            </a:lnSpc>
            <a:spcBef>
              <a:spcPct val="0"/>
            </a:spcBef>
            <a:spcAft>
              <a:spcPct val="35000"/>
            </a:spcAft>
            <a:buNone/>
          </a:pPr>
          <a:r>
            <a:rPr lang="hu-HU" sz="1200" b="0" kern="1200" dirty="0"/>
            <a:t>- </a:t>
          </a:r>
          <a:r>
            <a:rPr lang="hu-HU" sz="1200" b="0" kern="1200" dirty="0" err="1"/>
            <a:t>Gelling</a:t>
          </a:r>
          <a:r>
            <a:rPr lang="hu-HU" sz="1200" b="0" kern="1200" dirty="0"/>
            <a:t> </a:t>
          </a:r>
          <a:r>
            <a:rPr lang="hu-HU" sz="1200" b="0" kern="1200" dirty="0" err="1"/>
            <a:t>agent</a:t>
          </a:r>
          <a:endParaRPr lang="hu-HU" sz="1200" b="0" kern="1200" dirty="0"/>
        </a:p>
      </dsp:txBody>
      <dsp:txXfrm>
        <a:off x="3501739" y="959004"/>
        <a:ext cx="949185" cy="821157"/>
      </dsp:txXfrm>
    </dsp:sp>
    <dsp:sp modelId="{B03485FE-9482-489B-8499-87C06701DEDC}">
      <dsp:nvSpPr>
        <dsp:cNvPr id="0" name=""/>
        <dsp:cNvSpPr/>
      </dsp:nvSpPr>
      <dsp:spPr>
        <a:xfrm>
          <a:off x="3122586" y="2887468"/>
          <a:ext cx="653657" cy="56321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084E81-1DA2-4752-807C-A9A74E134057}">
      <dsp:nvSpPr>
        <dsp:cNvPr id="0" name=""/>
        <dsp:cNvSpPr/>
      </dsp:nvSpPr>
      <dsp:spPr>
        <a:xfrm>
          <a:off x="3266456" y="2240598"/>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hu-HU" sz="1100" b="1" u="sng" kern="1200" dirty="0" err="1"/>
            <a:t>Medical</a:t>
          </a:r>
          <a:r>
            <a:rPr lang="hu-HU" sz="1100" b="1" u="sng" kern="1200" dirty="0"/>
            <a:t> sector</a:t>
          </a:r>
        </a:p>
        <a:p>
          <a:pPr marL="0" lvl="0" indent="0" algn="ctr" defTabSz="488950">
            <a:lnSpc>
              <a:spcPct val="90000"/>
            </a:lnSpc>
            <a:spcBef>
              <a:spcPct val="0"/>
            </a:spcBef>
            <a:spcAft>
              <a:spcPct val="35000"/>
            </a:spcAft>
            <a:buNone/>
          </a:pPr>
          <a:r>
            <a:rPr lang="hu-HU" sz="1100" b="0" kern="1200" dirty="0"/>
            <a:t>- </a:t>
          </a:r>
          <a:r>
            <a:rPr lang="hu-HU" sz="1100" b="0" kern="1200" dirty="0" err="1"/>
            <a:t>Tissue</a:t>
          </a:r>
          <a:r>
            <a:rPr lang="hu-HU" sz="1100" b="0" kern="1200" dirty="0"/>
            <a:t> </a:t>
          </a:r>
          <a:r>
            <a:rPr lang="hu-HU" sz="1100" b="0" kern="1200" dirty="0" err="1"/>
            <a:t>engineering</a:t>
          </a:r>
          <a:endParaRPr lang="hu-HU" sz="1100" b="0" kern="1200" dirty="0"/>
        </a:p>
        <a:p>
          <a:pPr marL="0" lvl="0" indent="0" algn="ctr" defTabSz="488950">
            <a:lnSpc>
              <a:spcPct val="90000"/>
            </a:lnSpc>
            <a:spcBef>
              <a:spcPct val="0"/>
            </a:spcBef>
            <a:spcAft>
              <a:spcPct val="35000"/>
            </a:spcAft>
            <a:buNone/>
          </a:pPr>
          <a:r>
            <a:rPr lang="hu-HU" sz="1100" b="0" kern="1200" dirty="0"/>
            <a:t>- </a:t>
          </a:r>
          <a:r>
            <a:rPr lang="hu-HU" sz="1100" b="0" kern="1200" dirty="0" err="1"/>
            <a:t>Implants</a:t>
          </a:r>
          <a:endParaRPr lang="hu-HU" sz="1100" b="0" kern="1200" dirty="0"/>
        </a:p>
        <a:p>
          <a:pPr marL="0" lvl="0" indent="0" algn="ctr" defTabSz="488950">
            <a:lnSpc>
              <a:spcPct val="90000"/>
            </a:lnSpc>
            <a:spcBef>
              <a:spcPct val="0"/>
            </a:spcBef>
            <a:spcAft>
              <a:spcPct val="35000"/>
            </a:spcAft>
            <a:buNone/>
          </a:pPr>
          <a:r>
            <a:rPr lang="hu-HU" sz="1100" b="0" kern="1200" dirty="0"/>
            <a:t>- 3D </a:t>
          </a:r>
          <a:r>
            <a:rPr lang="hu-HU" sz="1100" b="0" kern="1200" dirty="0" err="1"/>
            <a:t>scaffolds</a:t>
          </a:r>
          <a:endParaRPr lang="hu-HU" sz="1100" b="0" kern="1200" dirty="0"/>
        </a:p>
      </dsp:txBody>
      <dsp:txXfrm>
        <a:off x="3501739" y="2444145"/>
        <a:ext cx="949185" cy="821157"/>
      </dsp:txXfrm>
    </dsp:sp>
    <dsp:sp modelId="{3FB4A67D-56E1-4896-ABD1-7D450621BA0C}">
      <dsp:nvSpPr>
        <dsp:cNvPr id="0" name=""/>
        <dsp:cNvSpPr/>
      </dsp:nvSpPr>
      <dsp:spPr>
        <a:xfrm>
          <a:off x="1808017" y="3010843"/>
          <a:ext cx="653657" cy="56321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4B6C8E-2ED0-4EBD-8C20-89893D7EFB63}">
      <dsp:nvSpPr>
        <dsp:cNvPr id="0" name=""/>
        <dsp:cNvSpPr/>
      </dsp:nvSpPr>
      <dsp:spPr>
        <a:xfrm>
          <a:off x="1964379" y="2996900"/>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hu-HU" sz="900" b="1" u="sng" kern="1200" dirty="0" err="1"/>
            <a:t>Pharmaceutical</a:t>
          </a:r>
          <a:r>
            <a:rPr lang="hu-HU" sz="900" b="1" u="sng" kern="1200" dirty="0"/>
            <a:t> sector</a:t>
          </a:r>
        </a:p>
        <a:p>
          <a:pPr marL="0" lvl="0" indent="0" algn="ctr" defTabSz="400050">
            <a:lnSpc>
              <a:spcPct val="90000"/>
            </a:lnSpc>
            <a:spcBef>
              <a:spcPct val="0"/>
            </a:spcBef>
            <a:spcAft>
              <a:spcPct val="35000"/>
            </a:spcAft>
            <a:buNone/>
          </a:pPr>
          <a:r>
            <a:rPr lang="hu-HU" sz="900" b="0" kern="1200" dirty="0"/>
            <a:t>- </a:t>
          </a:r>
          <a:r>
            <a:rPr lang="hu-HU" sz="900" b="0" kern="1200" dirty="0" err="1"/>
            <a:t>Soft</a:t>
          </a:r>
          <a:r>
            <a:rPr lang="hu-HU" sz="900" b="0" kern="1200" dirty="0"/>
            <a:t> and </a:t>
          </a:r>
          <a:r>
            <a:rPr lang="hu-HU" sz="900" b="0" kern="1200" dirty="0" err="1"/>
            <a:t>hard</a:t>
          </a:r>
          <a:r>
            <a:rPr lang="hu-HU" sz="900" b="0" kern="1200" dirty="0"/>
            <a:t> </a:t>
          </a:r>
          <a:r>
            <a:rPr lang="hu-HU" sz="900" b="0" kern="1200" dirty="0" err="1"/>
            <a:t>capsules</a:t>
          </a:r>
          <a:endParaRPr lang="hu-HU" sz="900" b="0" kern="1200" dirty="0"/>
        </a:p>
        <a:p>
          <a:pPr marL="0" lvl="0" indent="0" algn="ctr" defTabSz="400050">
            <a:lnSpc>
              <a:spcPct val="90000"/>
            </a:lnSpc>
            <a:spcBef>
              <a:spcPct val="0"/>
            </a:spcBef>
            <a:spcAft>
              <a:spcPct val="35000"/>
            </a:spcAft>
            <a:buNone/>
          </a:pPr>
          <a:r>
            <a:rPr lang="hu-HU" sz="900" b="0" kern="1200" dirty="0"/>
            <a:t>- </a:t>
          </a:r>
          <a:r>
            <a:rPr lang="hu-HU" sz="900" b="0" kern="1200" dirty="0" err="1"/>
            <a:t>Injection</a:t>
          </a:r>
          <a:r>
            <a:rPr lang="hu-HU" sz="900" b="0" kern="1200" dirty="0"/>
            <a:t> </a:t>
          </a:r>
          <a:r>
            <a:rPr lang="hu-HU" sz="900" b="0" kern="1200" dirty="0" err="1"/>
            <a:t>drug</a:t>
          </a:r>
          <a:r>
            <a:rPr lang="hu-HU" sz="900" b="0" kern="1200" dirty="0"/>
            <a:t> </a:t>
          </a:r>
          <a:r>
            <a:rPr lang="hu-HU" sz="900" b="0" kern="1200" dirty="0" err="1"/>
            <a:t>delivery</a:t>
          </a:r>
          <a:r>
            <a:rPr lang="hu-HU" sz="900" b="0" kern="1200" dirty="0"/>
            <a:t> </a:t>
          </a:r>
          <a:r>
            <a:rPr lang="hu-HU" sz="900" b="0" kern="1200" dirty="0" err="1"/>
            <a:t>microspheres</a:t>
          </a:r>
          <a:endParaRPr lang="hu-HU" sz="900" b="0" kern="1200" dirty="0"/>
        </a:p>
        <a:p>
          <a:pPr marL="0" lvl="0" indent="0" algn="ctr" defTabSz="400050">
            <a:lnSpc>
              <a:spcPct val="90000"/>
            </a:lnSpc>
            <a:spcBef>
              <a:spcPct val="0"/>
            </a:spcBef>
            <a:spcAft>
              <a:spcPct val="35000"/>
            </a:spcAft>
            <a:buNone/>
          </a:pPr>
          <a:r>
            <a:rPr lang="hu-HU" sz="900" b="0" kern="1200" dirty="0"/>
            <a:t>- </a:t>
          </a:r>
          <a:r>
            <a:rPr lang="hu-HU" sz="900" b="0" kern="1200" dirty="0" err="1"/>
            <a:t>Additives</a:t>
          </a:r>
          <a:endParaRPr lang="hu-HU" sz="900" b="0" kern="1200" dirty="0"/>
        </a:p>
      </dsp:txBody>
      <dsp:txXfrm>
        <a:off x="2199662" y="3200447"/>
        <a:ext cx="949185" cy="821157"/>
      </dsp:txXfrm>
    </dsp:sp>
    <dsp:sp modelId="{E47B96A4-BBAF-4DB4-B7CA-7DC52A1FAB31}">
      <dsp:nvSpPr>
        <dsp:cNvPr id="0" name=""/>
        <dsp:cNvSpPr/>
      </dsp:nvSpPr>
      <dsp:spPr>
        <a:xfrm>
          <a:off x="1032654" y="1958357"/>
          <a:ext cx="653657" cy="563212"/>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24103C-6775-4734-BE1F-61112B5E6968}">
      <dsp:nvSpPr>
        <dsp:cNvPr id="0" name=""/>
        <dsp:cNvSpPr/>
      </dsp:nvSpPr>
      <dsp:spPr>
        <a:xfrm>
          <a:off x="656257" y="2241443"/>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hu-HU" sz="1200" b="1" u="sng" kern="1200" dirty="0" err="1"/>
            <a:t>Photographic</a:t>
          </a:r>
          <a:r>
            <a:rPr lang="hu-HU" sz="1200" b="1" u="sng" kern="1200" dirty="0"/>
            <a:t> </a:t>
          </a:r>
          <a:r>
            <a:rPr lang="hu-HU" sz="1200" b="1" u="sng" kern="1200" dirty="0" err="1"/>
            <a:t>industry</a:t>
          </a:r>
          <a:endParaRPr lang="hu-HU" sz="1200" b="1" u="sng" kern="1200" dirty="0"/>
        </a:p>
        <a:p>
          <a:pPr marL="0" lvl="0" indent="0" algn="ctr" defTabSz="533400">
            <a:lnSpc>
              <a:spcPct val="90000"/>
            </a:lnSpc>
            <a:spcBef>
              <a:spcPct val="0"/>
            </a:spcBef>
            <a:spcAft>
              <a:spcPct val="35000"/>
            </a:spcAft>
            <a:buNone/>
          </a:pPr>
          <a:r>
            <a:rPr lang="hu-HU" sz="1200" kern="1200" dirty="0"/>
            <a:t>- </a:t>
          </a:r>
          <a:r>
            <a:rPr lang="hu-HU" sz="1200" kern="1200" dirty="0" err="1"/>
            <a:t>Adhesive</a:t>
          </a:r>
          <a:r>
            <a:rPr lang="hu-HU" sz="1200" kern="1200" dirty="0"/>
            <a:t> </a:t>
          </a:r>
          <a:r>
            <a:rPr lang="hu-HU" sz="1200" kern="1200" dirty="0" err="1"/>
            <a:t>additive</a:t>
          </a:r>
          <a:endParaRPr lang="hu-HU" sz="1200" kern="1200" dirty="0"/>
        </a:p>
      </dsp:txBody>
      <dsp:txXfrm>
        <a:off x="891540" y="2444990"/>
        <a:ext cx="949185" cy="821157"/>
      </dsp:txXfrm>
    </dsp:sp>
    <dsp:sp modelId="{9B8062B1-4447-4BE6-B873-83B3881CAEAA}">
      <dsp:nvSpPr>
        <dsp:cNvPr id="0" name=""/>
        <dsp:cNvSpPr/>
      </dsp:nvSpPr>
      <dsp:spPr>
        <a:xfrm>
          <a:off x="656257" y="753767"/>
          <a:ext cx="1419751" cy="1228251"/>
        </a:xfrm>
        <a:prstGeom prst="hexagon">
          <a:avLst>
            <a:gd name="adj" fmla="val 28570"/>
            <a:gd name="vf" fmla="val 11547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hu-HU" sz="1200" b="1" u="sng" kern="1200" dirty="0" err="1"/>
            <a:t>Forensic</a:t>
          </a:r>
          <a:r>
            <a:rPr lang="hu-HU" sz="1200" b="1" u="sng" kern="1200" dirty="0"/>
            <a:t> </a:t>
          </a:r>
          <a:r>
            <a:rPr lang="hu-HU" sz="1200" b="1" u="sng" kern="1200" dirty="0" err="1"/>
            <a:t>sicence</a:t>
          </a:r>
          <a:endParaRPr lang="hu-HU" sz="1200" b="1" u="sng" kern="1200" dirty="0"/>
        </a:p>
        <a:p>
          <a:pPr marL="0" lvl="0" indent="0" algn="ctr" defTabSz="533400">
            <a:lnSpc>
              <a:spcPct val="90000"/>
            </a:lnSpc>
            <a:spcBef>
              <a:spcPct val="0"/>
            </a:spcBef>
            <a:spcAft>
              <a:spcPct val="35000"/>
            </a:spcAft>
            <a:buNone/>
          </a:pPr>
          <a:r>
            <a:rPr lang="hu-HU" sz="1200" kern="1200" dirty="0"/>
            <a:t>- </a:t>
          </a:r>
          <a:r>
            <a:rPr lang="hu-HU" sz="1200" kern="1200" dirty="0" err="1"/>
            <a:t>Gelatin-lifter</a:t>
          </a:r>
          <a:endParaRPr lang="hu-HU" sz="1200" kern="1200" dirty="0"/>
        </a:p>
      </dsp:txBody>
      <dsp:txXfrm>
        <a:off x="891540" y="957314"/>
        <a:ext cx="949185" cy="821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C371B2-BCE9-432E-B9D6-76184E6BCF4D}">
      <dsp:nvSpPr>
        <dsp:cNvPr id="0" name=""/>
        <dsp:cNvSpPr/>
      </dsp:nvSpPr>
      <dsp:spPr>
        <a:xfrm rot="5400000">
          <a:off x="-211596" y="984138"/>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C39957-A47A-4DB1-A25D-FA3B785595F6}">
      <dsp:nvSpPr>
        <dsp:cNvPr id="0" name=""/>
        <dsp:cNvSpPr/>
      </dsp:nvSpPr>
      <dsp:spPr>
        <a:xfrm>
          <a:off x="2356" y="371825"/>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Beak</a:t>
          </a:r>
          <a:endParaRPr lang="hu-HU" sz="2000" kern="1200" dirty="0"/>
        </a:p>
      </dsp:txBody>
      <dsp:txXfrm>
        <a:off x="24828" y="394297"/>
        <a:ext cx="1233792" cy="722297"/>
      </dsp:txXfrm>
    </dsp:sp>
    <dsp:sp modelId="{9EACAA99-8598-4305-A50F-135876928B8B}">
      <dsp:nvSpPr>
        <dsp:cNvPr id="0" name=""/>
        <dsp:cNvSpPr/>
      </dsp:nvSpPr>
      <dsp:spPr>
        <a:xfrm rot="5400000">
          <a:off x="-211596" y="1943190"/>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80091C8-775A-4CA0-A327-AD851D6CBD66}">
      <dsp:nvSpPr>
        <dsp:cNvPr id="0" name=""/>
        <dsp:cNvSpPr/>
      </dsp:nvSpPr>
      <dsp:spPr>
        <a:xfrm>
          <a:off x="2356" y="1330878"/>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Trachea</a:t>
          </a:r>
        </a:p>
      </dsp:txBody>
      <dsp:txXfrm>
        <a:off x="24828" y="1353350"/>
        <a:ext cx="1233792" cy="722297"/>
      </dsp:txXfrm>
    </dsp:sp>
    <dsp:sp modelId="{4A43F06E-26CA-4BBF-AFF3-40C0B5D92CEE}">
      <dsp:nvSpPr>
        <dsp:cNvPr id="0" name=""/>
        <dsp:cNvSpPr/>
      </dsp:nvSpPr>
      <dsp:spPr>
        <a:xfrm>
          <a:off x="267929" y="2422717"/>
          <a:ext cx="1690893"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E2A418-7999-45BC-8A74-DA7D9C03ABB1}">
      <dsp:nvSpPr>
        <dsp:cNvPr id="0" name=""/>
        <dsp:cNvSpPr/>
      </dsp:nvSpPr>
      <dsp:spPr>
        <a:xfrm>
          <a:off x="2356" y="2289930"/>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Blood</a:t>
          </a:r>
          <a:endParaRPr lang="hu-HU" sz="2000" kern="1200" dirty="0"/>
        </a:p>
      </dsp:txBody>
      <dsp:txXfrm>
        <a:off x="24828" y="2312402"/>
        <a:ext cx="1233792" cy="722297"/>
      </dsp:txXfrm>
    </dsp:sp>
    <dsp:sp modelId="{E086621D-28FD-4E66-B80F-954238675B9E}">
      <dsp:nvSpPr>
        <dsp:cNvPr id="0" name=""/>
        <dsp:cNvSpPr/>
      </dsp:nvSpPr>
      <dsp:spPr>
        <a:xfrm rot="16200000">
          <a:off x="1489123" y="1943190"/>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CF5001-55E8-4646-BBC2-C9085D9FBC76}">
      <dsp:nvSpPr>
        <dsp:cNvPr id="0" name=""/>
        <dsp:cNvSpPr/>
      </dsp:nvSpPr>
      <dsp:spPr>
        <a:xfrm>
          <a:off x="1703075" y="2289930"/>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Feathers</a:t>
          </a:r>
          <a:endParaRPr lang="hu-HU" sz="2000" kern="1200" dirty="0"/>
        </a:p>
      </dsp:txBody>
      <dsp:txXfrm>
        <a:off x="1725547" y="2312402"/>
        <a:ext cx="1233792" cy="722297"/>
      </dsp:txXfrm>
    </dsp:sp>
    <dsp:sp modelId="{279B2297-0AE4-42C9-B093-C3F08FE6E3AE}">
      <dsp:nvSpPr>
        <dsp:cNvPr id="0" name=""/>
        <dsp:cNvSpPr/>
      </dsp:nvSpPr>
      <dsp:spPr>
        <a:xfrm rot="16200000">
          <a:off x="1489123" y="984138"/>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BB9151-D128-4D8D-88C8-6BFDC19AB1CB}">
      <dsp:nvSpPr>
        <dsp:cNvPr id="0" name=""/>
        <dsp:cNvSpPr/>
      </dsp:nvSpPr>
      <dsp:spPr>
        <a:xfrm>
          <a:off x="1703075" y="1330878"/>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Skin</a:t>
          </a:r>
          <a:endParaRPr lang="hu-HU" sz="2000" kern="1200" dirty="0"/>
        </a:p>
      </dsp:txBody>
      <dsp:txXfrm>
        <a:off x="1725547" y="1353350"/>
        <a:ext cx="1233792" cy="722297"/>
      </dsp:txXfrm>
    </dsp:sp>
    <dsp:sp modelId="{ACF97553-D3CD-4B91-909B-D1B2D8BBAEA8}">
      <dsp:nvSpPr>
        <dsp:cNvPr id="0" name=""/>
        <dsp:cNvSpPr/>
      </dsp:nvSpPr>
      <dsp:spPr>
        <a:xfrm>
          <a:off x="1968649" y="504612"/>
          <a:ext cx="1690893"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84E9FB-7266-4395-9A81-D9AC2E86F510}">
      <dsp:nvSpPr>
        <dsp:cNvPr id="0" name=""/>
        <dsp:cNvSpPr/>
      </dsp:nvSpPr>
      <dsp:spPr>
        <a:xfrm>
          <a:off x="1703075" y="371825"/>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Viscera</a:t>
          </a:r>
          <a:endParaRPr lang="hu-HU" sz="2000" kern="1200" dirty="0"/>
        </a:p>
      </dsp:txBody>
      <dsp:txXfrm>
        <a:off x="1725547" y="394297"/>
        <a:ext cx="1233792" cy="722297"/>
      </dsp:txXfrm>
    </dsp:sp>
    <dsp:sp modelId="{899877DC-486C-460F-B9DC-EF334D30E86B}">
      <dsp:nvSpPr>
        <dsp:cNvPr id="0" name=""/>
        <dsp:cNvSpPr/>
      </dsp:nvSpPr>
      <dsp:spPr>
        <a:xfrm rot="5400000">
          <a:off x="3189842" y="984138"/>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B2BA08-A175-4CE2-AA3D-0D71EFD14FB9}">
      <dsp:nvSpPr>
        <dsp:cNvPr id="0" name=""/>
        <dsp:cNvSpPr/>
      </dsp:nvSpPr>
      <dsp:spPr>
        <a:xfrm>
          <a:off x="3403795" y="371825"/>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Bones</a:t>
          </a:r>
          <a:endParaRPr lang="hu-HU" sz="2000" kern="1200" dirty="0"/>
        </a:p>
      </dsp:txBody>
      <dsp:txXfrm>
        <a:off x="3426267" y="394297"/>
        <a:ext cx="1233792" cy="722297"/>
      </dsp:txXfrm>
    </dsp:sp>
    <dsp:sp modelId="{4E9D47C1-DCFA-4104-9D29-1233C902683A}">
      <dsp:nvSpPr>
        <dsp:cNvPr id="0" name=""/>
        <dsp:cNvSpPr/>
      </dsp:nvSpPr>
      <dsp:spPr>
        <a:xfrm rot="5400000">
          <a:off x="3189842" y="1943190"/>
          <a:ext cx="949226" cy="11508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AF6A61-8509-42A4-A31A-8ABF50836416}">
      <dsp:nvSpPr>
        <dsp:cNvPr id="0" name=""/>
        <dsp:cNvSpPr/>
      </dsp:nvSpPr>
      <dsp:spPr>
        <a:xfrm>
          <a:off x="3403795" y="1330878"/>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a:t>Head and </a:t>
          </a:r>
          <a:r>
            <a:rPr lang="hu-HU" sz="2000" kern="1200" dirty="0" err="1"/>
            <a:t>leads</a:t>
          </a:r>
          <a:endParaRPr lang="hu-HU" sz="2000" kern="1200" dirty="0"/>
        </a:p>
      </dsp:txBody>
      <dsp:txXfrm>
        <a:off x="3426267" y="1353350"/>
        <a:ext cx="1233792" cy="722297"/>
      </dsp:txXfrm>
    </dsp:sp>
    <dsp:sp modelId="{EBC86F13-FE2C-41B3-B333-541BEAC1D5B4}">
      <dsp:nvSpPr>
        <dsp:cNvPr id="0" name=""/>
        <dsp:cNvSpPr/>
      </dsp:nvSpPr>
      <dsp:spPr>
        <a:xfrm>
          <a:off x="3403795" y="2289930"/>
          <a:ext cx="1278736" cy="767241"/>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u-HU" sz="2000" kern="1200" dirty="0" err="1"/>
            <a:t>Feet</a:t>
          </a:r>
          <a:endParaRPr lang="hu-HU" sz="2000" kern="1200" dirty="0"/>
        </a:p>
      </dsp:txBody>
      <dsp:txXfrm>
        <a:off x="3426267" y="2312402"/>
        <a:ext cx="1233792" cy="722297"/>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0.42722</cdr:x>
      <cdr:y>0.20079</cdr:y>
    </cdr:from>
    <cdr:to>
      <cdr:x>0.64483</cdr:x>
      <cdr:y>0.3088</cdr:y>
    </cdr:to>
    <cdr:sp macro="" textlink="">
      <cdr:nvSpPr>
        <cdr:cNvPr id="2" name="TextBox 1">
          <a:extLst xmlns:a="http://schemas.openxmlformats.org/drawingml/2006/main">
            <a:ext uri="{FF2B5EF4-FFF2-40B4-BE49-F238E27FC236}">
              <a16:creationId xmlns:a16="http://schemas.microsoft.com/office/drawing/2014/main" id="{D17AF305-4EE4-6D64-973F-A7B4589B3F5D}"/>
            </a:ext>
          </a:extLst>
        </cdr:cNvPr>
        <cdr:cNvSpPr txBox="1"/>
      </cdr:nvSpPr>
      <cdr:spPr>
        <a:xfrm xmlns:a="http://schemas.openxmlformats.org/drawingml/2006/main" rot="20269162">
          <a:off x="3125200" y="1028318"/>
          <a:ext cx="1591874" cy="5531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hu-HU" sz="2800" b="1" kern="1200" dirty="0">
              <a:solidFill>
                <a:schemeClr val="accent1"/>
              </a:solidFill>
            </a:rPr>
            <a:t>+ 55%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hu-HU"/>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7BA430D-45DA-4E27-A4DD-1343F2B381C8}" type="datetime1">
              <a:rPr lang="hu-HU" smtClean="0"/>
              <a:t>2024. 11. 11.</a:t>
            </a:fld>
            <a:endParaRPr lang="hu-HU"/>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hu-HU"/>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F910782-FDC2-4F7C-A018-7A502E5089C7}" type="slidenum">
              <a:rPr lang="hu-HU" smtClean="0"/>
              <a:t>‹#›</a:t>
            </a:fld>
            <a:endParaRPr lang="hu-HU"/>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hu-HU" noProof="0"/>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B2D7CCDB-2C1C-4F77-8A19-1C69B2836C19}" type="datetime1">
              <a:rPr lang="hu-HU" noProof="0" smtClean="0"/>
              <a:t>2024. 11. 11.</a:t>
            </a:fld>
            <a:endParaRPr lang="hu-HU" noProof="0"/>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hu-HU" noProof="0"/>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hu-HU" noProof="0"/>
              <a:t>Mintaszöveg szerkesztése</a:t>
            </a:r>
          </a:p>
          <a:p>
            <a:pPr lvl="1" rtl="0"/>
            <a:r>
              <a:rPr lang="hu-HU" noProof="0"/>
              <a:t>Második szint</a:t>
            </a:r>
          </a:p>
          <a:p>
            <a:pPr lvl="2" rtl="0"/>
            <a:r>
              <a:rPr lang="hu-HU" noProof="0"/>
              <a:t>Harmadik szint</a:t>
            </a:r>
          </a:p>
          <a:p>
            <a:pPr lvl="3" rtl="0"/>
            <a:r>
              <a:rPr lang="hu-HU" noProof="0"/>
              <a:t>Negyedik szint</a:t>
            </a:r>
          </a:p>
          <a:p>
            <a:pPr lvl="4" rtl="0"/>
            <a:r>
              <a:rPr lang="hu-HU" noProof="0"/>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hu-HU" noProof="0"/>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936D52-512B-47DE-BC94-6C88A56CE986}" type="slidenum">
              <a:rPr lang="hu-HU" noProof="0" smtClean="0"/>
              <a:t>‹#›</a:t>
            </a:fld>
            <a:endParaRPr lang="hu-HU" noProof="0"/>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rtlCol="0"/>
          <a:lstStyle/>
          <a:p>
            <a:pPr rtl="0"/>
            <a:endParaRPr lang="hu-HU"/>
          </a:p>
        </p:txBody>
      </p:sp>
      <p:sp>
        <p:nvSpPr>
          <p:cNvPr id="4" name="Dia számának helye 3"/>
          <p:cNvSpPr>
            <a:spLocks noGrp="1"/>
          </p:cNvSpPr>
          <p:nvPr>
            <p:ph type="sldNum" sz="quarter" idx="10"/>
          </p:nvPr>
        </p:nvSpPr>
        <p:spPr/>
        <p:txBody>
          <a:bodyPr rtlCol="0"/>
          <a:lstStyle/>
          <a:p>
            <a:pPr rtl="0"/>
            <a:fld id="{9C936D52-512B-47DE-BC94-6C88A56CE986}" type="slidenum">
              <a:rPr lang="hu-HU" smtClean="0"/>
              <a:t>1</a:t>
            </a:fld>
            <a:endParaRPr lang="hu-HU"/>
          </a:p>
        </p:txBody>
      </p:sp>
    </p:spTree>
    <p:extLst>
      <p:ext uri="{BB962C8B-B14F-4D97-AF65-F5344CB8AC3E}">
        <p14:creationId xmlns:p14="http://schemas.microsoft.com/office/powerpoint/2010/main" val="4233922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10</a:t>
            </a:fld>
            <a:endParaRPr lang="hu-HU"/>
          </a:p>
        </p:txBody>
      </p:sp>
    </p:spTree>
    <p:extLst>
      <p:ext uri="{BB962C8B-B14F-4D97-AF65-F5344CB8AC3E}">
        <p14:creationId xmlns:p14="http://schemas.microsoft.com/office/powerpoint/2010/main" val="1604394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11</a:t>
            </a:fld>
            <a:endParaRPr lang="hu-HU"/>
          </a:p>
        </p:txBody>
      </p:sp>
    </p:spTree>
    <p:extLst>
      <p:ext uri="{BB962C8B-B14F-4D97-AF65-F5344CB8AC3E}">
        <p14:creationId xmlns:p14="http://schemas.microsoft.com/office/powerpoint/2010/main" val="2453958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13</a:t>
            </a:fld>
            <a:endParaRPr lang="hu-HU"/>
          </a:p>
        </p:txBody>
      </p:sp>
    </p:spTree>
    <p:extLst>
      <p:ext uri="{BB962C8B-B14F-4D97-AF65-F5344CB8AC3E}">
        <p14:creationId xmlns:p14="http://schemas.microsoft.com/office/powerpoint/2010/main" val="1758031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4C522-D794-1813-9A03-2CA08FE1456C}"/>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D924018A-F0F4-E663-0E60-438E827EAD34}"/>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11C1E554-4DA5-FF99-FAD1-3E33656FBEA4}"/>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7D052261-EAA4-E7D4-C699-6717A4254811}"/>
              </a:ext>
            </a:extLst>
          </p:cNvPr>
          <p:cNvSpPr>
            <a:spLocks noGrp="1"/>
          </p:cNvSpPr>
          <p:nvPr>
            <p:ph type="sldNum" sz="quarter" idx="5"/>
          </p:nvPr>
        </p:nvSpPr>
        <p:spPr/>
        <p:txBody>
          <a:bodyPr/>
          <a:lstStyle/>
          <a:p>
            <a:pPr rtl="0"/>
            <a:fld id="{9C936D52-512B-47DE-BC94-6C88A56CE986}" type="slidenum">
              <a:rPr lang="hu-HU" smtClean="0"/>
              <a:t>14</a:t>
            </a:fld>
            <a:endParaRPr lang="hu-HU"/>
          </a:p>
        </p:txBody>
      </p:sp>
    </p:spTree>
    <p:extLst>
      <p:ext uri="{BB962C8B-B14F-4D97-AF65-F5344CB8AC3E}">
        <p14:creationId xmlns:p14="http://schemas.microsoft.com/office/powerpoint/2010/main" val="840017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15</a:t>
            </a:fld>
            <a:endParaRPr lang="hu-HU"/>
          </a:p>
        </p:txBody>
      </p:sp>
    </p:spTree>
    <p:extLst>
      <p:ext uri="{BB962C8B-B14F-4D97-AF65-F5344CB8AC3E}">
        <p14:creationId xmlns:p14="http://schemas.microsoft.com/office/powerpoint/2010/main" val="679826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2</a:t>
            </a:fld>
            <a:endParaRPr lang="hu-HU"/>
          </a:p>
        </p:txBody>
      </p:sp>
    </p:spTree>
    <p:extLst>
      <p:ext uri="{BB962C8B-B14F-4D97-AF65-F5344CB8AC3E}">
        <p14:creationId xmlns:p14="http://schemas.microsoft.com/office/powerpoint/2010/main" val="173389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8667B-7007-71A6-9E3A-09BDB1D827AF}"/>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0E1B3989-BD0C-29F0-42A5-E1225B42E0D0}"/>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3B61F51D-4AD9-FA7D-2478-30AFEC83DC47}"/>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4BA96EB0-F572-3FB0-4F64-F593793782E4}"/>
              </a:ext>
            </a:extLst>
          </p:cNvPr>
          <p:cNvSpPr>
            <a:spLocks noGrp="1"/>
          </p:cNvSpPr>
          <p:nvPr>
            <p:ph type="sldNum" sz="quarter" idx="5"/>
          </p:nvPr>
        </p:nvSpPr>
        <p:spPr/>
        <p:txBody>
          <a:bodyPr/>
          <a:lstStyle/>
          <a:p>
            <a:pPr rtl="0"/>
            <a:fld id="{9C936D52-512B-47DE-BC94-6C88A56CE986}" type="slidenum">
              <a:rPr lang="hu-HU" smtClean="0"/>
              <a:t>3</a:t>
            </a:fld>
            <a:endParaRPr lang="hu-HU"/>
          </a:p>
        </p:txBody>
      </p:sp>
    </p:spTree>
    <p:extLst>
      <p:ext uri="{BB962C8B-B14F-4D97-AF65-F5344CB8AC3E}">
        <p14:creationId xmlns:p14="http://schemas.microsoft.com/office/powerpoint/2010/main" val="954190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4</a:t>
            </a:fld>
            <a:endParaRPr lang="hu-HU"/>
          </a:p>
        </p:txBody>
      </p:sp>
    </p:spTree>
    <p:extLst>
      <p:ext uri="{BB962C8B-B14F-4D97-AF65-F5344CB8AC3E}">
        <p14:creationId xmlns:p14="http://schemas.microsoft.com/office/powerpoint/2010/main" val="98703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5</a:t>
            </a:fld>
            <a:endParaRPr lang="hu-HU"/>
          </a:p>
        </p:txBody>
      </p:sp>
    </p:spTree>
    <p:extLst>
      <p:ext uri="{BB962C8B-B14F-4D97-AF65-F5344CB8AC3E}">
        <p14:creationId xmlns:p14="http://schemas.microsoft.com/office/powerpoint/2010/main" val="3433508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pPr rtl="0"/>
            <a:fld id="{9C936D52-512B-47DE-BC94-6C88A56CE986}" type="slidenum">
              <a:rPr lang="hu-HU" smtClean="0"/>
              <a:t>6</a:t>
            </a:fld>
            <a:endParaRPr lang="hu-HU"/>
          </a:p>
        </p:txBody>
      </p:sp>
    </p:spTree>
    <p:extLst>
      <p:ext uri="{BB962C8B-B14F-4D97-AF65-F5344CB8AC3E}">
        <p14:creationId xmlns:p14="http://schemas.microsoft.com/office/powerpoint/2010/main" val="520651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7</a:t>
            </a:fld>
            <a:endParaRPr lang="hu-HU"/>
          </a:p>
        </p:txBody>
      </p:sp>
    </p:spTree>
    <p:extLst>
      <p:ext uri="{BB962C8B-B14F-4D97-AF65-F5344CB8AC3E}">
        <p14:creationId xmlns:p14="http://schemas.microsoft.com/office/powerpoint/2010/main" val="475471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508146-445C-B0AE-FE16-BE7EC5C6ED06}"/>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43B6586C-8900-4DBE-5B69-0CAD2F281EF5}"/>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16F454D2-7ED6-ECD5-11D9-08AA6978C644}"/>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4AC3A17A-C483-58CA-CD1E-86F084B43ECF}"/>
              </a:ext>
            </a:extLst>
          </p:cNvPr>
          <p:cNvSpPr>
            <a:spLocks noGrp="1"/>
          </p:cNvSpPr>
          <p:nvPr>
            <p:ph type="sldNum" sz="quarter" idx="5"/>
          </p:nvPr>
        </p:nvSpPr>
        <p:spPr/>
        <p:txBody>
          <a:bodyPr/>
          <a:lstStyle/>
          <a:p>
            <a:pPr rtl="0"/>
            <a:fld id="{9C936D52-512B-47DE-BC94-6C88A56CE986}" type="slidenum">
              <a:rPr lang="hu-HU" smtClean="0"/>
              <a:t>8</a:t>
            </a:fld>
            <a:endParaRPr lang="hu-HU"/>
          </a:p>
        </p:txBody>
      </p:sp>
    </p:spTree>
    <p:extLst>
      <p:ext uri="{BB962C8B-B14F-4D97-AF65-F5344CB8AC3E}">
        <p14:creationId xmlns:p14="http://schemas.microsoft.com/office/powerpoint/2010/main" val="1002518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5"/>
          </p:nvPr>
        </p:nvSpPr>
        <p:spPr/>
        <p:txBody>
          <a:bodyPr/>
          <a:lstStyle/>
          <a:p>
            <a:pPr rtl="0"/>
            <a:fld id="{9C936D52-512B-47DE-BC94-6C88A56CE986}" type="slidenum">
              <a:rPr lang="hu-HU" smtClean="0"/>
              <a:t>9</a:t>
            </a:fld>
            <a:endParaRPr lang="hu-HU"/>
          </a:p>
        </p:txBody>
      </p:sp>
    </p:spTree>
    <p:extLst>
      <p:ext uri="{BB962C8B-B14F-4D97-AF65-F5344CB8AC3E}">
        <p14:creationId xmlns:p14="http://schemas.microsoft.com/office/powerpoint/2010/main" val="11747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5" name="Footer Placeholder 4"/>
          <p:cNvSpPr>
            <a:spLocks noGrp="1"/>
          </p:cNvSpPr>
          <p:nvPr>
            <p:ph type="ftr" sz="quarter" idx="11"/>
          </p:nvPr>
        </p:nvSpPr>
        <p:spPr/>
        <p:txBody>
          <a:bodyPr/>
          <a:lstStyle/>
          <a:p>
            <a:pPr rtl="0"/>
            <a:r>
              <a:rPr lang="hu-HU" noProof="0"/>
              <a:t>Élőláb beszúrása</a:t>
            </a:r>
            <a:endParaRPr lang="hu-HU" noProof="0" dirty="0"/>
          </a:p>
        </p:txBody>
      </p:sp>
      <p:sp>
        <p:nvSpPr>
          <p:cNvPr id="6" name="Slide Number Placeholder 5"/>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213736315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8" name="Footer Placeholder 7"/>
          <p:cNvSpPr>
            <a:spLocks noGrp="1"/>
          </p:cNvSpPr>
          <p:nvPr>
            <p:ph type="ftr" sz="quarter" idx="11"/>
          </p:nvPr>
        </p:nvSpPr>
        <p:spPr/>
        <p:txBody>
          <a:bodyPr/>
          <a:lstStyle/>
          <a:p>
            <a:pPr rtl="0"/>
            <a:r>
              <a:rPr lang="hu-HU" noProof="0"/>
              <a:t>Élőláb beszúrása</a:t>
            </a:r>
            <a:endParaRPr lang="hu-HU" noProof="0" dirty="0"/>
          </a:p>
        </p:txBody>
      </p:sp>
      <p:sp>
        <p:nvSpPr>
          <p:cNvPr id="9" name="Slide Number Placeholder 8"/>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32981195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8" name="Footer Placeholder 7"/>
          <p:cNvSpPr>
            <a:spLocks noGrp="1"/>
          </p:cNvSpPr>
          <p:nvPr>
            <p:ph type="ftr" sz="quarter" idx="11"/>
          </p:nvPr>
        </p:nvSpPr>
        <p:spPr/>
        <p:txBody>
          <a:bodyPr/>
          <a:lstStyle/>
          <a:p>
            <a:pPr rtl="0"/>
            <a:r>
              <a:rPr lang="hu-HU" noProof="0"/>
              <a:t>Élőláb beszúrása</a:t>
            </a:r>
            <a:endParaRPr lang="hu-HU" noProof="0" dirty="0"/>
          </a:p>
        </p:txBody>
      </p:sp>
      <p:sp>
        <p:nvSpPr>
          <p:cNvPr id="9" name="Slide Number Placeholder 8"/>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31033646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ímdia">
    <p:spTree>
      <p:nvGrpSpPr>
        <p:cNvPr id="1" name=""/>
        <p:cNvGrpSpPr/>
        <p:nvPr/>
      </p:nvGrpSpPr>
      <p:grpSpPr>
        <a:xfrm>
          <a:off x="0" y="0"/>
          <a:ext cx="0" cy="0"/>
          <a:chOff x="0" y="0"/>
          <a:chExt cx="0" cy="0"/>
        </a:xfrm>
      </p:grpSpPr>
      <p:grpSp>
        <p:nvGrpSpPr>
          <p:cNvPr id="16" name="Csoport 15"/>
          <p:cNvGrpSpPr/>
          <p:nvPr userDrawn="1"/>
        </p:nvGrpSpPr>
        <p:grpSpPr bwMode="ltGray">
          <a:xfrm>
            <a:off x="0" y="0"/>
            <a:ext cx="12192000" cy="6858000"/>
            <a:chOff x="0" y="0"/>
            <a:chExt cx="12192000" cy="6858000"/>
          </a:xfrm>
        </p:grpSpPr>
        <p:sp>
          <p:nvSpPr>
            <p:cNvPr id="14" name="Téglalap 13"/>
            <p:cNvSpPr/>
            <p:nvPr/>
          </p:nvSpPr>
          <p:spPr bwMode="ltGray">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hu-HU" noProof="0" dirty="0"/>
            </a:p>
          </p:txBody>
        </p:sp>
        <p:sp>
          <p:nvSpPr>
            <p:cNvPr id="8" name="Ellipszis 2"/>
            <p:cNvSpPr>
              <a:spLocks noChangeArrowheads="1"/>
            </p:cNvSpPr>
            <p:nvPr/>
          </p:nvSpPr>
          <p:spPr bwMode="ltGray">
            <a:xfrm flipH="1">
              <a:off x="90458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9" name="Ellipszis 3"/>
            <p:cNvSpPr>
              <a:spLocks noChangeArrowheads="1"/>
            </p:cNvSpPr>
            <p:nvPr/>
          </p:nvSpPr>
          <p:spPr bwMode="ltGray">
            <a:xfrm flipH="1">
              <a:off x="72551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0" name="Ellipszis 4"/>
            <p:cNvSpPr>
              <a:spLocks noChangeArrowheads="1"/>
            </p:cNvSpPr>
            <p:nvPr/>
          </p:nvSpPr>
          <p:spPr bwMode="ltGray">
            <a:xfrm flipH="1">
              <a:off x="5464419" y="16002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hu-HU" sz="2400" noProof="0" dirty="0">
                <a:latin typeface="Times New Roman" charset="0"/>
              </a:endParaRPr>
            </a:p>
          </p:txBody>
        </p:sp>
        <p:sp>
          <p:nvSpPr>
            <p:cNvPr id="11" name="Ellipszis 5"/>
            <p:cNvSpPr>
              <a:spLocks noChangeArrowheads="1"/>
            </p:cNvSpPr>
            <p:nvPr/>
          </p:nvSpPr>
          <p:spPr bwMode="ltGray">
            <a:xfrm flipH="1">
              <a:off x="5464419"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2" name="Ellipszis 6"/>
            <p:cNvSpPr>
              <a:spLocks noChangeArrowheads="1"/>
            </p:cNvSpPr>
            <p:nvPr/>
          </p:nvSpPr>
          <p:spPr bwMode="ltGray">
            <a:xfrm flipH="1">
              <a:off x="3732457"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3" name="Ellipszis 7"/>
            <p:cNvSpPr>
              <a:spLocks noChangeArrowheads="1"/>
            </p:cNvSpPr>
            <p:nvPr/>
          </p:nvSpPr>
          <p:spPr bwMode="ltGray">
            <a:xfrm flipH="1">
              <a:off x="9045819" y="32766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hu-HU" sz="2400" noProof="0" dirty="0">
                <a:latin typeface="Times New Roman" charset="0"/>
              </a:endParaRPr>
            </a:p>
          </p:txBody>
        </p:sp>
      </p:grpSp>
      <p:sp>
        <p:nvSpPr>
          <p:cNvPr id="2" name="Cím 1"/>
          <p:cNvSpPr>
            <a:spLocks noGrp="1"/>
          </p:cNvSpPr>
          <p:nvPr>
            <p:ph type="ctrTitle"/>
          </p:nvPr>
        </p:nvSpPr>
        <p:spPr>
          <a:xfrm>
            <a:off x="1524000" y="1041400"/>
            <a:ext cx="9144000" cy="2387600"/>
          </a:xfrm>
        </p:spPr>
        <p:txBody>
          <a:bodyPr rtlCol="0" anchor="b"/>
          <a:lstStyle>
            <a:lvl1pPr algn="l">
              <a:defRPr sz="6000"/>
            </a:lvl1pPr>
          </a:lstStyle>
          <a:p>
            <a:pPr rtl="0"/>
            <a:r>
              <a:rPr lang="en-US" noProof="0"/>
              <a:t>Click to edit Master title style</a:t>
            </a:r>
            <a:endParaRPr lang="hu-HU" noProof="0" dirty="0"/>
          </a:p>
        </p:txBody>
      </p:sp>
      <p:sp>
        <p:nvSpPr>
          <p:cNvPr id="3" name="Alcím 2"/>
          <p:cNvSpPr>
            <a:spLocks noGrp="1"/>
          </p:cNvSpPr>
          <p:nvPr>
            <p:ph type="subTitle" idx="1"/>
          </p:nvPr>
        </p:nvSpPr>
        <p:spPr>
          <a:xfrm>
            <a:off x="1524000" y="3602038"/>
            <a:ext cx="9144000" cy="1655762"/>
          </a:xfrm>
        </p:spPr>
        <p:txBody>
          <a:bodyPr rtlCol="0"/>
          <a:lstStyle>
            <a:lvl1pPr marL="0" indent="0" algn="l">
              <a:buNone/>
              <a:defRPr sz="2400" b="1" i="0">
                <a:solidFill>
                  <a:schemeClr val="accent3">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hu-HU" noProof="0" dirty="0"/>
          </a:p>
        </p:txBody>
      </p:sp>
      <p:sp>
        <p:nvSpPr>
          <p:cNvPr id="7" name="Dátum helye 6"/>
          <p:cNvSpPr>
            <a:spLocks noGrp="1"/>
          </p:cNvSpPr>
          <p:nvPr>
            <p:ph type="dt" sz="half" idx="10"/>
          </p:nvPr>
        </p:nvSpPr>
        <p:spPr/>
        <p:txBody>
          <a:bodyPr rtlCol="0"/>
          <a:lstStyle/>
          <a:p>
            <a:pPr rtl="0"/>
            <a:fld id="{506F8901-80AB-4D6A-BB6A-A95DB62BCEAF}" type="datetime1">
              <a:rPr lang="hu-HU" noProof="0" smtClean="0"/>
              <a:t>2024. 11. 11.</a:t>
            </a:fld>
            <a:endParaRPr lang="hu-HU" noProof="0" dirty="0"/>
          </a:p>
        </p:txBody>
      </p:sp>
      <p:sp>
        <p:nvSpPr>
          <p:cNvPr id="29" name="Élőláb helye 28"/>
          <p:cNvSpPr>
            <a:spLocks noGrp="1"/>
          </p:cNvSpPr>
          <p:nvPr>
            <p:ph type="ftr" sz="quarter" idx="11"/>
          </p:nvPr>
        </p:nvSpPr>
        <p:spPr/>
        <p:txBody>
          <a:bodyPr rtlCol="0"/>
          <a:lstStyle/>
          <a:p>
            <a:pPr rtl="0"/>
            <a:r>
              <a:rPr lang="hu-HU" noProof="0" dirty="0"/>
              <a:t>Élőláb beszúrása</a:t>
            </a:r>
          </a:p>
        </p:txBody>
      </p:sp>
      <p:sp>
        <p:nvSpPr>
          <p:cNvPr id="30" name="Dia számának helye 29"/>
          <p:cNvSpPr>
            <a:spLocks noGrp="1"/>
          </p:cNvSpPr>
          <p:nvPr>
            <p:ph type="sldNum" sz="quarter" idx="12"/>
          </p:nvPr>
        </p:nvSpPr>
        <p:spPr/>
        <p:txBody>
          <a:bodyPr rtlCol="0"/>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1344848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5" name="Footer Placeholder 4"/>
          <p:cNvSpPr>
            <a:spLocks noGrp="1"/>
          </p:cNvSpPr>
          <p:nvPr>
            <p:ph type="ftr" sz="quarter" idx="11"/>
          </p:nvPr>
        </p:nvSpPr>
        <p:spPr/>
        <p:txBody>
          <a:bodyPr/>
          <a:lstStyle/>
          <a:p>
            <a:pPr rtl="0"/>
            <a:r>
              <a:rPr lang="hu-HU" noProof="0"/>
              <a:t>Élőláb beszúrása</a:t>
            </a:r>
            <a:endParaRPr lang="hu-HU" noProof="0" dirty="0"/>
          </a:p>
        </p:txBody>
      </p:sp>
      <p:sp>
        <p:nvSpPr>
          <p:cNvPr id="6" name="Slide Number Placeholder 5"/>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380647746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5" name="Footer Placeholder 4"/>
          <p:cNvSpPr>
            <a:spLocks noGrp="1"/>
          </p:cNvSpPr>
          <p:nvPr>
            <p:ph type="ftr" sz="quarter" idx="11"/>
          </p:nvPr>
        </p:nvSpPr>
        <p:spPr/>
        <p:txBody>
          <a:bodyPr/>
          <a:lstStyle/>
          <a:p>
            <a:pPr rtl="0"/>
            <a:r>
              <a:rPr lang="hu-HU" noProof="0"/>
              <a:t>Élőláb beszúrása</a:t>
            </a:r>
            <a:endParaRPr lang="hu-HU" noProof="0" dirty="0"/>
          </a:p>
        </p:txBody>
      </p:sp>
      <p:sp>
        <p:nvSpPr>
          <p:cNvPr id="6" name="Slide Number Placeholder 5"/>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20340492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9" name="Footer Placeholder 8"/>
          <p:cNvSpPr>
            <a:spLocks noGrp="1"/>
          </p:cNvSpPr>
          <p:nvPr>
            <p:ph type="ftr" sz="quarter" idx="11"/>
          </p:nvPr>
        </p:nvSpPr>
        <p:spPr/>
        <p:txBody>
          <a:bodyPr/>
          <a:lstStyle/>
          <a:p>
            <a:pPr rtl="0"/>
            <a:r>
              <a:rPr lang="hu-HU" noProof="0"/>
              <a:t>Élőláb beszúrása</a:t>
            </a:r>
            <a:endParaRPr lang="hu-HU" noProof="0" dirty="0"/>
          </a:p>
        </p:txBody>
      </p:sp>
      <p:sp>
        <p:nvSpPr>
          <p:cNvPr id="10" name="Slide Number Placeholder 9"/>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229883396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11" name="Footer Placeholder 10"/>
          <p:cNvSpPr>
            <a:spLocks noGrp="1"/>
          </p:cNvSpPr>
          <p:nvPr>
            <p:ph type="ftr" sz="quarter" idx="11"/>
          </p:nvPr>
        </p:nvSpPr>
        <p:spPr/>
        <p:txBody>
          <a:bodyPr/>
          <a:lstStyle/>
          <a:p>
            <a:pPr rtl="0"/>
            <a:r>
              <a:rPr lang="hu-HU" noProof="0"/>
              <a:t>Élőláb beszúrása</a:t>
            </a:r>
            <a:endParaRPr lang="hu-HU" noProof="0" dirty="0"/>
          </a:p>
        </p:txBody>
      </p:sp>
      <p:sp>
        <p:nvSpPr>
          <p:cNvPr id="12" name="Slide Number Placeholder 11"/>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126456911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7" name="Footer Placeholder 6"/>
          <p:cNvSpPr>
            <a:spLocks noGrp="1"/>
          </p:cNvSpPr>
          <p:nvPr>
            <p:ph type="ftr" sz="quarter" idx="11"/>
          </p:nvPr>
        </p:nvSpPr>
        <p:spPr/>
        <p:txBody>
          <a:bodyPr/>
          <a:lstStyle/>
          <a:p>
            <a:pPr rtl="0"/>
            <a:r>
              <a:rPr lang="hu-HU" noProof="0"/>
              <a:t>Élőláb beszúrása</a:t>
            </a:r>
            <a:endParaRPr lang="hu-HU" noProof="0" dirty="0"/>
          </a:p>
        </p:txBody>
      </p:sp>
      <p:sp>
        <p:nvSpPr>
          <p:cNvPr id="8" name="Slide Number Placeholder 7"/>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367376332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6" name="Footer Placeholder 5"/>
          <p:cNvSpPr>
            <a:spLocks noGrp="1"/>
          </p:cNvSpPr>
          <p:nvPr>
            <p:ph type="ftr" sz="quarter" idx="11"/>
          </p:nvPr>
        </p:nvSpPr>
        <p:spPr/>
        <p:txBody>
          <a:bodyPr/>
          <a:lstStyle/>
          <a:p>
            <a:pPr rtl="0"/>
            <a:r>
              <a:rPr lang="hu-HU" noProof="0"/>
              <a:t>Élőláb beszúrása</a:t>
            </a:r>
            <a:endParaRPr lang="hu-HU" noProof="0" dirty="0"/>
          </a:p>
        </p:txBody>
      </p:sp>
      <p:sp>
        <p:nvSpPr>
          <p:cNvPr id="7" name="Slide Number Placeholder 6"/>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203293255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9" name="Footer Placeholder 8"/>
          <p:cNvSpPr>
            <a:spLocks noGrp="1"/>
          </p:cNvSpPr>
          <p:nvPr>
            <p:ph type="ftr" sz="quarter" idx="11"/>
          </p:nvPr>
        </p:nvSpPr>
        <p:spPr/>
        <p:txBody>
          <a:bodyPr/>
          <a:lstStyle/>
          <a:p>
            <a:pPr rtl="0"/>
            <a:r>
              <a:rPr lang="hu-HU" noProof="0"/>
              <a:t>Élőláb beszúrása</a:t>
            </a:r>
            <a:endParaRPr lang="hu-HU" noProof="0" dirty="0"/>
          </a:p>
        </p:txBody>
      </p:sp>
      <p:sp>
        <p:nvSpPr>
          <p:cNvPr id="10" name="Slide Number Placeholder 9"/>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405401633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rtl="0"/>
            <a:fld id="{33C9B4A0-CE20-4632-A8E5-78FC2984B013}" type="datetime1">
              <a:rPr lang="hu-HU" noProof="0" smtClean="0"/>
              <a:t>2024. 11. 11.</a:t>
            </a:fld>
            <a:endParaRPr lang="hu-HU" noProof="0" dirty="0"/>
          </a:p>
        </p:txBody>
      </p:sp>
      <p:sp>
        <p:nvSpPr>
          <p:cNvPr id="9" name="Footer Placeholder 8"/>
          <p:cNvSpPr>
            <a:spLocks noGrp="1"/>
          </p:cNvSpPr>
          <p:nvPr>
            <p:ph type="ftr" sz="quarter" idx="11"/>
          </p:nvPr>
        </p:nvSpPr>
        <p:spPr>
          <a:xfrm>
            <a:off x="3499101" y="6356350"/>
            <a:ext cx="5911517" cy="365125"/>
          </a:xfrm>
        </p:spPr>
        <p:txBody>
          <a:bodyPr/>
          <a:lstStyle/>
          <a:p>
            <a:pPr rtl="0"/>
            <a:r>
              <a:rPr lang="hu-HU" noProof="0"/>
              <a:t>Élőláb beszúrása</a:t>
            </a:r>
            <a:endParaRPr lang="hu-HU" noProof="0" dirty="0"/>
          </a:p>
        </p:txBody>
      </p:sp>
      <p:sp>
        <p:nvSpPr>
          <p:cNvPr id="10" name="Slide Number Placeholder 9"/>
          <p:cNvSpPr>
            <a:spLocks noGrp="1"/>
          </p:cNvSpPr>
          <p:nvPr>
            <p:ph type="sldNum" sz="quarter" idx="12"/>
          </p:nvPr>
        </p:nvSpPr>
        <p:spPr/>
        <p:txBody>
          <a:bodyPr/>
          <a:lstStyle/>
          <a:p>
            <a:pPr rtl="0"/>
            <a:fld id="{C62155A9-2BEA-4E1A-A809-3AB570F0F126}" type="slidenum">
              <a:rPr lang="hu-HU" noProof="0" smtClean="0"/>
              <a:pPr/>
              <a:t>‹#›</a:t>
            </a:fld>
            <a:endParaRPr lang="hu-HU" noProof="0" dirty="0"/>
          </a:p>
        </p:txBody>
      </p:sp>
    </p:spTree>
    <p:extLst>
      <p:ext uri="{BB962C8B-B14F-4D97-AF65-F5344CB8AC3E}">
        <p14:creationId xmlns:p14="http://schemas.microsoft.com/office/powerpoint/2010/main" val="408139982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fld id="{33C9B4A0-CE20-4632-A8E5-78FC2984B013}" type="datetime1">
              <a:rPr lang="hu-HU" noProof="0" smtClean="0"/>
              <a:t>2024. 11. 11.</a:t>
            </a:fld>
            <a:endParaRPr lang="hu-HU" noProof="0"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rtl="0"/>
            <a:r>
              <a:rPr lang="hu-HU" noProof="0"/>
              <a:t>Élőláb beszúrása</a:t>
            </a:r>
            <a:endParaRPr lang="hu-HU" noProof="0"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rtl="0"/>
            <a:fld id="{C62155A9-2BEA-4E1A-A809-3AB570F0F126}" type="slidenum">
              <a:rPr lang="hu-HU" noProof="0" smtClean="0"/>
              <a:pPr/>
              <a:t>‹#›</a:t>
            </a:fld>
            <a:endParaRPr lang="hu-HU" noProof="0" dirty="0"/>
          </a:p>
        </p:txBody>
      </p:sp>
      <p:grpSp>
        <p:nvGrpSpPr>
          <p:cNvPr id="8" name="Csoport 20">
            <a:extLst>
              <a:ext uri="{FF2B5EF4-FFF2-40B4-BE49-F238E27FC236}">
                <a16:creationId xmlns:a16="http://schemas.microsoft.com/office/drawing/2014/main" id="{B2914408-B2F9-4738-8250-050D5A612A26}"/>
              </a:ext>
            </a:extLst>
          </p:cNvPr>
          <p:cNvGrpSpPr/>
          <p:nvPr userDrawn="1"/>
        </p:nvGrpSpPr>
        <p:grpSpPr>
          <a:xfrm>
            <a:off x="1860687" y="450998"/>
            <a:ext cx="7620000" cy="1139952"/>
            <a:chOff x="1860687" y="450998"/>
            <a:chExt cx="7620000" cy="1139952"/>
          </a:xfrm>
        </p:grpSpPr>
        <p:pic>
          <p:nvPicPr>
            <p:cNvPr id="9" name="Kép 21">
              <a:extLst>
                <a:ext uri="{FF2B5EF4-FFF2-40B4-BE49-F238E27FC236}">
                  <a16:creationId xmlns:a16="http://schemas.microsoft.com/office/drawing/2014/main" id="{154FC47E-6D00-56E1-8A61-16BCDDB1D70F}"/>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bwMode="gray">
            <a:xfrm>
              <a:off x="1860687" y="450998"/>
              <a:ext cx="7620000" cy="1139952"/>
            </a:xfrm>
            <a:prstGeom prst="rect">
              <a:avLst/>
            </a:prstGeom>
          </p:spPr>
        </p:pic>
        <p:grpSp>
          <p:nvGrpSpPr>
            <p:cNvPr id="10" name="Csoport 22">
              <a:extLst>
                <a:ext uri="{FF2B5EF4-FFF2-40B4-BE49-F238E27FC236}">
                  <a16:creationId xmlns:a16="http://schemas.microsoft.com/office/drawing/2014/main" id="{DA25363C-9FA9-2122-3974-ACAC5A70FA0F}"/>
                </a:ext>
              </a:extLst>
            </p:cNvPr>
            <p:cNvGrpSpPr/>
            <p:nvPr userDrawn="1"/>
          </p:nvGrpSpPr>
          <p:grpSpPr>
            <a:xfrm>
              <a:off x="1860687" y="450998"/>
              <a:ext cx="7615237" cy="1106488"/>
              <a:chOff x="1891518" y="519806"/>
              <a:chExt cx="7615237" cy="1106488"/>
            </a:xfrm>
          </p:grpSpPr>
          <p:sp>
            <p:nvSpPr>
              <p:cNvPr id="11" name="Ellipszis 6">
                <a:extLst>
                  <a:ext uri="{FF2B5EF4-FFF2-40B4-BE49-F238E27FC236}">
                    <a16:creationId xmlns:a16="http://schemas.microsoft.com/office/drawing/2014/main" id="{C66FE9E8-83B7-D204-DA89-2DA901B98FEA}"/>
                  </a:ext>
                </a:extLst>
              </p:cNvPr>
              <p:cNvSpPr>
                <a:spLocks noChangeArrowheads="1"/>
              </p:cNvSpPr>
              <p:nvPr/>
            </p:nvSpPr>
            <p:spPr bwMode="hidden">
              <a:xfrm flipH="1">
                <a:off x="5688818" y="519806"/>
                <a:ext cx="1104900"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2" name="Ellipszis 7">
                <a:extLst>
                  <a:ext uri="{FF2B5EF4-FFF2-40B4-BE49-F238E27FC236}">
                    <a16:creationId xmlns:a16="http://schemas.microsoft.com/office/drawing/2014/main" id="{D8E5A5C9-58B3-F036-37A4-3DDA9D6A85AC}"/>
                  </a:ext>
                </a:extLst>
              </p:cNvPr>
              <p:cNvSpPr>
                <a:spLocks noChangeArrowheads="1"/>
              </p:cNvSpPr>
              <p:nvPr/>
            </p:nvSpPr>
            <p:spPr bwMode="hidden">
              <a:xfrm flipH="1">
                <a:off x="8403443" y="519806"/>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3" name="Ellipszis 8">
                <a:extLst>
                  <a:ext uri="{FF2B5EF4-FFF2-40B4-BE49-F238E27FC236}">
                    <a16:creationId xmlns:a16="http://schemas.microsoft.com/office/drawing/2014/main" id="{CA79EDAB-C7D1-C2D4-F0B2-0E0C10978D78}"/>
                  </a:ext>
                </a:extLst>
              </p:cNvPr>
              <p:cNvSpPr>
                <a:spLocks noChangeArrowheads="1"/>
              </p:cNvSpPr>
              <p:nvPr/>
            </p:nvSpPr>
            <p:spPr bwMode="hidden">
              <a:xfrm flipH="1">
                <a:off x="1891518" y="521394"/>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hu-HU" sz="2400" noProof="0" dirty="0">
                  <a:latin typeface="Times New Roman" charset="0"/>
                </a:endParaRPr>
              </a:p>
            </p:txBody>
          </p:sp>
          <p:sp>
            <p:nvSpPr>
              <p:cNvPr id="14" name="Ellipszis 9">
                <a:extLst>
                  <a:ext uri="{FF2B5EF4-FFF2-40B4-BE49-F238E27FC236}">
                    <a16:creationId xmlns:a16="http://schemas.microsoft.com/office/drawing/2014/main" id="{CDCEE148-DB46-267E-55CD-CA0C83B49233}"/>
                  </a:ext>
                </a:extLst>
              </p:cNvPr>
              <p:cNvSpPr>
                <a:spLocks noChangeArrowheads="1"/>
              </p:cNvSpPr>
              <p:nvPr/>
            </p:nvSpPr>
            <p:spPr bwMode="hidden">
              <a:xfrm flipH="1">
                <a:off x="7144555"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hu-HU" sz="2400" noProof="0" dirty="0">
                  <a:latin typeface="Times New Roman" charset="0"/>
                </a:endParaRPr>
              </a:p>
            </p:txBody>
          </p:sp>
          <p:sp>
            <p:nvSpPr>
              <p:cNvPr id="15" name="Ellipszis 10">
                <a:extLst>
                  <a:ext uri="{FF2B5EF4-FFF2-40B4-BE49-F238E27FC236}">
                    <a16:creationId xmlns:a16="http://schemas.microsoft.com/office/drawing/2014/main" id="{D802DE87-E55E-D94B-4CE2-2EF97492C2D5}"/>
                  </a:ext>
                </a:extLst>
              </p:cNvPr>
              <p:cNvSpPr>
                <a:spLocks noChangeArrowheads="1"/>
              </p:cNvSpPr>
              <p:nvPr/>
            </p:nvSpPr>
            <p:spPr bwMode="hidden">
              <a:xfrm flipH="1">
                <a:off x="3178980"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hu-HU" sz="2400" noProof="0" dirty="0">
                  <a:latin typeface="Times New Roman" charset="0"/>
                </a:endParaRPr>
              </a:p>
            </p:txBody>
          </p:sp>
        </p:grpSp>
      </p:grpSp>
    </p:spTree>
    <p:extLst>
      <p:ext uri="{BB962C8B-B14F-4D97-AF65-F5344CB8AC3E}">
        <p14:creationId xmlns:p14="http://schemas.microsoft.com/office/powerpoint/2010/main" val="111184602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hemanalyst.com/industry-report/gelatin-market-306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rousselot.com/functional/rousselot-gelatins/materials-from-nature" TargetMode="External"/><Relationship Id="rId4" Type="http://schemas.openxmlformats.org/officeDocument/2006/relationships/hyperlink" Target="https://ec.europa.eu/food/safety/food_waste/eu-food-loss-waste-prevention-hub/eu-member-state-page/show/CZ"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9" name="Cím 8"/>
          <p:cNvSpPr>
            <a:spLocks noGrp="1"/>
          </p:cNvSpPr>
          <p:nvPr>
            <p:ph type="ctrTitle"/>
          </p:nvPr>
        </p:nvSpPr>
        <p:spPr>
          <a:ln>
            <a:noFill/>
          </a:ln>
        </p:spPr>
        <p:txBody>
          <a:bodyPr rtlCol="0">
            <a:normAutofit/>
          </a:bodyPr>
          <a:lstStyle/>
          <a:p>
            <a:pPr algn="ctr">
              <a:lnSpc>
                <a:spcPct val="107000"/>
              </a:lnSpc>
              <a:spcAft>
                <a:spcPts val="800"/>
              </a:spcAft>
            </a:pPr>
            <a:r>
              <a:rPr lang="en-US" sz="4400" b="1" kern="100" dirty="0">
                <a:ln w="22225">
                  <a:solidFill>
                    <a:schemeClr val="tx1"/>
                  </a:solidFill>
                  <a:prstDash val="solid"/>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Valorization of Chicken </a:t>
            </a:r>
            <a:r>
              <a:rPr lang="en-US" sz="4400" b="1" kern="100" dirty="0" err="1">
                <a:ln w="22225">
                  <a:solidFill>
                    <a:schemeClr val="tx1"/>
                  </a:solidFill>
                  <a:prstDash val="solid"/>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Deboner</a:t>
            </a:r>
            <a:r>
              <a:rPr lang="en-US" sz="4400" b="1" kern="100" dirty="0">
                <a:ln w="22225">
                  <a:solidFill>
                    <a:schemeClr val="tx1"/>
                  </a:solidFill>
                  <a:prstDash val="solid"/>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Residues: Gelatin Extraction and Application</a:t>
            </a:r>
            <a:endParaRPr lang="hu-HU" sz="4400" kern="100" dirty="0">
              <a:ln w="22225">
                <a:solidFill>
                  <a:schemeClr val="tx1"/>
                </a:solidFill>
                <a:prstDash val="solid"/>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Alcím 9"/>
          <p:cNvSpPr>
            <a:spLocks noGrp="1"/>
          </p:cNvSpPr>
          <p:nvPr>
            <p:ph type="subTitle" idx="1"/>
          </p:nvPr>
        </p:nvSpPr>
        <p:spPr>
          <a:xfrm>
            <a:off x="1524000" y="3602038"/>
            <a:ext cx="9144000" cy="2214562"/>
          </a:xfrm>
          <a:ln>
            <a:solidFill>
              <a:schemeClr val="tx1"/>
            </a:solidFill>
          </a:ln>
        </p:spPr>
        <p:txBody>
          <a:bodyPr rtlCol="0">
            <a:normAutofit lnSpcReduction="10000"/>
          </a:bodyPr>
          <a:lstStyle/>
          <a:p>
            <a:pPr rtl="0"/>
            <a:r>
              <a:rPr lang="hu-HU" b="0" dirty="0" err="1">
                <a:ln>
                  <a:solidFill>
                    <a:schemeClr val="tx1"/>
                  </a:solidFill>
                </a:ln>
                <a:solidFill>
                  <a:schemeClr val="tx1">
                    <a:lumMod val="65000"/>
                    <a:lumOff val="35000"/>
                  </a:schemeClr>
                </a:solidFill>
              </a:rPr>
              <a:t>Presenter</a:t>
            </a:r>
            <a:r>
              <a:rPr lang="hu-HU" b="0" dirty="0">
                <a:ln>
                  <a:solidFill>
                    <a:schemeClr val="tx1"/>
                  </a:solidFill>
                </a:ln>
                <a:solidFill>
                  <a:schemeClr val="tx1">
                    <a:lumMod val="65000"/>
                    <a:lumOff val="35000"/>
                  </a:schemeClr>
                </a:solidFill>
              </a:rPr>
              <a:t>: Orsolya </a:t>
            </a:r>
            <a:r>
              <a:rPr lang="hu-HU" b="0" dirty="0" err="1">
                <a:ln>
                  <a:solidFill>
                    <a:schemeClr val="tx1"/>
                  </a:solidFill>
                </a:ln>
                <a:solidFill>
                  <a:schemeClr val="tx1">
                    <a:lumMod val="65000"/>
                    <a:lumOff val="35000"/>
                  </a:schemeClr>
                </a:solidFill>
              </a:rPr>
              <a:t>Bystricky</a:t>
            </a:r>
            <a:r>
              <a:rPr lang="hu-HU" b="0" dirty="0">
                <a:ln>
                  <a:solidFill>
                    <a:schemeClr val="tx1"/>
                  </a:solidFill>
                </a:ln>
                <a:solidFill>
                  <a:schemeClr val="tx1">
                    <a:lumMod val="65000"/>
                    <a:lumOff val="35000"/>
                  </a:schemeClr>
                </a:solidFill>
              </a:rPr>
              <a:t>-Berezvai</a:t>
            </a:r>
          </a:p>
          <a:p>
            <a:pPr rtl="0"/>
            <a:r>
              <a:rPr lang="hu-HU" b="0" dirty="0" err="1">
                <a:ln>
                  <a:solidFill>
                    <a:schemeClr val="tx1"/>
                  </a:solidFill>
                </a:ln>
                <a:solidFill>
                  <a:schemeClr val="tx1">
                    <a:lumMod val="65000"/>
                    <a:lumOff val="35000"/>
                  </a:schemeClr>
                </a:solidFill>
              </a:rPr>
              <a:t>Tomas</a:t>
            </a:r>
            <a:r>
              <a:rPr lang="hu-HU" b="0" dirty="0">
                <a:ln>
                  <a:solidFill>
                    <a:schemeClr val="tx1"/>
                  </a:solidFill>
                </a:ln>
                <a:solidFill>
                  <a:schemeClr val="tx1">
                    <a:lumMod val="65000"/>
                    <a:lumOff val="35000"/>
                  </a:schemeClr>
                </a:solidFill>
              </a:rPr>
              <a:t> Bata University in </a:t>
            </a:r>
            <a:r>
              <a:rPr lang="hu-HU" b="0" dirty="0" err="1">
                <a:ln>
                  <a:solidFill>
                    <a:schemeClr val="tx1"/>
                  </a:solidFill>
                </a:ln>
                <a:solidFill>
                  <a:schemeClr val="tx1">
                    <a:lumMod val="65000"/>
                    <a:lumOff val="35000"/>
                  </a:schemeClr>
                </a:solidFill>
              </a:rPr>
              <a:t>Zlín</a:t>
            </a:r>
            <a:endParaRPr lang="hu-HU" b="0" dirty="0">
              <a:ln>
                <a:solidFill>
                  <a:schemeClr val="tx1"/>
                </a:solidFill>
              </a:ln>
              <a:solidFill>
                <a:schemeClr val="tx1">
                  <a:lumMod val="65000"/>
                  <a:lumOff val="35000"/>
                </a:schemeClr>
              </a:solidFill>
            </a:endParaRPr>
          </a:p>
          <a:p>
            <a:pPr rtl="0"/>
            <a:r>
              <a:rPr lang="hu-HU" b="0" dirty="0" err="1">
                <a:ln>
                  <a:solidFill>
                    <a:schemeClr val="tx1"/>
                  </a:solidFill>
                </a:ln>
                <a:solidFill>
                  <a:schemeClr val="tx1">
                    <a:lumMod val="65000"/>
                    <a:lumOff val="35000"/>
                  </a:schemeClr>
                </a:solidFill>
              </a:rPr>
              <a:t>Faculty</a:t>
            </a:r>
            <a:r>
              <a:rPr lang="hu-HU" b="0" dirty="0">
                <a:ln>
                  <a:solidFill>
                    <a:schemeClr val="tx1"/>
                  </a:solidFill>
                </a:ln>
                <a:solidFill>
                  <a:schemeClr val="tx1">
                    <a:lumMod val="65000"/>
                    <a:lumOff val="35000"/>
                  </a:schemeClr>
                </a:solidFill>
              </a:rPr>
              <a:t> of </a:t>
            </a:r>
            <a:r>
              <a:rPr lang="hu-HU" b="0" dirty="0" err="1">
                <a:ln>
                  <a:solidFill>
                    <a:schemeClr val="tx1"/>
                  </a:solidFill>
                </a:ln>
                <a:solidFill>
                  <a:schemeClr val="tx1">
                    <a:lumMod val="65000"/>
                    <a:lumOff val="35000"/>
                  </a:schemeClr>
                </a:solidFill>
              </a:rPr>
              <a:t>Technology</a:t>
            </a:r>
            <a:endParaRPr lang="hu-HU" b="0" dirty="0">
              <a:ln>
                <a:solidFill>
                  <a:schemeClr val="tx1"/>
                </a:solidFill>
              </a:ln>
              <a:solidFill>
                <a:schemeClr val="tx1">
                  <a:lumMod val="65000"/>
                  <a:lumOff val="35000"/>
                </a:schemeClr>
              </a:solidFill>
            </a:endParaRPr>
          </a:p>
          <a:p>
            <a:pPr rtl="0"/>
            <a:endParaRPr lang="hu-HU" b="0" dirty="0">
              <a:ln>
                <a:solidFill>
                  <a:schemeClr val="tx1"/>
                </a:solidFill>
              </a:ln>
              <a:solidFill>
                <a:schemeClr val="tx1">
                  <a:lumMod val="65000"/>
                  <a:lumOff val="35000"/>
                </a:schemeClr>
              </a:solidFill>
            </a:endParaRPr>
          </a:p>
          <a:p>
            <a:pPr rtl="0"/>
            <a:r>
              <a:rPr lang="en-US" sz="1500" b="0" dirty="0">
                <a:ln>
                  <a:solidFill>
                    <a:schemeClr val="tx1"/>
                  </a:solidFill>
                </a:ln>
                <a:solidFill>
                  <a:schemeClr val="tx1">
                    <a:lumMod val="65000"/>
                    <a:lumOff val="35000"/>
                  </a:schemeClr>
                </a:solidFill>
              </a:rPr>
              <a:t>This study was financially supported by the Internal Grant Agency, in the project IGA/FT/2024/008. </a:t>
            </a:r>
            <a:endParaRPr lang="hu-HU" sz="1500" b="0" dirty="0">
              <a:ln>
                <a:solidFill>
                  <a:schemeClr val="tx1"/>
                </a:solidFill>
              </a:ln>
              <a:solidFill>
                <a:schemeClr val="tx1">
                  <a:lumMod val="65000"/>
                  <a:lumOff val="35000"/>
                </a:schemeClr>
              </a:solidFill>
            </a:endParaRPr>
          </a:p>
        </p:txBody>
      </p:sp>
    </p:spTree>
    <p:extLst>
      <p:ext uri="{BB962C8B-B14F-4D97-AF65-F5344CB8AC3E}">
        <p14:creationId xmlns:p14="http://schemas.microsoft.com/office/powerpoint/2010/main" val="4272805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1192092"/>
            <a:ext cx="3616349" cy="4464672"/>
          </a:xfrm>
        </p:spPr>
        <p:txBody>
          <a:bodyPr rtlCol="0">
            <a:normAutofit/>
          </a:bodyPr>
          <a:lstStyle/>
          <a:p>
            <a:pPr rtl="0"/>
            <a:r>
              <a:rPr lang="hu-HU" sz="6000" b="1" i="1" dirty="0" err="1">
                <a:solidFill>
                  <a:schemeClr val="tx1"/>
                </a:solidFill>
              </a:rPr>
              <a:t>Conclusion</a:t>
            </a:r>
            <a:endParaRPr lang="hu-HU" sz="6000" b="1" i="1" dirty="0">
              <a:solidFill>
                <a:schemeClr val="tx1"/>
              </a:solidFill>
            </a:endParaRPr>
          </a:p>
        </p:txBody>
      </p:sp>
      <p:sp>
        <p:nvSpPr>
          <p:cNvPr id="14" name="Tartalom helye 13"/>
          <p:cNvSpPr>
            <a:spLocks noGrp="1"/>
          </p:cNvSpPr>
          <p:nvPr>
            <p:ph idx="1"/>
          </p:nvPr>
        </p:nvSpPr>
        <p:spPr>
          <a:xfrm>
            <a:off x="4031313" y="864108"/>
            <a:ext cx="7315200" cy="5120640"/>
          </a:xfrm>
        </p:spPr>
        <p:txBody>
          <a:bodyPr rtlCol="0"/>
          <a:lstStyle/>
          <a:p>
            <a:pPr lvl="0" algn="just" rtl="0"/>
            <a:r>
              <a:rPr lang="en-US" sz="1800" b="0" i="0" u="none" strike="noStrike" baseline="0" dirty="0">
                <a:solidFill>
                  <a:schemeClr val="accent1"/>
                </a:solidFill>
                <a:latin typeface="Arial" panose="020B0604020202020204" pitchFamily="34" charset="0"/>
              </a:rPr>
              <a:t>The </a:t>
            </a:r>
            <a:r>
              <a:rPr lang="en-US" sz="1800" b="1" i="0" u="none" strike="noStrike" baseline="0" dirty="0">
                <a:solidFill>
                  <a:schemeClr val="accent1"/>
                </a:solidFill>
                <a:latin typeface="Arial" panose="020B0604020202020204" pitchFamily="34" charset="0"/>
              </a:rPr>
              <a:t>properties</a:t>
            </a:r>
            <a:r>
              <a:rPr lang="en-US" sz="1800" b="0" i="0" u="none" strike="noStrike" baseline="0" dirty="0">
                <a:solidFill>
                  <a:schemeClr val="accent1"/>
                </a:solidFill>
                <a:latin typeface="Arial" panose="020B0604020202020204" pitchFamily="34" charset="0"/>
              </a:rPr>
              <a:t> of the extracted gelatin are </a:t>
            </a:r>
            <a:r>
              <a:rPr lang="en-US" sz="1800" b="1" i="0" u="none" strike="noStrike" baseline="0" dirty="0">
                <a:solidFill>
                  <a:schemeClr val="accent1"/>
                </a:solidFill>
                <a:latin typeface="Arial" panose="020B0604020202020204" pitchFamily="34" charset="0"/>
              </a:rPr>
              <a:t>comparable</a:t>
            </a:r>
            <a:r>
              <a:rPr lang="en-US" sz="1800" b="0" i="0" u="none" strike="noStrike" baseline="0" dirty="0">
                <a:solidFill>
                  <a:schemeClr val="accent1"/>
                </a:solidFill>
                <a:latin typeface="Arial" panose="020B0604020202020204" pitchFamily="34" charset="0"/>
              </a:rPr>
              <a:t> to those of conventional gelatins, making CDR gelatin a </a:t>
            </a:r>
            <a:r>
              <a:rPr lang="en-US" sz="1800" b="1" i="0" u="none" strike="noStrike" baseline="0" dirty="0">
                <a:solidFill>
                  <a:schemeClr val="accent1"/>
                </a:solidFill>
                <a:latin typeface="Arial" panose="020B0604020202020204" pitchFamily="34" charset="0"/>
              </a:rPr>
              <a:t>suitable substitute</a:t>
            </a:r>
            <a:r>
              <a:rPr lang="en-US" sz="1800" b="0" i="0" u="none" strike="noStrike" baseline="0" dirty="0">
                <a:solidFill>
                  <a:schemeClr val="accent1"/>
                </a:solidFill>
                <a:latin typeface="Arial" panose="020B0604020202020204" pitchFamily="34" charset="0"/>
              </a:rPr>
              <a:t>. </a:t>
            </a:r>
            <a:endParaRPr lang="hu-HU" sz="1800" b="0" i="0" u="none" strike="noStrike" baseline="0" dirty="0">
              <a:solidFill>
                <a:schemeClr val="accent1"/>
              </a:solidFill>
              <a:latin typeface="Arial" panose="020B0604020202020204" pitchFamily="34" charset="0"/>
            </a:endParaRPr>
          </a:p>
          <a:p>
            <a:pPr lvl="0" algn="just" rtl="0"/>
            <a:r>
              <a:rPr lang="en-US" sz="1800" b="0" i="0" u="none" strike="noStrike" baseline="0" dirty="0">
                <a:solidFill>
                  <a:schemeClr val="accent1"/>
                </a:solidFill>
                <a:latin typeface="Arial" panose="020B0604020202020204" pitchFamily="34" charset="0"/>
              </a:rPr>
              <a:t>This applies to various industries</a:t>
            </a:r>
            <a:r>
              <a:rPr lang="hu-HU" sz="1800" b="0" i="0" u="none" strike="noStrike" baseline="0" dirty="0">
                <a:solidFill>
                  <a:schemeClr val="accent1"/>
                </a:solidFill>
                <a:latin typeface="Arial" panose="020B0604020202020204" pitchFamily="34" charset="0"/>
              </a:rPr>
              <a:t>: </a:t>
            </a:r>
          </a:p>
          <a:p>
            <a:pPr lvl="1" algn="just"/>
            <a:r>
              <a:rPr lang="en-US" sz="1600" b="0" i="0" u="none" strike="noStrike" baseline="0" dirty="0">
                <a:solidFill>
                  <a:schemeClr val="accent1"/>
                </a:solidFill>
                <a:latin typeface="Arial" panose="020B0604020202020204" pitchFamily="34" charset="0"/>
              </a:rPr>
              <a:t>pharmaceuticals (for nano- and microsphere containers, and hydrogels), </a:t>
            </a:r>
            <a:endParaRPr lang="hu-HU" sz="1600" b="0" i="0" u="none" strike="noStrike" baseline="0" dirty="0">
              <a:solidFill>
                <a:schemeClr val="accent1"/>
              </a:solidFill>
              <a:latin typeface="Arial" panose="020B0604020202020204" pitchFamily="34" charset="0"/>
            </a:endParaRPr>
          </a:p>
          <a:p>
            <a:pPr lvl="1" algn="just"/>
            <a:r>
              <a:rPr lang="en-US" sz="1600" b="0" i="0" u="none" strike="noStrike" baseline="0" dirty="0">
                <a:solidFill>
                  <a:schemeClr val="accent1"/>
                </a:solidFill>
                <a:latin typeface="Arial" panose="020B0604020202020204" pitchFamily="34" charset="0"/>
              </a:rPr>
              <a:t>medicine (as an encapsulating material for drugs or chemicals), and </a:t>
            </a:r>
            <a:endParaRPr lang="hu-HU" sz="1600" b="0" i="0" u="none" strike="noStrike" baseline="0" dirty="0">
              <a:solidFill>
                <a:schemeClr val="accent1"/>
              </a:solidFill>
              <a:latin typeface="Arial" panose="020B0604020202020204" pitchFamily="34" charset="0"/>
            </a:endParaRPr>
          </a:p>
          <a:p>
            <a:pPr lvl="1" algn="just"/>
            <a:r>
              <a:rPr lang="en-US" sz="1600" b="0" i="0" u="none" strike="noStrike" baseline="0" dirty="0">
                <a:solidFill>
                  <a:schemeClr val="accent1"/>
                </a:solidFill>
                <a:latin typeface="Arial" panose="020B0604020202020204" pitchFamily="34" charset="0"/>
              </a:rPr>
              <a:t>food (for jellies, gelatin desserts, and meat emulsions). </a:t>
            </a:r>
            <a:endParaRPr lang="hu-HU" sz="1600" dirty="0">
              <a:solidFill>
                <a:schemeClr val="accent1"/>
              </a:solidFill>
              <a:latin typeface="Arial" panose="020B0604020202020204" pitchFamily="34" charset="0"/>
            </a:endParaRPr>
          </a:p>
          <a:p>
            <a:pPr algn="just"/>
            <a:r>
              <a:rPr lang="en-US" sz="1800" b="0" i="0" u="none" strike="noStrike" baseline="0" dirty="0">
                <a:solidFill>
                  <a:schemeClr val="accent1"/>
                </a:solidFill>
                <a:latin typeface="Arial" panose="020B0604020202020204" pitchFamily="34" charset="0"/>
              </a:rPr>
              <a:t>Sensory testing on jellies made from CDR gelatin confirmed its potential in the food industry. However, a higher Bloom value (&gt;260 Bloom) was necessary to achieve a texture similar to commercial jellies during candy production</a:t>
            </a:r>
            <a:r>
              <a:rPr lang="hu-HU" sz="1800" b="0" i="0" u="none" strike="noStrike" baseline="0" dirty="0">
                <a:solidFill>
                  <a:schemeClr val="accent1"/>
                </a:solidFill>
                <a:latin typeface="Arial" panose="020B0604020202020204" pitchFamily="34" charset="0"/>
              </a:rPr>
              <a:t>.</a:t>
            </a:r>
            <a:endParaRPr lang="hu-HU" dirty="0">
              <a:solidFill>
                <a:schemeClr val="accent1"/>
              </a:solidFill>
            </a:endParaRPr>
          </a:p>
        </p:txBody>
      </p:sp>
    </p:spTree>
    <p:extLst>
      <p:ext uri="{BB962C8B-B14F-4D97-AF65-F5344CB8AC3E}">
        <p14:creationId xmlns:p14="http://schemas.microsoft.com/office/powerpoint/2010/main" val="3250410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377097" y="1123836"/>
            <a:ext cx="2947482" cy="4601183"/>
          </a:xfrm>
        </p:spPr>
        <p:txBody>
          <a:bodyPr rtlCol="0">
            <a:normAutofit/>
          </a:bodyPr>
          <a:lstStyle/>
          <a:p>
            <a:pPr rtl="0"/>
            <a:r>
              <a:rPr lang="hu-HU" sz="7200" b="1" i="1" dirty="0" err="1">
                <a:solidFill>
                  <a:schemeClr val="tx1"/>
                </a:solidFill>
              </a:rPr>
              <a:t>Future</a:t>
            </a:r>
            <a:endParaRPr lang="hu-HU" sz="7200" b="1" i="1" dirty="0">
              <a:solidFill>
                <a:schemeClr val="tx1"/>
              </a:solidFill>
            </a:endParaRPr>
          </a:p>
        </p:txBody>
      </p:sp>
      <p:sp>
        <p:nvSpPr>
          <p:cNvPr id="14" name="Tartalom helye 13"/>
          <p:cNvSpPr>
            <a:spLocks noGrp="1"/>
          </p:cNvSpPr>
          <p:nvPr>
            <p:ph idx="1"/>
          </p:nvPr>
        </p:nvSpPr>
        <p:spPr>
          <a:xfrm>
            <a:off x="4116918" y="864108"/>
            <a:ext cx="7315200" cy="5120640"/>
          </a:xfrm>
        </p:spPr>
        <p:txBody>
          <a:bodyPr rtlCol="0"/>
          <a:lstStyle/>
          <a:p>
            <a:pPr lvl="0" rtl="0"/>
            <a:r>
              <a:rPr lang="hu-HU" sz="1800" b="1" dirty="0" err="1">
                <a:solidFill>
                  <a:schemeClr val="accent1"/>
                </a:solidFill>
                <a:latin typeface="Arial" panose="020B0604020202020204" pitchFamily="34" charset="0"/>
              </a:rPr>
              <a:t>Future</a:t>
            </a:r>
            <a:r>
              <a:rPr lang="hu-HU" sz="1800" b="1" dirty="0">
                <a:solidFill>
                  <a:schemeClr val="accent1"/>
                </a:solidFill>
                <a:latin typeface="Arial" panose="020B0604020202020204" pitchFamily="34" charset="0"/>
              </a:rPr>
              <a:t> </a:t>
            </a:r>
            <a:r>
              <a:rPr lang="hu-HU" sz="1800" b="1" dirty="0" err="1">
                <a:solidFill>
                  <a:schemeClr val="accent1"/>
                </a:solidFill>
                <a:latin typeface="Arial" panose="020B0604020202020204" pitchFamily="34" charset="0"/>
              </a:rPr>
              <a:t>steps</a:t>
            </a:r>
            <a:r>
              <a:rPr lang="hu-HU" sz="1800" b="1" dirty="0">
                <a:solidFill>
                  <a:schemeClr val="accent1"/>
                </a:solidFill>
                <a:latin typeface="Arial" panose="020B0604020202020204" pitchFamily="34" charset="0"/>
              </a:rPr>
              <a:t>:</a:t>
            </a:r>
          </a:p>
          <a:p>
            <a:pPr lvl="1"/>
            <a:r>
              <a:rPr lang="hu-HU" sz="1600" dirty="0" err="1">
                <a:solidFill>
                  <a:schemeClr val="accent1"/>
                </a:solidFill>
                <a:latin typeface="Arial" panose="020B0604020202020204" pitchFamily="34" charset="0"/>
              </a:rPr>
              <a:t>Determining</a:t>
            </a:r>
            <a:r>
              <a:rPr lang="hu-HU" sz="1600" dirty="0">
                <a:solidFill>
                  <a:schemeClr val="accent1"/>
                </a:solidFill>
                <a:latin typeface="Arial" panose="020B0604020202020204" pitchFamily="34" charset="0"/>
              </a:rPr>
              <a:t> </a:t>
            </a:r>
            <a:r>
              <a:rPr lang="en-US" sz="1600" dirty="0">
                <a:solidFill>
                  <a:schemeClr val="accent1"/>
                </a:solidFill>
                <a:latin typeface="Arial" panose="020B0604020202020204" pitchFamily="34" charset="0"/>
              </a:rPr>
              <a:t>the chemical composition, amino acid content</a:t>
            </a:r>
            <a:r>
              <a:rPr lang="hu-HU" sz="1600" dirty="0">
                <a:solidFill>
                  <a:schemeClr val="accent1"/>
                </a:solidFill>
                <a:latin typeface="Arial" panose="020B0604020202020204" pitchFamily="34" charset="0"/>
              </a:rPr>
              <a:t>,</a:t>
            </a:r>
            <a:r>
              <a:rPr lang="en-US" sz="1600" dirty="0">
                <a:solidFill>
                  <a:schemeClr val="accent1"/>
                </a:solidFill>
                <a:latin typeface="Arial" panose="020B0604020202020204" pitchFamily="34" charset="0"/>
              </a:rPr>
              <a:t> and </a:t>
            </a:r>
            <a:r>
              <a:rPr lang="hu-HU" sz="1600" dirty="0" err="1">
                <a:solidFill>
                  <a:schemeClr val="accent1"/>
                </a:solidFill>
                <a:latin typeface="Arial" panose="020B0604020202020204" pitchFamily="34" charset="0"/>
              </a:rPr>
              <a:t>molecular</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weight</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distribution</a:t>
            </a:r>
            <a:r>
              <a:rPr lang="hu-HU" sz="1600" dirty="0">
                <a:solidFill>
                  <a:schemeClr val="accent1"/>
                </a:solidFill>
                <a:latin typeface="Arial" panose="020B0604020202020204" pitchFamily="34" charset="0"/>
              </a:rPr>
              <a:t> </a:t>
            </a:r>
            <a:r>
              <a:rPr lang="en-US" sz="1600" dirty="0">
                <a:solidFill>
                  <a:schemeClr val="accent1"/>
                </a:solidFill>
                <a:latin typeface="Arial" panose="020B0604020202020204" pitchFamily="34" charset="0"/>
              </a:rPr>
              <a:t>of the CDR gelatin. </a:t>
            </a:r>
            <a:endParaRPr lang="hu-HU" sz="1600" dirty="0">
              <a:solidFill>
                <a:schemeClr val="accent1"/>
              </a:solidFill>
              <a:latin typeface="Arial" panose="020B0604020202020204" pitchFamily="34" charset="0"/>
            </a:endParaRPr>
          </a:p>
          <a:p>
            <a:pPr lvl="1"/>
            <a:r>
              <a:rPr lang="hu-HU" sz="1600" dirty="0">
                <a:solidFill>
                  <a:schemeClr val="accent1"/>
                </a:solidFill>
                <a:latin typeface="Arial" panose="020B0604020202020204" pitchFamily="34" charset="0"/>
              </a:rPr>
              <a:t>J</a:t>
            </a:r>
            <a:r>
              <a:rPr lang="en-US" sz="1600" dirty="0" err="1">
                <a:solidFill>
                  <a:schemeClr val="accent1"/>
                </a:solidFill>
                <a:latin typeface="Arial" panose="020B0604020202020204" pitchFamily="34" charset="0"/>
              </a:rPr>
              <a:t>elly</a:t>
            </a:r>
            <a:r>
              <a:rPr lang="en-US" sz="1600" dirty="0">
                <a:solidFill>
                  <a:schemeClr val="accent1"/>
                </a:solidFill>
                <a:latin typeface="Arial" panose="020B0604020202020204" pitchFamily="34" charset="0"/>
              </a:rPr>
              <a:t> production could be optimized for gaining better properties for the jelly products and wider the CDR gelatine applicability opportunities in the food and other industries. </a:t>
            </a:r>
            <a:r>
              <a:rPr lang="hu-HU" sz="1600" dirty="0">
                <a:solidFill>
                  <a:schemeClr val="accent1"/>
                </a:solidFill>
                <a:latin typeface="Arial" panose="020B0604020202020204" pitchFamily="34" charset="0"/>
              </a:rPr>
              <a:t> </a:t>
            </a:r>
          </a:p>
          <a:p>
            <a:r>
              <a:rPr lang="hu-HU" sz="1800" b="1" dirty="0" err="1">
                <a:solidFill>
                  <a:schemeClr val="accent1"/>
                </a:solidFill>
                <a:latin typeface="Arial" panose="020B0604020202020204" pitchFamily="34" charset="0"/>
              </a:rPr>
              <a:t>Investigate</a:t>
            </a:r>
            <a:endParaRPr lang="hu-HU" sz="1800" b="1" dirty="0">
              <a:solidFill>
                <a:schemeClr val="accent1"/>
              </a:solidFill>
              <a:latin typeface="Arial" panose="020B0604020202020204" pitchFamily="34" charset="0"/>
            </a:endParaRPr>
          </a:p>
          <a:p>
            <a:pPr lvl="1"/>
            <a:r>
              <a:rPr lang="hu-HU" sz="1600" dirty="0" err="1">
                <a:solidFill>
                  <a:schemeClr val="accent1"/>
                </a:solidFill>
                <a:latin typeface="Arial" panose="020B0604020202020204" pitchFamily="34" charset="0"/>
              </a:rPr>
              <a:t>other</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potential</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raw</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materials</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as</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warm-water</a:t>
            </a:r>
            <a:r>
              <a:rPr lang="hu-HU" sz="1600" dirty="0">
                <a:solidFill>
                  <a:schemeClr val="accent1"/>
                </a:solidFill>
                <a:latin typeface="Arial" panose="020B0604020202020204" pitchFamily="34" charset="0"/>
              </a:rPr>
              <a:t> </a:t>
            </a:r>
            <a:r>
              <a:rPr lang="hu-HU" sz="1600" dirty="0" err="1">
                <a:solidFill>
                  <a:schemeClr val="accent1"/>
                </a:solidFill>
                <a:latin typeface="Arial" panose="020B0604020202020204" pitchFamily="34" charset="0"/>
              </a:rPr>
              <a:t>fish</a:t>
            </a:r>
            <a:r>
              <a:rPr lang="hu-HU" sz="1600" dirty="0">
                <a:solidFill>
                  <a:schemeClr val="accent1"/>
                </a:solidFill>
                <a:latin typeface="Arial" panose="020B0604020202020204" pitchFamily="34" charset="0"/>
              </a:rPr>
              <a:t> like </a:t>
            </a:r>
            <a:r>
              <a:rPr lang="hu-HU" sz="1600" i="1" dirty="0" err="1">
                <a:solidFill>
                  <a:schemeClr val="accent1"/>
                </a:solidFill>
                <a:latin typeface="Arial" panose="020B0604020202020204" pitchFamily="34" charset="0"/>
              </a:rPr>
              <a:t>Clarias</a:t>
            </a:r>
            <a:r>
              <a:rPr lang="hu-HU" sz="1600" i="1" dirty="0">
                <a:solidFill>
                  <a:schemeClr val="accent1"/>
                </a:solidFill>
                <a:latin typeface="Arial" panose="020B0604020202020204" pitchFamily="34" charset="0"/>
              </a:rPr>
              <a:t> </a:t>
            </a:r>
            <a:r>
              <a:rPr lang="hu-HU" sz="1600" i="1" dirty="0" err="1">
                <a:solidFill>
                  <a:schemeClr val="accent1"/>
                </a:solidFill>
                <a:latin typeface="Arial" panose="020B0604020202020204" pitchFamily="34" charset="0"/>
              </a:rPr>
              <a:t>gariepinus</a:t>
            </a:r>
            <a:endParaRPr lang="hu-HU" sz="1600" i="1" dirty="0">
              <a:solidFill>
                <a:schemeClr val="accent1"/>
              </a:solidFill>
              <a:latin typeface="Arial" panose="020B0604020202020204" pitchFamily="34" charset="0"/>
            </a:endParaRPr>
          </a:p>
          <a:p>
            <a:pPr lvl="1"/>
            <a:r>
              <a:rPr lang="hu-HU" sz="1800" dirty="0" err="1">
                <a:solidFill>
                  <a:schemeClr val="accent1"/>
                </a:solidFill>
                <a:latin typeface="Arial" panose="020B0604020202020204" pitchFamily="34" charset="0"/>
              </a:rPr>
              <a:t>fish</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meat</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deboner</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residues</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as</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well</a:t>
            </a:r>
            <a:endParaRPr lang="hu-HU" sz="1800" dirty="0">
              <a:solidFill>
                <a:schemeClr val="accent1"/>
              </a:solidFill>
              <a:latin typeface="Arial" panose="020B0604020202020204" pitchFamily="34" charset="0"/>
            </a:endParaRPr>
          </a:p>
          <a:p>
            <a:pPr lvl="0" rtl="0"/>
            <a:endParaRPr lang="hu-HU" dirty="0">
              <a:solidFill>
                <a:schemeClr val="accent1"/>
              </a:solidFill>
            </a:endParaRPr>
          </a:p>
        </p:txBody>
      </p:sp>
    </p:spTree>
    <p:extLst>
      <p:ext uri="{BB962C8B-B14F-4D97-AF65-F5344CB8AC3E}">
        <p14:creationId xmlns:p14="http://schemas.microsoft.com/office/powerpoint/2010/main" val="4031118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AE112-C408-5B29-5BED-788E05D5E421}"/>
              </a:ext>
            </a:extLst>
          </p:cNvPr>
          <p:cNvSpPr>
            <a:spLocks noGrp="1"/>
          </p:cNvSpPr>
          <p:nvPr>
            <p:ph type="ctrTitle"/>
          </p:nvPr>
        </p:nvSpPr>
        <p:spPr/>
        <p:txBody>
          <a:bodyPr/>
          <a:lstStyle/>
          <a:p>
            <a:r>
              <a:rPr lang="hu-HU" dirty="0" err="1">
                <a:solidFill>
                  <a:schemeClr val="tx1"/>
                </a:solidFill>
              </a:rPr>
              <a:t>Thank</a:t>
            </a:r>
            <a:r>
              <a:rPr lang="hu-HU" dirty="0">
                <a:solidFill>
                  <a:schemeClr val="tx1"/>
                </a:solidFill>
              </a:rPr>
              <a:t> </a:t>
            </a:r>
            <a:r>
              <a:rPr lang="hu-HU" dirty="0" err="1">
                <a:solidFill>
                  <a:schemeClr val="tx1"/>
                </a:solidFill>
              </a:rPr>
              <a:t>you</a:t>
            </a:r>
            <a:r>
              <a:rPr lang="hu-HU" dirty="0">
                <a:solidFill>
                  <a:schemeClr val="tx1"/>
                </a:solidFill>
              </a:rPr>
              <a:t> </a:t>
            </a:r>
            <a:r>
              <a:rPr lang="hu-HU" dirty="0" err="1">
                <a:solidFill>
                  <a:schemeClr val="tx1"/>
                </a:solidFill>
              </a:rPr>
              <a:t>for</a:t>
            </a:r>
            <a:r>
              <a:rPr lang="hu-HU" dirty="0">
                <a:solidFill>
                  <a:schemeClr val="tx1"/>
                </a:solidFill>
              </a:rPr>
              <a:t> </a:t>
            </a:r>
            <a:r>
              <a:rPr lang="hu-HU" dirty="0" err="1">
                <a:solidFill>
                  <a:schemeClr val="tx1"/>
                </a:solidFill>
              </a:rPr>
              <a:t>your</a:t>
            </a:r>
            <a:r>
              <a:rPr lang="hu-HU" dirty="0">
                <a:solidFill>
                  <a:schemeClr val="tx1"/>
                </a:solidFill>
              </a:rPr>
              <a:t> </a:t>
            </a:r>
            <a:r>
              <a:rPr lang="hu-HU" dirty="0" err="1">
                <a:solidFill>
                  <a:schemeClr val="tx1"/>
                </a:solidFill>
              </a:rPr>
              <a:t>attention</a:t>
            </a:r>
            <a:r>
              <a:rPr lang="hu-HU" dirty="0">
                <a:solidFill>
                  <a:schemeClr val="tx1"/>
                </a:solidFill>
              </a:rPr>
              <a:t>!</a:t>
            </a:r>
          </a:p>
        </p:txBody>
      </p:sp>
      <p:sp>
        <p:nvSpPr>
          <p:cNvPr id="3" name="Subtitle 2">
            <a:extLst>
              <a:ext uri="{FF2B5EF4-FFF2-40B4-BE49-F238E27FC236}">
                <a16:creationId xmlns:a16="http://schemas.microsoft.com/office/drawing/2014/main" id="{CE114E7F-0ADA-281F-4123-EFD3DAA3558A}"/>
              </a:ext>
            </a:extLst>
          </p:cNvPr>
          <p:cNvSpPr>
            <a:spLocks noGrp="1"/>
          </p:cNvSpPr>
          <p:nvPr>
            <p:ph type="subTitle" idx="1"/>
          </p:nvPr>
        </p:nvSpPr>
        <p:spPr/>
        <p:txBody>
          <a:bodyPr/>
          <a:lstStyle/>
          <a:p>
            <a:r>
              <a:rPr lang="hu-HU" dirty="0" err="1">
                <a:solidFill>
                  <a:schemeClr val="tx1"/>
                </a:solidFill>
              </a:rPr>
              <a:t>Questions</a:t>
            </a:r>
            <a:r>
              <a:rPr lang="hu-HU" dirty="0">
                <a:solidFill>
                  <a:schemeClr val="tx1"/>
                </a:solidFill>
              </a:rPr>
              <a:t>?</a:t>
            </a:r>
          </a:p>
        </p:txBody>
      </p:sp>
      <p:sp>
        <p:nvSpPr>
          <p:cNvPr id="4" name="TextBox 3">
            <a:extLst>
              <a:ext uri="{FF2B5EF4-FFF2-40B4-BE49-F238E27FC236}">
                <a16:creationId xmlns:a16="http://schemas.microsoft.com/office/drawing/2014/main" id="{E65E0C39-4FE9-43DC-2F73-4B11B8067A8C}"/>
              </a:ext>
            </a:extLst>
          </p:cNvPr>
          <p:cNvSpPr txBox="1"/>
          <p:nvPr/>
        </p:nvSpPr>
        <p:spPr>
          <a:xfrm>
            <a:off x="9228243" y="1142294"/>
            <a:ext cx="3381446" cy="1400383"/>
          </a:xfrm>
          <a:prstGeom prst="rect">
            <a:avLst/>
          </a:prstGeom>
          <a:noFill/>
        </p:spPr>
        <p:txBody>
          <a:bodyPr wrap="square" rtlCol="0">
            <a:spAutoFit/>
          </a:bodyPr>
          <a:lstStyle/>
          <a:p>
            <a:r>
              <a:rPr lang="hu-HU" sz="1700" dirty="0">
                <a:solidFill>
                  <a:schemeClr val="accent1"/>
                </a:solidFill>
              </a:rPr>
              <a:t>Team </a:t>
            </a:r>
            <a:r>
              <a:rPr lang="hu-HU" sz="1700" dirty="0" err="1">
                <a:solidFill>
                  <a:schemeClr val="accent1"/>
                </a:solidFill>
              </a:rPr>
              <a:t>members</a:t>
            </a:r>
            <a:r>
              <a:rPr lang="hu-HU" sz="1700" dirty="0">
                <a:solidFill>
                  <a:schemeClr val="accent1"/>
                </a:solidFill>
              </a:rPr>
              <a:t>:</a:t>
            </a:r>
          </a:p>
          <a:p>
            <a:pPr algn="l"/>
            <a:endParaRPr lang="hu-HU" sz="1700" b="0" i="0" u="none" strike="noStrike" baseline="0" dirty="0">
              <a:solidFill>
                <a:srgbClr val="000000"/>
              </a:solidFill>
              <a:latin typeface="Arial" panose="020B0604020202020204" pitchFamily="34" charset="0"/>
            </a:endParaRPr>
          </a:p>
          <a:p>
            <a:r>
              <a:rPr lang="hu-HU" sz="1600" dirty="0">
                <a:solidFill>
                  <a:srgbClr val="000000"/>
                </a:solidFill>
                <a:latin typeface="Arial" panose="020B0604020202020204" pitchFamily="34" charset="0"/>
              </a:rPr>
              <a:t>prof. Ing. Pavel </a:t>
            </a:r>
            <a:r>
              <a:rPr lang="hu-HU" sz="1600" dirty="0" err="1">
                <a:solidFill>
                  <a:srgbClr val="000000"/>
                </a:solidFill>
                <a:latin typeface="Arial" panose="020B0604020202020204" pitchFamily="34" charset="0"/>
              </a:rPr>
              <a:t>Mokrejš</a:t>
            </a:r>
            <a:r>
              <a:rPr lang="hu-HU" sz="1600" dirty="0">
                <a:solidFill>
                  <a:srgbClr val="000000"/>
                </a:solidFill>
                <a:latin typeface="Arial" panose="020B0604020202020204" pitchFamily="34" charset="0"/>
              </a:rPr>
              <a:t>, </a:t>
            </a:r>
            <a:r>
              <a:rPr lang="hu-HU" sz="1600" dirty="0" err="1">
                <a:solidFill>
                  <a:srgbClr val="000000"/>
                </a:solidFill>
                <a:latin typeface="Arial" panose="020B0604020202020204" pitchFamily="34" charset="0"/>
              </a:rPr>
              <a:t>Ph.D</a:t>
            </a:r>
            <a:r>
              <a:rPr lang="hu-HU" sz="1600" dirty="0">
                <a:solidFill>
                  <a:srgbClr val="000000"/>
                </a:solidFill>
                <a:latin typeface="Arial" panose="020B0604020202020204" pitchFamily="34" charset="0"/>
              </a:rPr>
              <a:t>., </a:t>
            </a:r>
          </a:p>
          <a:p>
            <a:r>
              <a:rPr lang="hu-HU" sz="1600" dirty="0">
                <a:solidFill>
                  <a:srgbClr val="000000"/>
                </a:solidFill>
                <a:latin typeface="Arial" panose="020B0604020202020204" pitchFamily="34" charset="0"/>
              </a:rPr>
              <a:t>Ing. Robert Gál, </a:t>
            </a:r>
            <a:r>
              <a:rPr lang="hu-HU" sz="1600" dirty="0" err="1">
                <a:solidFill>
                  <a:srgbClr val="000000"/>
                </a:solidFill>
                <a:latin typeface="Arial" panose="020B0604020202020204" pitchFamily="34" charset="0"/>
              </a:rPr>
              <a:t>Ph.D</a:t>
            </a:r>
            <a:r>
              <a:rPr lang="hu-HU" sz="1600" dirty="0">
                <a:solidFill>
                  <a:srgbClr val="000000"/>
                </a:solidFill>
                <a:latin typeface="Arial" panose="020B0604020202020204" pitchFamily="34" charset="0"/>
              </a:rPr>
              <a:t>.,  </a:t>
            </a:r>
          </a:p>
          <a:p>
            <a:r>
              <a:rPr lang="hu-HU" sz="1600" dirty="0">
                <a:solidFill>
                  <a:srgbClr val="000000"/>
                </a:solidFill>
                <a:latin typeface="Arial" panose="020B0604020202020204" pitchFamily="34" charset="0"/>
              </a:rPr>
              <a:t>Ing. Jana </a:t>
            </a:r>
            <a:r>
              <a:rPr lang="hu-HU" sz="1600" dirty="0" err="1">
                <a:solidFill>
                  <a:srgbClr val="000000"/>
                </a:solidFill>
                <a:latin typeface="Arial" panose="020B0604020202020204" pitchFamily="34" charset="0"/>
              </a:rPr>
              <a:t>Pavlačková</a:t>
            </a:r>
            <a:r>
              <a:rPr lang="hu-HU" sz="1600" dirty="0">
                <a:solidFill>
                  <a:srgbClr val="000000"/>
                </a:solidFill>
                <a:latin typeface="Arial" panose="020B0604020202020204" pitchFamily="34" charset="0"/>
              </a:rPr>
              <a:t>, </a:t>
            </a:r>
            <a:r>
              <a:rPr lang="hu-HU" sz="1600" dirty="0" err="1">
                <a:solidFill>
                  <a:srgbClr val="000000"/>
                </a:solidFill>
                <a:latin typeface="Arial" panose="020B0604020202020204" pitchFamily="34" charset="0"/>
              </a:rPr>
              <a:t>Ph.D</a:t>
            </a:r>
            <a:r>
              <a:rPr lang="hu-HU" sz="1600" dirty="0">
                <a:solidFill>
                  <a:srgbClr val="000000"/>
                </a:solidFill>
                <a:latin typeface="Arial" panose="020B0604020202020204" pitchFamily="34" charset="0"/>
              </a:rPr>
              <a:t>.</a:t>
            </a:r>
          </a:p>
        </p:txBody>
      </p:sp>
    </p:spTree>
    <p:extLst>
      <p:ext uri="{BB962C8B-B14F-4D97-AF65-F5344CB8AC3E}">
        <p14:creationId xmlns:p14="http://schemas.microsoft.com/office/powerpoint/2010/main" val="2322531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1443876"/>
            <a:ext cx="3806189" cy="4601183"/>
          </a:xfrm>
        </p:spPr>
        <p:txBody>
          <a:bodyPr rtlCol="0">
            <a:normAutofit/>
          </a:bodyPr>
          <a:lstStyle/>
          <a:p>
            <a:pPr rtl="0"/>
            <a:r>
              <a:rPr lang="hu-HU" sz="4400" b="1" i="1" dirty="0" err="1">
                <a:solidFill>
                  <a:schemeClr val="tx1"/>
                </a:solidFill>
              </a:rPr>
              <a:t>Taguchi</a:t>
            </a:r>
            <a:r>
              <a:rPr lang="hu-HU" sz="4400" b="1" i="1" dirty="0">
                <a:solidFill>
                  <a:schemeClr val="tx1"/>
                </a:solidFill>
              </a:rPr>
              <a:t> Design</a:t>
            </a:r>
            <a:br>
              <a:rPr lang="hu-HU" sz="4400" b="1" i="1" dirty="0">
                <a:solidFill>
                  <a:schemeClr val="tx1"/>
                </a:solidFill>
              </a:rPr>
            </a:br>
            <a:endParaRPr lang="hu-HU" sz="4400" b="1" i="1" dirty="0">
              <a:solidFill>
                <a:schemeClr val="tx1"/>
              </a:solidFill>
            </a:endParaRPr>
          </a:p>
        </p:txBody>
      </p:sp>
      <p:sp>
        <p:nvSpPr>
          <p:cNvPr id="14" name="Tartalom helye 13"/>
          <p:cNvSpPr>
            <a:spLocks noGrp="1"/>
          </p:cNvSpPr>
          <p:nvPr>
            <p:ph idx="1"/>
          </p:nvPr>
        </p:nvSpPr>
        <p:spPr>
          <a:xfrm>
            <a:off x="4246459" y="292862"/>
            <a:ext cx="7766472" cy="6565138"/>
          </a:xfrm>
        </p:spPr>
        <p:txBody>
          <a:bodyPr rtlCol="0">
            <a:normAutofit fontScale="92500" lnSpcReduction="10000"/>
          </a:bodyPr>
          <a:lstStyle/>
          <a:p>
            <a:pPr lvl="0" rtl="0"/>
            <a:r>
              <a:rPr lang="hu-HU" sz="1800" b="0" i="0" u="none" strike="noStrike" baseline="0" dirty="0">
                <a:solidFill>
                  <a:schemeClr val="accent1"/>
                </a:solidFill>
                <a:latin typeface="Arial" panose="020B0604020202020204" pitchFamily="34" charset="0"/>
              </a:rPr>
              <a:t>3-step </a:t>
            </a:r>
            <a:r>
              <a:rPr lang="hu-HU" sz="1800" b="0" i="0" u="none" strike="noStrike" baseline="0" dirty="0" err="1">
                <a:solidFill>
                  <a:schemeClr val="accent1"/>
                </a:solidFill>
                <a:latin typeface="Arial" panose="020B0604020202020204" pitchFamily="34" charset="0"/>
              </a:rPr>
              <a:t>gelatine</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extraction</a:t>
            </a:r>
            <a:endParaRPr lang="hu-HU" sz="1800" b="0" i="0" u="none" strike="noStrike" baseline="0" dirty="0">
              <a:solidFill>
                <a:schemeClr val="accent1"/>
              </a:solidFill>
              <a:latin typeface="Arial" panose="020B0604020202020204" pitchFamily="34" charset="0"/>
            </a:endParaRPr>
          </a:p>
          <a:p>
            <a:pPr lvl="1"/>
            <a:r>
              <a:rPr lang="hu-HU" sz="1600" b="0" i="0" u="none" strike="noStrike" baseline="0" dirty="0" err="1">
                <a:solidFill>
                  <a:schemeClr val="accent1"/>
                </a:solidFill>
                <a:latin typeface="Arial" panose="020B0604020202020204" pitchFamily="34" charset="0"/>
              </a:rPr>
              <a:t>Receiving</a:t>
            </a:r>
            <a:r>
              <a:rPr lang="hu-HU" sz="1600" b="0" i="0" u="none" strike="noStrike" baseline="0" dirty="0">
                <a:solidFill>
                  <a:schemeClr val="accent1"/>
                </a:solidFill>
                <a:latin typeface="Arial" panose="020B0604020202020204" pitchFamily="34" charset="0"/>
              </a:rPr>
              <a:t> a </a:t>
            </a:r>
            <a:r>
              <a:rPr lang="hu-HU" sz="1600" b="0" i="0" u="none" strike="noStrike" baseline="0" dirty="0" err="1">
                <a:solidFill>
                  <a:schemeClr val="accent1"/>
                </a:solidFill>
                <a:latin typeface="Arial" panose="020B0604020202020204" pitchFamily="34" charset="0"/>
              </a:rPr>
              <a:t>higher</a:t>
            </a:r>
            <a:r>
              <a:rPr lang="hu-HU" sz="1600" b="0" i="0" u="none" strike="noStrike" baseline="0" dirty="0">
                <a:solidFill>
                  <a:schemeClr val="accent1"/>
                </a:solidFill>
                <a:latin typeface="Arial" panose="020B0604020202020204" pitchFamily="34" charset="0"/>
              </a:rPr>
              <a:t> </a:t>
            </a:r>
            <a:r>
              <a:rPr lang="hu-HU" sz="1600" b="0" i="0" u="none" strike="noStrike" baseline="0" dirty="0" err="1">
                <a:solidFill>
                  <a:schemeClr val="accent1"/>
                </a:solidFill>
                <a:latin typeface="Arial" panose="020B0604020202020204" pitchFamily="34" charset="0"/>
              </a:rPr>
              <a:t>extraction</a:t>
            </a:r>
            <a:r>
              <a:rPr lang="hu-HU" sz="1600" b="0" i="0" u="none" strike="noStrike" baseline="0" dirty="0">
                <a:solidFill>
                  <a:schemeClr val="accent1"/>
                </a:solidFill>
                <a:latin typeface="Arial" panose="020B0604020202020204" pitchFamily="34" charset="0"/>
              </a:rPr>
              <a:t> </a:t>
            </a:r>
            <a:r>
              <a:rPr lang="hu-HU" sz="1600" b="0" i="0" u="none" strike="noStrike" baseline="0" dirty="0" err="1">
                <a:solidFill>
                  <a:schemeClr val="accent1"/>
                </a:solidFill>
                <a:latin typeface="Arial" panose="020B0604020202020204" pitchFamily="34" charset="0"/>
              </a:rPr>
              <a:t>yield</a:t>
            </a:r>
            <a:endParaRPr lang="hu-HU" sz="1600" b="0" i="0" u="none" strike="noStrike" baseline="0" dirty="0">
              <a:solidFill>
                <a:schemeClr val="accent1"/>
              </a:solidFill>
              <a:latin typeface="Arial" panose="020B0604020202020204" pitchFamily="34" charset="0"/>
            </a:endParaRPr>
          </a:p>
          <a:p>
            <a:pPr lvl="1"/>
            <a:r>
              <a:rPr lang="hu-HU" sz="1600" b="0" i="0" u="none" strike="noStrike" baseline="0" dirty="0">
                <a:solidFill>
                  <a:schemeClr val="accent1"/>
                </a:solidFill>
                <a:latin typeface="Arial" panose="020B0604020202020204" pitchFamily="34" charset="0"/>
              </a:rPr>
              <a:t>1st </a:t>
            </a:r>
            <a:r>
              <a:rPr lang="hu-HU" sz="1600" b="0" i="0" u="none" strike="noStrike" baseline="0" dirty="0" err="1">
                <a:solidFill>
                  <a:schemeClr val="accent1"/>
                </a:solidFill>
                <a:latin typeface="Arial" panose="020B0604020202020204" pitchFamily="34" charset="0"/>
              </a:rPr>
              <a:t>fraction</a:t>
            </a:r>
            <a:r>
              <a:rPr lang="hu-HU" sz="1600" b="0" i="0" u="none" strike="noStrike" baseline="0" dirty="0">
                <a:solidFill>
                  <a:schemeClr val="accent1"/>
                </a:solidFill>
                <a:latin typeface="Arial" panose="020B0604020202020204" pitchFamily="34" charset="0"/>
              </a:rPr>
              <a:t>:</a:t>
            </a:r>
            <a:r>
              <a:rPr lang="en-US" sz="1600" b="0" i="0" u="none" strike="noStrike" baseline="0" dirty="0">
                <a:solidFill>
                  <a:schemeClr val="accent1"/>
                </a:solidFill>
                <a:latin typeface="Arial" panose="020B0604020202020204" pitchFamily="34" charset="0"/>
              </a:rPr>
              <a:t> 56°C for 2 minutes and then 85°C for 7 minutes</a:t>
            </a:r>
            <a:endParaRPr lang="hu-HU" sz="1600" b="0" i="0" u="none" strike="noStrike" baseline="0" dirty="0">
              <a:solidFill>
                <a:schemeClr val="accent1"/>
              </a:solidFill>
              <a:latin typeface="Arial" panose="020B0604020202020204" pitchFamily="34" charset="0"/>
            </a:endParaRPr>
          </a:p>
          <a:p>
            <a:pPr lvl="1"/>
            <a:r>
              <a:rPr lang="hu-HU" sz="1600" b="0" i="0" u="none" strike="noStrike" baseline="0" dirty="0">
                <a:solidFill>
                  <a:schemeClr val="accent1"/>
                </a:solidFill>
                <a:latin typeface="Arial" panose="020B0604020202020204" pitchFamily="34" charset="0"/>
              </a:rPr>
              <a:t>3rd </a:t>
            </a:r>
            <a:r>
              <a:rPr lang="hu-HU" sz="1600" b="0" i="0" u="none" strike="noStrike" baseline="0" dirty="0" err="1">
                <a:solidFill>
                  <a:schemeClr val="accent1"/>
                </a:solidFill>
                <a:latin typeface="Arial" panose="020B0604020202020204" pitchFamily="34" charset="0"/>
              </a:rPr>
              <a:t>fraction</a:t>
            </a:r>
            <a:r>
              <a:rPr lang="hu-HU" sz="1600" b="0" i="0" u="none" strike="noStrike" baseline="0" dirty="0">
                <a:solidFill>
                  <a:schemeClr val="accent1"/>
                </a:solidFill>
                <a:latin typeface="Arial" panose="020B0604020202020204" pitchFamily="34" charset="0"/>
              </a:rPr>
              <a:t>: 80°C </a:t>
            </a:r>
            <a:r>
              <a:rPr lang="hu-HU" sz="1600" b="0" i="0" u="none" strike="noStrike" baseline="0" dirty="0" err="1">
                <a:solidFill>
                  <a:schemeClr val="accent1"/>
                </a:solidFill>
                <a:latin typeface="Arial" panose="020B0604020202020204" pitchFamily="34" charset="0"/>
              </a:rPr>
              <a:t>for</a:t>
            </a:r>
            <a:r>
              <a:rPr lang="hu-HU" sz="1600" b="0" i="0" u="none" strike="noStrike" baseline="0" dirty="0">
                <a:solidFill>
                  <a:schemeClr val="accent1"/>
                </a:solidFill>
                <a:latin typeface="Arial" panose="020B0604020202020204" pitchFamily="34" charset="0"/>
              </a:rPr>
              <a:t> 60 </a:t>
            </a:r>
            <a:r>
              <a:rPr lang="hu-HU" sz="1600" b="0" i="0" u="none" strike="noStrike" baseline="0" dirty="0" err="1">
                <a:solidFill>
                  <a:schemeClr val="accent1"/>
                </a:solidFill>
                <a:latin typeface="Arial" panose="020B0604020202020204" pitchFamily="34" charset="0"/>
              </a:rPr>
              <a:t>minutes</a:t>
            </a:r>
            <a:endParaRPr lang="hu-HU" sz="1600" b="0" i="0" u="none" strike="noStrike" baseline="0" dirty="0">
              <a:solidFill>
                <a:schemeClr val="accent1"/>
              </a:solidFill>
              <a:latin typeface="Arial" panose="020B0604020202020204" pitchFamily="34" charset="0"/>
            </a:endParaRPr>
          </a:p>
          <a:p>
            <a:pPr lvl="0" rtl="0"/>
            <a:endParaRPr lang="hu-HU" sz="180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lvl="0" rtl="0"/>
            <a:endParaRPr lang="hu-HU" sz="1800" b="0" i="0" u="none" strike="noStrike" baseline="0" dirty="0">
              <a:solidFill>
                <a:schemeClr val="accent1"/>
              </a:solidFill>
              <a:latin typeface="Arial" panose="020B0604020202020204" pitchFamily="34" charset="0"/>
            </a:endParaRPr>
          </a:p>
          <a:p>
            <a:pPr marL="0" lvl="0" indent="0" rtl="0">
              <a:buNone/>
            </a:pPr>
            <a:r>
              <a:rPr lang="hu-HU" sz="1800" dirty="0">
                <a:solidFill>
                  <a:schemeClr val="accent1"/>
                </a:solidFill>
                <a:latin typeface="Arial" panose="020B0604020202020204" pitchFamily="34" charset="0"/>
              </a:rPr>
              <a:t>*</a:t>
            </a:r>
            <a:r>
              <a:rPr lang="hu-HU" sz="1000" dirty="0" err="1">
                <a:solidFill>
                  <a:schemeClr val="accent1"/>
                </a:solidFill>
                <a:latin typeface="Arial" panose="020B0604020202020204" pitchFamily="34" charset="0"/>
              </a:rPr>
              <a:t>without</a:t>
            </a:r>
            <a:r>
              <a:rPr lang="hu-HU" sz="1000" dirty="0">
                <a:solidFill>
                  <a:schemeClr val="accent1"/>
                </a:solidFill>
                <a:latin typeface="Arial" panose="020B0604020202020204" pitchFamily="34" charset="0"/>
              </a:rPr>
              <a:t> </a:t>
            </a:r>
            <a:r>
              <a:rPr lang="hu-HU" sz="1000" dirty="0" err="1">
                <a:solidFill>
                  <a:schemeClr val="accent1"/>
                </a:solidFill>
                <a:latin typeface="Arial" panose="020B0604020202020204" pitchFamily="34" charset="0"/>
              </a:rPr>
              <a:t>enzyme</a:t>
            </a:r>
            <a:r>
              <a:rPr lang="hu-HU" sz="1000" dirty="0">
                <a:solidFill>
                  <a:schemeClr val="accent1"/>
                </a:solidFill>
                <a:latin typeface="Arial" panose="020B0604020202020204" pitchFamily="34" charset="0"/>
              </a:rPr>
              <a:t> </a:t>
            </a:r>
            <a:r>
              <a:rPr lang="hu-HU" sz="1000" dirty="0" err="1">
                <a:solidFill>
                  <a:schemeClr val="accent1"/>
                </a:solidFill>
                <a:latin typeface="Arial" panose="020B0604020202020204" pitchFamily="34" charset="0"/>
              </a:rPr>
              <a:t>pretreatment</a:t>
            </a:r>
            <a:r>
              <a:rPr lang="hu-HU" sz="1000" dirty="0">
                <a:solidFill>
                  <a:schemeClr val="accent1"/>
                </a:solidFill>
                <a:latin typeface="Arial" panose="020B0604020202020204" pitchFamily="34" charset="0"/>
              </a:rPr>
              <a:t>, </a:t>
            </a:r>
            <a:r>
              <a:rPr lang="hu-HU" sz="1000" dirty="0" err="1">
                <a:solidFill>
                  <a:schemeClr val="accent1"/>
                </a:solidFill>
                <a:latin typeface="Arial" panose="020B0604020202020204" pitchFamily="34" charset="0"/>
              </a:rPr>
              <a:t>control</a:t>
            </a:r>
            <a:r>
              <a:rPr lang="hu-HU" sz="1000" dirty="0">
                <a:solidFill>
                  <a:schemeClr val="accent1"/>
                </a:solidFill>
                <a:latin typeface="Arial" panose="020B0604020202020204" pitchFamily="34" charset="0"/>
              </a:rPr>
              <a:t> </a:t>
            </a:r>
            <a:r>
              <a:rPr lang="hu-HU" sz="1000" dirty="0" err="1">
                <a:solidFill>
                  <a:schemeClr val="accent1"/>
                </a:solidFill>
                <a:latin typeface="Arial" panose="020B0604020202020204" pitchFamily="34" charset="0"/>
              </a:rPr>
              <a:t>experiment</a:t>
            </a:r>
            <a:endParaRPr lang="hu-HU" sz="1000" b="0" i="0" u="none" strike="noStrike" baseline="0" dirty="0">
              <a:solidFill>
                <a:schemeClr val="accent1"/>
              </a:solidFill>
              <a:latin typeface="Arial" panose="020B0604020202020204" pitchFamily="34" charset="0"/>
            </a:endParaRPr>
          </a:p>
          <a:p>
            <a:pPr lvl="0" rtl="0"/>
            <a:endParaRPr lang="hu-HU" dirty="0"/>
          </a:p>
        </p:txBody>
      </p:sp>
      <p:graphicFrame>
        <p:nvGraphicFramePr>
          <p:cNvPr id="2" name="Table 1">
            <a:extLst>
              <a:ext uri="{FF2B5EF4-FFF2-40B4-BE49-F238E27FC236}">
                <a16:creationId xmlns:a16="http://schemas.microsoft.com/office/drawing/2014/main" id="{E426F07B-FC62-20F2-E8E5-E53D6E410005}"/>
              </a:ext>
            </a:extLst>
          </p:cNvPr>
          <p:cNvGraphicFramePr>
            <a:graphicFrameLocks noGrp="1"/>
          </p:cNvGraphicFramePr>
          <p:nvPr>
            <p:extLst>
              <p:ext uri="{D42A27DB-BD31-4B8C-83A1-F6EECF244321}">
                <p14:modId xmlns:p14="http://schemas.microsoft.com/office/powerpoint/2010/main" val="3071664096"/>
              </p:ext>
            </p:extLst>
          </p:nvPr>
        </p:nvGraphicFramePr>
        <p:xfrm>
          <a:off x="4246459" y="1306068"/>
          <a:ext cx="7457862" cy="4876800"/>
        </p:xfrm>
        <a:graphic>
          <a:graphicData uri="http://schemas.openxmlformats.org/drawingml/2006/table">
            <a:tbl>
              <a:tblPr firstRow="1" bandRow="1">
                <a:tableStyleId>{BC89EF96-8CEA-46FF-86C4-4CE0E7609802}</a:tableStyleId>
              </a:tblPr>
              <a:tblGrid>
                <a:gridCol w="1502831">
                  <a:extLst>
                    <a:ext uri="{9D8B030D-6E8A-4147-A177-3AD203B41FA5}">
                      <a16:colId xmlns:a16="http://schemas.microsoft.com/office/drawing/2014/main" val="3910742663"/>
                    </a:ext>
                  </a:extLst>
                </a:gridCol>
                <a:gridCol w="2908182">
                  <a:extLst>
                    <a:ext uri="{9D8B030D-6E8A-4147-A177-3AD203B41FA5}">
                      <a16:colId xmlns:a16="http://schemas.microsoft.com/office/drawing/2014/main" val="385068245"/>
                    </a:ext>
                  </a:extLst>
                </a:gridCol>
                <a:gridCol w="3046849">
                  <a:extLst>
                    <a:ext uri="{9D8B030D-6E8A-4147-A177-3AD203B41FA5}">
                      <a16:colId xmlns:a16="http://schemas.microsoft.com/office/drawing/2014/main" val="82920682"/>
                    </a:ext>
                  </a:extLst>
                </a:gridCol>
              </a:tblGrid>
              <a:tr h="616152">
                <a:tc>
                  <a:txBody>
                    <a:bodyPr/>
                    <a:lstStyle/>
                    <a:p>
                      <a:pPr marL="0" algn="ctr" defTabSz="914400" rtl="0" eaLnBrk="1" latinLnBrk="0" hangingPunct="1"/>
                      <a:r>
                        <a:rPr lang="hu-HU" sz="1800" b="1" kern="1200" dirty="0" err="1">
                          <a:solidFill>
                            <a:schemeClr val="accent1"/>
                          </a:solidFill>
                          <a:latin typeface="+mn-lt"/>
                          <a:ea typeface="+mn-ea"/>
                          <a:cs typeface="+mn-cs"/>
                        </a:rPr>
                        <a:t>Experiment</a:t>
                      </a:r>
                      <a:endParaRPr lang="hu-HU" sz="1800" b="1" kern="1200" dirty="0">
                        <a:solidFill>
                          <a:schemeClr val="accent1"/>
                        </a:solidFill>
                        <a:latin typeface="+mn-lt"/>
                        <a:ea typeface="+mn-ea"/>
                        <a:cs typeface="+mn-cs"/>
                      </a:endParaRPr>
                    </a:p>
                  </a:txBody>
                  <a:tcPr/>
                </a:tc>
                <a:tc>
                  <a:txBody>
                    <a:bodyPr/>
                    <a:lstStyle/>
                    <a:p>
                      <a:pPr marL="0" algn="ctr" defTabSz="914400" rtl="0" eaLnBrk="1" latinLnBrk="0" hangingPunct="1"/>
                      <a:r>
                        <a:rPr lang="hu-HU" sz="1800" b="1" kern="1200" dirty="0">
                          <a:solidFill>
                            <a:schemeClr val="accent1"/>
                          </a:solidFill>
                          <a:latin typeface="+mn-lt"/>
                          <a:ea typeface="+mn-ea"/>
                          <a:cs typeface="+mn-cs"/>
                        </a:rPr>
                        <a:t>F</a:t>
                      </a:r>
                      <a:r>
                        <a:rPr lang="en-US" sz="1800" b="1" kern="1200" dirty="0">
                          <a:solidFill>
                            <a:schemeClr val="accent1"/>
                          </a:solidFill>
                          <a:latin typeface="+mn-lt"/>
                          <a:ea typeface="+mn-ea"/>
                          <a:cs typeface="+mn-cs"/>
                        </a:rPr>
                        <a:t>actor A</a:t>
                      </a:r>
                      <a:endParaRPr lang="hu-HU" sz="1800" b="1" kern="1200" dirty="0">
                        <a:solidFill>
                          <a:schemeClr val="accent1"/>
                        </a:solidFill>
                        <a:latin typeface="+mn-lt"/>
                        <a:ea typeface="+mn-ea"/>
                        <a:cs typeface="+mn-cs"/>
                      </a:endParaRPr>
                    </a:p>
                    <a:p>
                      <a:pPr marL="0" algn="ctr" defTabSz="914400" rtl="0" eaLnBrk="1" latinLnBrk="0" hangingPunct="1"/>
                      <a:r>
                        <a:rPr lang="hu-HU" sz="1800" b="1" kern="1200" dirty="0">
                          <a:solidFill>
                            <a:schemeClr val="accent1"/>
                          </a:solidFill>
                          <a:latin typeface="+mn-lt"/>
                          <a:ea typeface="+mn-ea"/>
                          <a:cs typeface="+mn-cs"/>
                        </a:rPr>
                        <a:t>E</a:t>
                      </a:r>
                      <a:r>
                        <a:rPr lang="en-US" sz="1800" b="1" kern="1200" dirty="0" err="1">
                          <a:solidFill>
                            <a:schemeClr val="accent1"/>
                          </a:solidFill>
                          <a:latin typeface="+mn-lt"/>
                          <a:ea typeface="+mn-ea"/>
                          <a:cs typeface="+mn-cs"/>
                        </a:rPr>
                        <a:t>xtraction</a:t>
                      </a:r>
                      <a:r>
                        <a:rPr lang="en-US" sz="1800" b="1" kern="1200" dirty="0">
                          <a:solidFill>
                            <a:schemeClr val="accent1"/>
                          </a:solidFill>
                          <a:latin typeface="+mn-lt"/>
                          <a:ea typeface="+mn-ea"/>
                          <a:cs typeface="+mn-cs"/>
                        </a:rPr>
                        <a:t> time</a:t>
                      </a:r>
                      <a:r>
                        <a:rPr lang="hu-HU" sz="1800" b="1" kern="1200" dirty="0">
                          <a:solidFill>
                            <a:schemeClr val="accent1"/>
                          </a:solidFill>
                          <a:latin typeface="+mn-lt"/>
                          <a:ea typeface="+mn-ea"/>
                          <a:cs typeface="+mn-cs"/>
                        </a:rPr>
                        <a:t> (min)</a:t>
                      </a:r>
                      <a:r>
                        <a:rPr lang="en-US" sz="1800" b="1" kern="1200" dirty="0">
                          <a:solidFill>
                            <a:schemeClr val="accent1"/>
                          </a:solidFill>
                          <a:latin typeface="+mn-lt"/>
                          <a:ea typeface="+mn-ea"/>
                          <a:cs typeface="+mn-cs"/>
                        </a:rPr>
                        <a:t> </a:t>
                      </a:r>
                      <a:r>
                        <a:rPr lang="hu-HU" sz="1800" b="1" kern="1200" dirty="0">
                          <a:solidFill>
                            <a:schemeClr val="accent1"/>
                          </a:solidFill>
                          <a:latin typeface="+mn-lt"/>
                          <a:ea typeface="+mn-ea"/>
                          <a:cs typeface="+mn-cs"/>
                        </a:rPr>
                        <a:t>of </a:t>
                      </a:r>
                      <a:r>
                        <a:rPr lang="hu-HU" sz="1800" b="1" kern="1200" dirty="0" err="1">
                          <a:solidFill>
                            <a:schemeClr val="accent1"/>
                          </a:solidFill>
                          <a:latin typeface="+mn-lt"/>
                          <a:ea typeface="+mn-ea"/>
                          <a:cs typeface="+mn-cs"/>
                        </a:rPr>
                        <a:t>the</a:t>
                      </a:r>
                      <a:r>
                        <a:rPr lang="hu-HU" sz="1800" b="1" kern="1200" dirty="0">
                          <a:solidFill>
                            <a:schemeClr val="accent1"/>
                          </a:solidFill>
                          <a:latin typeface="+mn-lt"/>
                          <a:ea typeface="+mn-ea"/>
                          <a:cs typeface="+mn-cs"/>
                        </a:rPr>
                        <a:t> 2</a:t>
                      </a:r>
                      <a:r>
                        <a:rPr lang="hu-HU" sz="1200" b="1" kern="1200" dirty="0">
                          <a:solidFill>
                            <a:schemeClr val="accent1"/>
                          </a:solidFill>
                          <a:latin typeface="+mn-lt"/>
                          <a:ea typeface="+mn-ea"/>
                          <a:cs typeface="+mn-cs"/>
                        </a:rPr>
                        <a:t>nd</a:t>
                      </a:r>
                      <a:r>
                        <a:rPr lang="hu-HU" sz="1800" b="1" kern="1200" dirty="0">
                          <a:solidFill>
                            <a:schemeClr val="accent1"/>
                          </a:solidFill>
                          <a:latin typeface="+mn-lt"/>
                          <a:ea typeface="+mn-ea"/>
                          <a:cs typeface="+mn-cs"/>
                        </a:rPr>
                        <a:t> </a:t>
                      </a:r>
                      <a:r>
                        <a:rPr lang="hu-HU" sz="1800" b="1" kern="1200" dirty="0" err="1">
                          <a:solidFill>
                            <a:schemeClr val="accent1"/>
                          </a:solidFill>
                          <a:latin typeface="+mn-lt"/>
                          <a:ea typeface="+mn-ea"/>
                          <a:cs typeface="+mn-cs"/>
                        </a:rPr>
                        <a:t>fraction</a:t>
                      </a:r>
                      <a:endParaRPr lang="hu-HU" sz="1800" b="1" kern="1200" dirty="0">
                        <a:solidFill>
                          <a:schemeClr val="accent1"/>
                        </a:solidFill>
                        <a:latin typeface="+mn-lt"/>
                        <a:ea typeface="+mn-ea"/>
                        <a:cs typeface="+mn-cs"/>
                      </a:endParaRPr>
                    </a:p>
                  </a:txBody>
                  <a:tcPr/>
                </a:tc>
                <a:tc>
                  <a:txBody>
                    <a:bodyPr/>
                    <a:lstStyle/>
                    <a:p>
                      <a:pPr algn="ctr"/>
                      <a:r>
                        <a:rPr lang="hu-HU" dirty="0" err="1">
                          <a:solidFill>
                            <a:schemeClr val="accent1"/>
                          </a:solidFill>
                        </a:rPr>
                        <a:t>Factor</a:t>
                      </a:r>
                      <a:r>
                        <a:rPr lang="hu-HU" dirty="0">
                          <a:solidFill>
                            <a:schemeClr val="accent1"/>
                          </a:solidFill>
                        </a:rPr>
                        <a:t> B</a:t>
                      </a:r>
                    </a:p>
                    <a:p>
                      <a:pPr algn="ctr"/>
                      <a:r>
                        <a:rPr lang="hu-HU" dirty="0">
                          <a:solidFill>
                            <a:schemeClr val="accent1"/>
                          </a:solidFill>
                        </a:rPr>
                        <a:t> </a:t>
                      </a:r>
                      <a:r>
                        <a:rPr lang="hu-HU" sz="1800" b="1" kern="1200" dirty="0" err="1">
                          <a:solidFill>
                            <a:schemeClr val="accent1"/>
                          </a:solidFill>
                          <a:latin typeface="+mn-lt"/>
                          <a:ea typeface="+mn-ea"/>
                          <a:cs typeface="+mn-cs"/>
                        </a:rPr>
                        <a:t>Extraction</a:t>
                      </a:r>
                      <a:r>
                        <a:rPr lang="hu-HU" sz="1800" b="1" kern="1200" dirty="0">
                          <a:solidFill>
                            <a:schemeClr val="accent1"/>
                          </a:solidFill>
                          <a:latin typeface="+mn-lt"/>
                          <a:ea typeface="+mn-ea"/>
                          <a:cs typeface="+mn-cs"/>
                        </a:rPr>
                        <a:t> </a:t>
                      </a:r>
                      <a:r>
                        <a:rPr lang="hu-HU" sz="1800" b="1" kern="1200" dirty="0" err="1">
                          <a:solidFill>
                            <a:schemeClr val="accent1"/>
                          </a:solidFill>
                          <a:latin typeface="+mn-lt"/>
                          <a:ea typeface="+mn-ea"/>
                          <a:cs typeface="+mn-cs"/>
                        </a:rPr>
                        <a:t>temperature</a:t>
                      </a:r>
                      <a:r>
                        <a:rPr lang="hu-HU" sz="1800" b="1" kern="1200" dirty="0">
                          <a:solidFill>
                            <a:schemeClr val="accent1"/>
                          </a:solidFill>
                          <a:latin typeface="+mn-lt"/>
                          <a:ea typeface="+mn-ea"/>
                          <a:cs typeface="+mn-cs"/>
                        </a:rPr>
                        <a:t> (</a:t>
                      </a:r>
                      <a:r>
                        <a:rPr lang="en-US" sz="1800" b="1" kern="1200" dirty="0">
                          <a:solidFill>
                            <a:schemeClr val="accent1"/>
                          </a:solidFill>
                          <a:latin typeface="+mn-lt"/>
                          <a:ea typeface="+mn-ea"/>
                          <a:cs typeface="+mn-cs"/>
                        </a:rPr>
                        <a:t>°C</a:t>
                      </a:r>
                      <a:r>
                        <a:rPr lang="hu-HU" sz="1800" b="1" kern="1200" dirty="0">
                          <a:solidFill>
                            <a:schemeClr val="accent1"/>
                          </a:solidFill>
                          <a:latin typeface="+mn-lt"/>
                          <a:ea typeface="+mn-ea"/>
                          <a:cs typeface="+mn-cs"/>
                        </a:rPr>
                        <a:t>) of </a:t>
                      </a:r>
                      <a:r>
                        <a:rPr lang="hu-HU" sz="1800" b="1" kern="1200" dirty="0" err="1">
                          <a:solidFill>
                            <a:schemeClr val="accent1"/>
                          </a:solidFill>
                          <a:latin typeface="+mn-lt"/>
                          <a:ea typeface="+mn-ea"/>
                          <a:cs typeface="+mn-cs"/>
                        </a:rPr>
                        <a:t>the</a:t>
                      </a:r>
                      <a:r>
                        <a:rPr lang="hu-HU" sz="1800" b="1" kern="1200" dirty="0">
                          <a:solidFill>
                            <a:schemeClr val="accent1"/>
                          </a:solidFill>
                          <a:latin typeface="+mn-lt"/>
                          <a:ea typeface="+mn-ea"/>
                          <a:cs typeface="+mn-cs"/>
                        </a:rPr>
                        <a:t> 2</a:t>
                      </a:r>
                      <a:r>
                        <a:rPr lang="hu-HU" sz="1200" b="1" kern="1200" dirty="0">
                          <a:solidFill>
                            <a:schemeClr val="accent1"/>
                          </a:solidFill>
                          <a:latin typeface="+mn-lt"/>
                          <a:ea typeface="+mn-ea"/>
                          <a:cs typeface="+mn-cs"/>
                        </a:rPr>
                        <a:t>nd</a:t>
                      </a:r>
                      <a:r>
                        <a:rPr lang="hu-HU" sz="1800" b="1" kern="1200" dirty="0">
                          <a:solidFill>
                            <a:schemeClr val="accent1"/>
                          </a:solidFill>
                          <a:latin typeface="+mn-lt"/>
                          <a:ea typeface="+mn-ea"/>
                          <a:cs typeface="+mn-cs"/>
                        </a:rPr>
                        <a:t> </a:t>
                      </a:r>
                      <a:r>
                        <a:rPr lang="hu-HU" sz="1800" b="1" kern="1200" dirty="0" err="1">
                          <a:solidFill>
                            <a:schemeClr val="accent1"/>
                          </a:solidFill>
                          <a:latin typeface="+mn-lt"/>
                          <a:ea typeface="+mn-ea"/>
                          <a:cs typeface="+mn-cs"/>
                        </a:rPr>
                        <a:t>fraction</a:t>
                      </a:r>
                      <a:endParaRPr lang="hu-HU" sz="1800" b="1" kern="1200" dirty="0">
                        <a:solidFill>
                          <a:schemeClr val="accent1"/>
                        </a:solidFill>
                        <a:latin typeface="+mn-lt"/>
                        <a:ea typeface="+mn-ea"/>
                        <a:cs typeface="+mn-cs"/>
                      </a:endParaRPr>
                    </a:p>
                  </a:txBody>
                  <a:tcPr/>
                </a:tc>
                <a:extLst>
                  <a:ext uri="{0D108BD9-81ED-4DB2-BD59-A6C34878D82A}">
                    <a16:rowId xmlns:a16="http://schemas.microsoft.com/office/drawing/2014/main" val="1584732737"/>
                  </a:ext>
                </a:extLst>
              </a:tr>
              <a:tr h="356977">
                <a:tc>
                  <a:txBody>
                    <a:bodyPr/>
                    <a:lstStyle/>
                    <a:p>
                      <a:pPr algn="ctr"/>
                      <a:r>
                        <a:rPr lang="hu-HU" sz="2000" dirty="0">
                          <a:solidFill>
                            <a:schemeClr val="accent1"/>
                          </a:solidFill>
                        </a:rPr>
                        <a:t>1.</a:t>
                      </a:r>
                    </a:p>
                  </a:txBody>
                  <a:tcPr/>
                </a:tc>
                <a:tc>
                  <a:txBody>
                    <a:bodyPr/>
                    <a:lstStyle/>
                    <a:p>
                      <a:pPr algn="ctr"/>
                      <a:r>
                        <a:rPr lang="hu-HU" sz="2000" dirty="0">
                          <a:solidFill>
                            <a:schemeClr val="accent1"/>
                          </a:solidFill>
                        </a:rPr>
                        <a:t>20</a:t>
                      </a:r>
                    </a:p>
                  </a:txBody>
                  <a:tcPr/>
                </a:tc>
                <a:tc>
                  <a:txBody>
                    <a:bodyPr/>
                    <a:lstStyle/>
                    <a:p>
                      <a:pPr algn="ctr"/>
                      <a:r>
                        <a:rPr lang="hu-HU" sz="2000" dirty="0">
                          <a:solidFill>
                            <a:schemeClr val="accent1"/>
                          </a:solidFill>
                        </a:rPr>
                        <a:t>60</a:t>
                      </a:r>
                    </a:p>
                  </a:txBody>
                  <a:tcPr/>
                </a:tc>
                <a:extLst>
                  <a:ext uri="{0D108BD9-81ED-4DB2-BD59-A6C34878D82A}">
                    <a16:rowId xmlns:a16="http://schemas.microsoft.com/office/drawing/2014/main" val="3651239597"/>
                  </a:ext>
                </a:extLst>
              </a:tr>
              <a:tr h="356977">
                <a:tc>
                  <a:txBody>
                    <a:bodyPr/>
                    <a:lstStyle/>
                    <a:p>
                      <a:pPr algn="ctr"/>
                      <a:r>
                        <a:rPr lang="hu-HU" sz="2000" dirty="0">
                          <a:solidFill>
                            <a:schemeClr val="accent1"/>
                          </a:solidFill>
                        </a:rPr>
                        <a:t>2.</a:t>
                      </a:r>
                    </a:p>
                  </a:txBody>
                  <a:tcPr/>
                </a:tc>
                <a:tc>
                  <a:txBody>
                    <a:bodyPr/>
                    <a:lstStyle/>
                    <a:p>
                      <a:pPr algn="ctr"/>
                      <a:r>
                        <a:rPr lang="hu-HU" sz="2000" dirty="0">
                          <a:solidFill>
                            <a:schemeClr val="accent1"/>
                          </a:solidFill>
                        </a:rPr>
                        <a:t>20</a:t>
                      </a:r>
                    </a:p>
                  </a:txBody>
                  <a:tcPr/>
                </a:tc>
                <a:tc>
                  <a:txBody>
                    <a:bodyPr/>
                    <a:lstStyle/>
                    <a:p>
                      <a:pPr algn="ctr"/>
                      <a:r>
                        <a:rPr lang="hu-HU" sz="2000" dirty="0">
                          <a:solidFill>
                            <a:schemeClr val="accent1"/>
                          </a:solidFill>
                        </a:rPr>
                        <a:t>64</a:t>
                      </a:r>
                    </a:p>
                  </a:txBody>
                  <a:tcPr/>
                </a:tc>
                <a:extLst>
                  <a:ext uri="{0D108BD9-81ED-4DB2-BD59-A6C34878D82A}">
                    <a16:rowId xmlns:a16="http://schemas.microsoft.com/office/drawing/2014/main" val="3598135400"/>
                  </a:ext>
                </a:extLst>
              </a:tr>
              <a:tr h="356977">
                <a:tc>
                  <a:txBody>
                    <a:bodyPr/>
                    <a:lstStyle/>
                    <a:p>
                      <a:pPr algn="ctr"/>
                      <a:r>
                        <a:rPr lang="hu-HU" sz="2000" dirty="0">
                          <a:solidFill>
                            <a:schemeClr val="accent1"/>
                          </a:solidFill>
                        </a:rPr>
                        <a:t>3.</a:t>
                      </a:r>
                    </a:p>
                  </a:txBody>
                  <a:tcPr/>
                </a:tc>
                <a:tc>
                  <a:txBody>
                    <a:bodyPr/>
                    <a:lstStyle/>
                    <a:p>
                      <a:pPr algn="ctr"/>
                      <a:r>
                        <a:rPr lang="hu-HU" sz="2000" dirty="0">
                          <a:solidFill>
                            <a:schemeClr val="accent1"/>
                          </a:solidFill>
                        </a:rPr>
                        <a:t>20</a:t>
                      </a:r>
                    </a:p>
                  </a:txBody>
                  <a:tcPr/>
                </a:tc>
                <a:tc>
                  <a:txBody>
                    <a:bodyPr/>
                    <a:lstStyle/>
                    <a:p>
                      <a:pPr algn="ctr"/>
                      <a:r>
                        <a:rPr lang="hu-HU" sz="2000" dirty="0">
                          <a:solidFill>
                            <a:schemeClr val="accent1"/>
                          </a:solidFill>
                        </a:rPr>
                        <a:t>68</a:t>
                      </a:r>
                    </a:p>
                  </a:txBody>
                  <a:tcPr/>
                </a:tc>
                <a:extLst>
                  <a:ext uri="{0D108BD9-81ED-4DB2-BD59-A6C34878D82A}">
                    <a16:rowId xmlns:a16="http://schemas.microsoft.com/office/drawing/2014/main" val="4244290708"/>
                  </a:ext>
                </a:extLst>
              </a:tr>
              <a:tr h="356977">
                <a:tc>
                  <a:txBody>
                    <a:bodyPr/>
                    <a:lstStyle/>
                    <a:p>
                      <a:pPr algn="ctr"/>
                      <a:r>
                        <a:rPr lang="hu-HU" sz="2000" dirty="0">
                          <a:solidFill>
                            <a:schemeClr val="accent1"/>
                          </a:solidFill>
                        </a:rPr>
                        <a:t>4.</a:t>
                      </a:r>
                    </a:p>
                  </a:txBody>
                  <a:tcPr/>
                </a:tc>
                <a:tc>
                  <a:txBody>
                    <a:bodyPr/>
                    <a:lstStyle/>
                    <a:p>
                      <a:pPr algn="ctr"/>
                      <a:r>
                        <a:rPr lang="hu-HU" sz="2000" dirty="0">
                          <a:solidFill>
                            <a:schemeClr val="accent1"/>
                          </a:solidFill>
                        </a:rPr>
                        <a:t>40</a:t>
                      </a:r>
                    </a:p>
                  </a:txBody>
                  <a:tcPr/>
                </a:tc>
                <a:tc>
                  <a:txBody>
                    <a:bodyPr/>
                    <a:lstStyle/>
                    <a:p>
                      <a:pPr algn="ctr"/>
                      <a:r>
                        <a:rPr lang="hu-HU" sz="2000" dirty="0">
                          <a:solidFill>
                            <a:schemeClr val="accent1"/>
                          </a:solidFill>
                        </a:rPr>
                        <a:t>60</a:t>
                      </a:r>
                    </a:p>
                  </a:txBody>
                  <a:tcPr/>
                </a:tc>
                <a:extLst>
                  <a:ext uri="{0D108BD9-81ED-4DB2-BD59-A6C34878D82A}">
                    <a16:rowId xmlns:a16="http://schemas.microsoft.com/office/drawing/2014/main" val="2511117176"/>
                  </a:ext>
                </a:extLst>
              </a:tr>
              <a:tr h="356977">
                <a:tc>
                  <a:txBody>
                    <a:bodyPr/>
                    <a:lstStyle/>
                    <a:p>
                      <a:pPr algn="ctr"/>
                      <a:r>
                        <a:rPr lang="hu-HU" sz="2000" dirty="0">
                          <a:solidFill>
                            <a:schemeClr val="accent1"/>
                          </a:solidFill>
                        </a:rPr>
                        <a:t>5.</a:t>
                      </a:r>
                    </a:p>
                  </a:txBody>
                  <a:tcPr/>
                </a:tc>
                <a:tc>
                  <a:txBody>
                    <a:bodyPr/>
                    <a:lstStyle/>
                    <a:p>
                      <a:pPr algn="ctr"/>
                      <a:r>
                        <a:rPr lang="hu-HU" sz="2000" dirty="0">
                          <a:solidFill>
                            <a:schemeClr val="accent1"/>
                          </a:solidFill>
                        </a:rPr>
                        <a:t>40</a:t>
                      </a:r>
                    </a:p>
                  </a:txBody>
                  <a:tcPr/>
                </a:tc>
                <a:tc>
                  <a:txBody>
                    <a:bodyPr/>
                    <a:lstStyle/>
                    <a:p>
                      <a:pPr algn="ctr"/>
                      <a:r>
                        <a:rPr lang="hu-HU" sz="2000" dirty="0">
                          <a:solidFill>
                            <a:schemeClr val="accent1"/>
                          </a:solidFill>
                        </a:rPr>
                        <a:t>64</a:t>
                      </a:r>
                    </a:p>
                  </a:txBody>
                  <a:tcPr/>
                </a:tc>
                <a:extLst>
                  <a:ext uri="{0D108BD9-81ED-4DB2-BD59-A6C34878D82A}">
                    <a16:rowId xmlns:a16="http://schemas.microsoft.com/office/drawing/2014/main" val="271344378"/>
                  </a:ext>
                </a:extLst>
              </a:tr>
              <a:tr h="356977">
                <a:tc>
                  <a:txBody>
                    <a:bodyPr/>
                    <a:lstStyle/>
                    <a:p>
                      <a:pPr algn="ctr"/>
                      <a:r>
                        <a:rPr lang="hu-HU" sz="2000" dirty="0">
                          <a:solidFill>
                            <a:schemeClr val="accent1"/>
                          </a:solidFill>
                        </a:rPr>
                        <a:t>6.</a:t>
                      </a:r>
                    </a:p>
                  </a:txBody>
                  <a:tcPr/>
                </a:tc>
                <a:tc>
                  <a:txBody>
                    <a:bodyPr/>
                    <a:lstStyle/>
                    <a:p>
                      <a:pPr algn="ctr"/>
                      <a:r>
                        <a:rPr lang="hu-HU" sz="2000" dirty="0">
                          <a:solidFill>
                            <a:schemeClr val="accent1"/>
                          </a:solidFill>
                        </a:rPr>
                        <a:t>40</a:t>
                      </a:r>
                    </a:p>
                  </a:txBody>
                  <a:tcPr/>
                </a:tc>
                <a:tc>
                  <a:txBody>
                    <a:bodyPr/>
                    <a:lstStyle/>
                    <a:p>
                      <a:pPr algn="ctr"/>
                      <a:r>
                        <a:rPr lang="hu-HU" sz="2000" dirty="0">
                          <a:solidFill>
                            <a:schemeClr val="accent1"/>
                          </a:solidFill>
                        </a:rPr>
                        <a:t>68</a:t>
                      </a:r>
                    </a:p>
                  </a:txBody>
                  <a:tcPr/>
                </a:tc>
                <a:extLst>
                  <a:ext uri="{0D108BD9-81ED-4DB2-BD59-A6C34878D82A}">
                    <a16:rowId xmlns:a16="http://schemas.microsoft.com/office/drawing/2014/main" val="2117186938"/>
                  </a:ext>
                </a:extLst>
              </a:tr>
              <a:tr h="356977">
                <a:tc>
                  <a:txBody>
                    <a:bodyPr/>
                    <a:lstStyle/>
                    <a:p>
                      <a:pPr algn="ctr"/>
                      <a:r>
                        <a:rPr lang="hu-HU" sz="2000" dirty="0">
                          <a:solidFill>
                            <a:schemeClr val="accent1"/>
                          </a:solidFill>
                        </a:rPr>
                        <a:t>7.</a:t>
                      </a:r>
                    </a:p>
                  </a:txBody>
                  <a:tcPr/>
                </a:tc>
                <a:tc>
                  <a:txBody>
                    <a:bodyPr/>
                    <a:lstStyle/>
                    <a:p>
                      <a:pPr algn="ctr"/>
                      <a:r>
                        <a:rPr lang="hu-HU" sz="2000" dirty="0">
                          <a:solidFill>
                            <a:schemeClr val="accent1"/>
                          </a:solidFill>
                        </a:rPr>
                        <a:t>60</a:t>
                      </a:r>
                    </a:p>
                  </a:txBody>
                  <a:tcPr/>
                </a:tc>
                <a:tc>
                  <a:txBody>
                    <a:bodyPr/>
                    <a:lstStyle/>
                    <a:p>
                      <a:pPr algn="ctr"/>
                      <a:r>
                        <a:rPr lang="hu-HU" sz="2000" dirty="0">
                          <a:solidFill>
                            <a:schemeClr val="accent1"/>
                          </a:solidFill>
                        </a:rPr>
                        <a:t>60</a:t>
                      </a:r>
                    </a:p>
                  </a:txBody>
                  <a:tcPr/>
                </a:tc>
                <a:extLst>
                  <a:ext uri="{0D108BD9-81ED-4DB2-BD59-A6C34878D82A}">
                    <a16:rowId xmlns:a16="http://schemas.microsoft.com/office/drawing/2014/main" val="2119427786"/>
                  </a:ext>
                </a:extLst>
              </a:tr>
              <a:tr h="356977">
                <a:tc>
                  <a:txBody>
                    <a:bodyPr/>
                    <a:lstStyle/>
                    <a:p>
                      <a:pPr algn="ctr"/>
                      <a:r>
                        <a:rPr lang="hu-HU" sz="2000" dirty="0">
                          <a:solidFill>
                            <a:schemeClr val="accent1"/>
                          </a:solidFill>
                        </a:rPr>
                        <a:t>8.</a:t>
                      </a:r>
                    </a:p>
                  </a:txBody>
                  <a:tcPr/>
                </a:tc>
                <a:tc>
                  <a:txBody>
                    <a:bodyPr/>
                    <a:lstStyle/>
                    <a:p>
                      <a:pPr algn="ctr"/>
                      <a:r>
                        <a:rPr lang="hu-HU" sz="2000" dirty="0">
                          <a:solidFill>
                            <a:schemeClr val="accent1"/>
                          </a:solidFill>
                        </a:rPr>
                        <a:t>60</a:t>
                      </a:r>
                    </a:p>
                  </a:txBody>
                  <a:tcPr/>
                </a:tc>
                <a:tc>
                  <a:txBody>
                    <a:bodyPr/>
                    <a:lstStyle/>
                    <a:p>
                      <a:pPr algn="ctr"/>
                      <a:r>
                        <a:rPr lang="hu-HU" sz="2000" dirty="0">
                          <a:solidFill>
                            <a:schemeClr val="accent1"/>
                          </a:solidFill>
                        </a:rPr>
                        <a:t>64</a:t>
                      </a:r>
                    </a:p>
                  </a:txBody>
                  <a:tcPr/>
                </a:tc>
                <a:extLst>
                  <a:ext uri="{0D108BD9-81ED-4DB2-BD59-A6C34878D82A}">
                    <a16:rowId xmlns:a16="http://schemas.microsoft.com/office/drawing/2014/main" val="4235086339"/>
                  </a:ext>
                </a:extLst>
              </a:tr>
              <a:tr h="356977">
                <a:tc>
                  <a:txBody>
                    <a:bodyPr/>
                    <a:lstStyle/>
                    <a:p>
                      <a:pPr algn="ctr"/>
                      <a:r>
                        <a:rPr lang="hu-HU" sz="2000" dirty="0">
                          <a:solidFill>
                            <a:schemeClr val="accent1"/>
                          </a:solidFill>
                        </a:rPr>
                        <a:t>9.</a:t>
                      </a:r>
                    </a:p>
                  </a:txBody>
                  <a:tcPr/>
                </a:tc>
                <a:tc>
                  <a:txBody>
                    <a:bodyPr/>
                    <a:lstStyle/>
                    <a:p>
                      <a:pPr algn="ctr"/>
                      <a:r>
                        <a:rPr lang="hu-HU" sz="2000" dirty="0">
                          <a:solidFill>
                            <a:schemeClr val="accent1"/>
                          </a:solidFill>
                        </a:rPr>
                        <a:t>60</a:t>
                      </a:r>
                    </a:p>
                  </a:txBody>
                  <a:tcPr/>
                </a:tc>
                <a:tc>
                  <a:txBody>
                    <a:bodyPr/>
                    <a:lstStyle/>
                    <a:p>
                      <a:pPr algn="ctr"/>
                      <a:r>
                        <a:rPr lang="hu-HU" sz="2000" dirty="0">
                          <a:solidFill>
                            <a:schemeClr val="accent1"/>
                          </a:solidFill>
                        </a:rPr>
                        <a:t>68</a:t>
                      </a:r>
                    </a:p>
                  </a:txBody>
                  <a:tcPr/>
                </a:tc>
                <a:extLst>
                  <a:ext uri="{0D108BD9-81ED-4DB2-BD59-A6C34878D82A}">
                    <a16:rowId xmlns:a16="http://schemas.microsoft.com/office/drawing/2014/main" val="4172022096"/>
                  </a:ext>
                </a:extLst>
              </a:tr>
              <a:tr h="356977">
                <a:tc>
                  <a:txBody>
                    <a:bodyPr/>
                    <a:lstStyle/>
                    <a:p>
                      <a:pPr algn="ctr"/>
                      <a:r>
                        <a:rPr lang="hu-HU" sz="2000" dirty="0">
                          <a:solidFill>
                            <a:schemeClr val="accent1"/>
                          </a:solidFill>
                        </a:rPr>
                        <a:t>10.</a:t>
                      </a:r>
                    </a:p>
                  </a:txBody>
                  <a:tcPr/>
                </a:tc>
                <a:tc>
                  <a:txBody>
                    <a:bodyPr/>
                    <a:lstStyle/>
                    <a:p>
                      <a:pPr algn="ctr"/>
                      <a:r>
                        <a:rPr lang="hu-HU" sz="2000" dirty="0">
                          <a:solidFill>
                            <a:schemeClr val="accent1"/>
                          </a:solidFill>
                        </a:rPr>
                        <a:t>40*</a:t>
                      </a:r>
                    </a:p>
                  </a:txBody>
                  <a:tcPr/>
                </a:tc>
                <a:tc>
                  <a:txBody>
                    <a:bodyPr/>
                    <a:lstStyle/>
                    <a:p>
                      <a:pPr algn="ctr"/>
                      <a:r>
                        <a:rPr lang="hu-HU" sz="2000" dirty="0">
                          <a:solidFill>
                            <a:schemeClr val="accent1"/>
                          </a:solidFill>
                        </a:rPr>
                        <a:t>64*</a:t>
                      </a:r>
                    </a:p>
                  </a:txBody>
                  <a:tcPr/>
                </a:tc>
                <a:extLst>
                  <a:ext uri="{0D108BD9-81ED-4DB2-BD59-A6C34878D82A}">
                    <a16:rowId xmlns:a16="http://schemas.microsoft.com/office/drawing/2014/main" val="2344183996"/>
                  </a:ext>
                </a:extLst>
              </a:tr>
            </a:tbl>
          </a:graphicData>
        </a:graphic>
      </p:graphicFrame>
    </p:spTree>
    <p:extLst>
      <p:ext uri="{BB962C8B-B14F-4D97-AF65-F5344CB8AC3E}">
        <p14:creationId xmlns:p14="http://schemas.microsoft.com/office/powerpoint/2010/main" val="122615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a:extLst>
            <a:ext uri="{FF2B5EF4-FFF2-40B4-BE49-F238E27FC236}">
              <a16:creationId xmlns:a16="http://schemas.microsoft.com/office/drawing/2014/main" id="{B5E932B6-390C-987F-D070-64F6ED7FD24C}"/>
            </a:ext>
          </a:extLst>
        </p:cNvPr>
        <p:cNvGrpSpPr/>
        <p:nvPr/>
      </p:nvGrpSpPr>
      <p:grpSpPr>
        <a:xfrm>
          <a:off x="0" y="0"/>
          <a:ext cx="0" cy="0"/>
          <a:chOff x="0" y="0"/>
          <a:chExt cx="0" cy="0"/>
        </a:xfrm>
      </p:grpSpPr>
      <p:sp>
        <p:nvSpPr>
          <p:cNvPr id="13" name="Cím 12">
            <a:extLst>
              <a:ext uri="{FF2B5EF4-FFF2-40B4-BE49-F238E27FC236}">
                <a16:creationId xmlns:a16="http://schemas.microsoft.com/office/drawing/2014/main" id="{D8E537D7-D7F4-E621-D7E9-4ED4F8646C3A}"/>
              </a:ext>
            </a:extLst>
          </p:cNvPr>
          <p:cNvSpPr>
            <a:spLocks noGrp="1"/>
          </p:cNvSpPr>
          <p:nvPr>
            <p:ph type="title"/>
          </p:nvPr>
        </p:nvSpPr>
        <p:spPr>
          <a:xfrm>
            <a:off x="377096" y="1066800"/>
            <a:ext cx="3219543" cy="4658219"/>
          </a:xfrm>
        </p:spPr>
        <p:txBody>
          <a:bodyPr rtlCol="0">
            <a:normAutofit/>
          </a:bodyPr>
          <a:lstStyle/>
          <a:p>
            <a:pPr rtl="0"/>
            <a:r>
              <a:rPr lang="hu-HU" sz="7200" b="1" i="1" dirty="0" err="1">
                <a:solidFill>
                  <a:schemeClr val="tx1"/>
                </a:solidFill>
              </a:rPr>
              <a:t>Sources</a:t>
            </a:r>
            <a:endParaRPr lang="hu-HU" sz="7200" b="1" i="1" dirty="0">
              <a:solidFill>
                <a:schemeClr val="tx1"/>
              </a:solidFill>
            </a:endParaRPr>
          </a:p>
        </p:txBody>
      </p:sp>
      <p:sp>
        <p:nvSpPr>
          <p:cNvPr id="2" name="Content Placeholder 1">
            <a:extLst>
              <a:ext uri="{FF2B5EF4-FFF2-40B4-BE49-F238E27FC236}">
                <a16:creationId xmlns:a16="http://schemas.microsoft.com/office/drawing/2014/main" id="{15FA337E-75A3-9F0D-B409-D105F21EC11F}"/>
              </a:ext>
            </a:extLst>
          </p:cNvPr>
          <p:cNvSpPr txBox="1">
            <a:spLocks noGrp="1"/>
          </p:cNvSpPr>
          <p:nvPr>
            <p:ph idx="1"/>
          </p:nvPr>
        </p:nvSpPr>
        <p:spPr>
          <a:xfrm>
            <a:off x="4116388" y="1005115"/>
            <a:ext cx="7315200" cy="4838248"/>
          </a:xfrm>
          <a:prstGeom prst="rect">
            <a:avLst/>
          </a:prstGeom>
          <a:noFill/>
        </p:spPr>
        <p:txBody>
          <a:bodyPr wrap="square" rtlCol="0">
            <a:spAutoFit/>
          </a:bodyPr>
          <a:lstStyle/>
          <a:p>
            <a:r>
              <a:rPr lang="en-US" dirty="0">
                <a:solidFill>
                  <a:schemeClr val="accent1"/>
                </a:solidFill>
                <a:latin typeface="Times New Roman" panose="02020603050405020304" pitchFamily="18" charset="0"/>
              </a:rPr>
              <a:t>Dr. Jockers.com Supercharge your health accessible from https://drjockers.com/gelatin-vs-collagen-what-is-the-difference/ [cit. </a:t>
            </a:r>
            <a:r>
              <a:rPr lang="hu-HU" dirty="0">
                <a:solidFill>
                  <a:schemeClr val="accent1"/>
                </a:solidFill>
                <a:latin typeface="Times New Roman" panose="02020603050405020304" pitchFamily="18" charset="0"/>
              </a:rPr>
              <a:t>06.11</a:t>
            </a:r>
            <a:r>
              <a:rPr lang="en-US" dirty="0">
                <a:solidFill>
                  <a:schemeClr val="accent1"/>
                </a:solidFill>
                <a:latin typeface="Times New Roman" panose="02020603050405020304" pitchFamily="18" charset="0"/>
              </a:rPr>
              <a:t>.202</a:t>
            </a:r>
            <a:r>
              <a:rPr lang="hu-HU" dirty="0">
                <a:solidFill>
                  <a:schemeClr val="accent1"/>
                </a:solidFill>
                <a:latin typeface="Times New Roman" panose="02020603050405020304" pitchFamily="18" charset="0"/>
              </a:rPr>
              <a:t>4</a:t>
            </a:r>
            <a:r>
              <a:rPr lang="en-US" dirty="0">
                <a:solidFill>
                  <a:schemeClr val="accent1"/>
                </a:solidFill>
                <a:latin typeface="Times New Roman" panose="02020603050405020304" pitchFamily="18" charset="0"/>
              </a:rPr>
              <a:t>] </a:t>
            </a:r>
            <a:endParaRPr lang="hu-HU" dirty="0">
              <a:solidFill>
                <a:schemeClr val="accent1"/>
              </a:solidFill>
              <a:latin typeface="Times New Roman" panose="02020603050405020304" pitchFamily="18" charset="0"/>
            </a:endParaRPr>
          </a:p>
          <a:p>
            <a:r>
              <a:rPr lang="hu-HU" dirty="0" err="1">
                <a:solidFill>
                  <a:schemeClr val="accent1"/>
                </a:solidFill>
                <a:latin typeface="Times New Roman" panose="02020603050405020304" pitchFamily="18" charset="0"/>
              </a:rPr>
              <a:t>ChemAnalyst</a:t>
            </a:r>
            <a:r>
              <a:rPr lang="hu-HU" dirty="0">
                <a:solidFill>
                  <a:schemeClr val="accent1"/>
                </a:solidFill>
                <a:latin typeface="Times New Roman" panose="02020603050405020304" pitchFamily="18" charset="0"/>
              </a:rPr>
              <a:t> </a:t>
            </a:r>
            <a:r>
              <a:rPr lang="hu-HU" dirty="0" err="1">
                <a:solidFill>
                  <a:schemeClr val="accent1"/>
                </a:solidFill>
                <a:latin typeface="Times New Roman" panose="02020603050405020304" pitchFamily="18" charset="0"/>
              </a:rPr>
              <a:t>accessible</a:t>
            </a:r>
            <a:r>
              <a:rPr lang="hu-HU" dirty="0">
                <a:solidFill>
                  <a:schemeClr val="accent1"/>
                </a:solidFill>
                <a:latin typeface="Times New Roman" panose="02020603050405020304" pitchFamily="18" charset="0"/>
              </a:rPr>
              <a:t> </a:t>
            </a:r>
            <a:r>
              <a:rPr lang="hu-HU" dirty="0" err="1">
                <a:solidFill>
                  <a:schemeClr val="accent1"/>
                </a:solidFill>
                <a:latin typeface="Times New Roman" panose="02020603050405020304" pitchFamily="18" charset="0"/>
              </a:rPr>
              <a:t>from</a:t>
            </a:r>
            <a:r>
              <a:rPr lang="hu-HU" dirty="0">
                <a:solidFill>
                  <a:schemeClr val="accent1"/>
                </a:solidFill>
                <a:latin typeface="Times New Roman" panose="02020603050405020304" pitchFamily="18" charset="0"/>
              </a:rPr>
              <a:t> </a:t>
            </a:r>
            <a:r>
              <a:rPr lang="hu-HU" dirty="0">
                <a:solidFill>
                  <a:schemeClr val="accent1"/>
                </a:solidFill>
                <a:latin typeface="Times New Roman" panose="02020603050405020304" pitchFamily="18" charset="0"/>
                <a:hlinkClick r:id="rId3">
                  <a:extLst>
                    <a:ext uri="{A12FA001-AC4F-418D-AE19-62706E023703}">
                      <ahyp:hlinkClr xmlns:ahyp="http://schemas.microsoft.com/office/drawing/2018/hyperlinkcolor" val="tx"/>
                    </a:ext>
                  </a:extLst>
                </a:hlinkClick>
              </a:rPr>
              <a:t>https://www.chemanalyst.com/industry-report/gelatin-market-3065</a:t>
            </a:r>
            <a:r>
              <a:rPr lang="hu-HU" dirty="0">
                <a:solidFill>
                  <a:schemeClr val="accent1"/>
                </a:solidFill>
                <a:latin typeface="Times New Roman" panose="02020603050405020304" pitchFamily="18" charset="0"/>
              </a:rPr>
              <a:t> [</a:t>
            </a:r>
            <a:r>
              <a:rPr lang="hu-HU" dirty="0" err="1">
                <a:solidFill>
                  <a:schemeClr val="accent1"/>
                </a:solidFill>
                <a:latin typeface="Times New Roman" panose="02020603050405020304" pitchFamily="18" charset="0"/>
              </a:rPr>
              <a:t>cit</a:t>
            </a:r>
            <a:r>
              <a:rPr lang="hu-HU" dirty="0">
                <a:solidFill>
                  <a:schemeClr val="accent1"/>
                </a:solidFill>
                <a:latin typeface="Times New Roman" panose="02020603050405020304" pitchFamily="18" charset="0"/>
              </a:rPr>
              <a:t>. 06.11.2024]</a:t>
            </a:r>
            <a:endParaRPr lang="en-US" dirty="0">
              <a:solidFill>
                <a:schemeClr val="accent1"/>
              </a:solidFill>
              <a:latin typeface="Times New Roman" panose="02020603050405020304" pitchFamily="18" charset="0"/>
            </a:endParaRPr>
          </a:p>
          <a:p>
            <a:r>
              <a:rPr lang="en-US" dirty="0">
                <a:solidFill>
                  <a:schemeClr val="accent1"/>
                </a:solidFill>
                <a:latin typeface="Times New Roman" panose="02020603050405020304" pitchFamily="18" charset="0"/>
              </a:rPr>
              <a:t>EU Food Loss and Waste Prevention Hub </a:t>
            </a:r>
            <a:r>
              <a:rPr lang="hu-HU" dirty="0">
                <a:solidFill>
                  <a:schemeClr val="accent1"/>
                </a:solidFill>
                <a:hlinkClick r:id="rId4">
                  <a:extLst>
                    <a:ext uri="{A12FA001-AC4F-418D-AE19-62706E023703}">
                      <ahyp:hlinkClr xmlns:ahyp="http://schemas.microsoft.com/office/drawing/2018/hyperlinkcolor" val="tx"/>
                    </a:ext>
                  </a:extLst>
                </a:hlinkClick>
              </a:rPr>
              <a:t>https://ec.europa.eu/food/safety/food_waste/eu-food-loss-waste-prevention-hub/eu-member-state-page/show/CZ</a:t>
            </a:r>
            <a:r>
              <a:rPr lang="en-US" dirty="0">
                <a:solidFill>
                  <a:schemeClr val="accent1"/>
                </a:solidFill>
              </a:rPr>
              <a:t> </a:t>
            </a:r>
            <a:r>
              <a:rPr lang="hu-HU" dirty="0">
                <a:solidFill>
                  <a:schemeClr val="accent1"/>
                </a:solidFill>
                <a:latin typeface="Times New Roman" panose="02020603050405020304" pitchFamily="18" charset="0"/>
              </a:rPr>
              <a:t>[</a:t>
            </a:r>
            <a:r>
              <a:rPr lang="hu-HU" dirty="0" err="1">
                <a:solidFill>
                  <a:schemeClr val="accent1"/>
                </a:solidFill>
                <a:latin typeface="Times New Roman" panose="02020603050405020304" pitchFamily="18" charset="0"/>
              </a:rPr>
              <a:t>cit</a:t>
            </a:r>
            <a:r>
              <a:rPr lang="hu-HU" dirty="0">
                <a:solidFill>
                  <a:schemeClr val="accent1"/>
                </a:solidFill>
                <a:latin typeface="Times New Roman" panose="02020603050405020304" pitchFamily="18" charset="0"/>
              </a:rPr>
              <a:t>. 06.11.2024]</a:t>
            </a:r>
          </a:p>
          <a:p>
            <a:r>
              <a:rPr lang="hu-HU" dirty="0">
                <a:solidFill>
                  <a:schemeClr val="accent1"/>
                </a:solidFill>
                <a:latin typeface="Times New Roman" panose="02020603050405020304" pitchFamily="18" charset="0"/>
              </a:rPr>
              <a:t>Russelot.com </a:t>
            </a:r>
            <a:r>
              <a:rPr lang="hu-HU" dirty="0" err="1">
                <a:solidFill>
                  <a:schemeClr val="accent1"/>
                </a:solidFill>
                <a:latin typeface="Times New Roman" panose="02020603050405020304" pitchFamily="18" charset="0"/>
              </a:rPr>
              <a:t>accessable</a:t>
            </a:r>
            <a:r>
              <a:rPr lang="hu-HU" dirty="0">
                <a:solidFill>
                  <a:schemeClr val="accent1"/>
                </a:solidFill>
                <a:latin typeface="Times New Roman" panose="02020603050405020304" pitchFamily="18" charset="0"/>
              </a:rPr>
              <a:t> </a:t>
            </a:r>
            <a:r>
              <a:rPr lang="hu-HU" dirty="0" err="1">
                <a:solidFill>
                  <a:schemeClr val="accent1"/>
                </a:solidFill>
                <a:latin typeface="Times New Roman" panose="02020603050405020304" pitchFamily="18" charset="0"/>
              </a:rPr>
              <a:t>from</a:t>
            </a:r>
            <a:r>
              <a:rPr lang="hu-HU" dirty="0">
                <a:solidFill>
                  <a:schemeClr val="accent1"/>
                </a:solidFill>
                <a:latin typeface="Times New Roman" panose="02020603050405020304" pitchFamily="18" charset="0"/>
              </a:rPr>
              <a:t> </a:t>
            </a:r>
            <a:r>
              <a:rPr lang="hu-HU" dirty="0">
                <a:solidFill>
                  <a:schemeClr val="accent1"/>
                </a:solidFill>
                <a:latin typeface="Times New Roman" panose="02020603050405020304" pitchFamily="18" charset="0"/>
                <a:hlinkClick r:id="rId5">
                  <a:extLst>
                    <a:ext uri="{A12FA001-AC4F-418D-AE19-62706E023703}">
                      <ahyp:hlinkClr xmlns:ahyp="http://schemas.microsoft.com/office/drawing/2018/hyperlinkcolor" val="tx"/>
                    </a:ext>
                  </a:extLst>
                </a:hlinkClick>
              </a:rPr>
              <a:t>https://www.rousselot.com/functional/rousselot-gelatins/materials-from-nature</a:t>
            </a:r>
            <a:r>
              <a:rPr lang="hu-HU" dirty="0">
                <a:solidFill>
                  <a:schemeClr val="accent1"/>
                </a:solidFill>
                <a:latin typeface="Times New Roman" panose="02020603050405020304" pitchFamily="18" charset="0"/>
              </a:rPr>
              <a:t> [</a:t>
            </a:r>
            <a:r>
              <a:rPr lang="hu-HU" dirty="0" err="1">
                <a:solidFill>
                  <a:schemeClr val="accent1"/>
                </a:solidFill>
                <a:latin typeface="Times New Roman" panose="02020603050405020304" pitchFamily="18" charset="0"/>
              </a:rPr>
              <a:t>cit</a:t>
            </a:r>
            <a:r>
              <a:rPr lang="hu-HU" dirty="0">
                <a:solidFill>
                  <a:schemeClr val="accent1"/>
                </a:solidFill>
                <a:latin typeface="Times New Roman" panose="02020603050405020304" pitchFamily="18" charset="0"/>
              </a:rPr>
              <a:t>. 06.11.2024]</a:t>
            </a:r>
            <a:endParaRPr lang="en-US" dirty="0">
              <a:solidFill>
                <a:schemeClr val="accent1"/>
              </a:solidFill>
              <a:latin typeface="Times New Roman" panose="02020603050405020304" pitchFamily="18" charset="0"/>
            </a:endParaRPr>
          </a:p>
          <a:p>
            <a:endParaRPr lang="hu-HU" sz="1200" b="0" i="0" u="none" strike="noStrike" baseline="0" dirty="0">
              <a:solidFill>
                <a:schemeClr val="accent1"/>
              </a:solidFill>
              <a:latin typeface="Times New Roman" panose="02020603050405020304" pitchFamily="18" charset="0"/>
            </a:endParaRPr>
          </a:p>
          <a:p>
            <a:endParaRPr lang="hu-HU" sz="1200" b="0" i="0" u="none" strike="noStrike" baseline="0" dirty="0">
              <a:solidFill>
                <a:schemeClr val="accent1"/>
              </a:solidFill>
              <a:latin typeface="Times New Roman" panose="02020603050405020304" pitchFamily="18" charset="0"/>
            </a:endParaRPr>
          </a:p>
          <a:p>
            <a:endParaRPr lang="hu-HU" sz="1200" dirty="0">
              <a:solidFill>
                <a:schemeClr val="accent1"/>
              </a:solidFill>
            </a:endParaRPr>
          </a:p>
        </p:txBody>
      </p:sp>
    </p:spTree>
    <p:extLst>
      <p:ext uri="{BB962C8B-B14F-4D97-AF65-F5344CB8AC3E}">
        <p14:creationId xmlns:p14="http://schemas.microsoft.com/office/powerpoint/2010/main" val="386629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864108"/>
            <a:ext cx="3869267" cy="4860913"/>
          </a:xfrm>
        </p:spPr>
        <p:txBody>
          <a:bodyPr rtlCol="0">
            <a:normAutofit/>
          </a:bodyPr>
          <a:lstStyle/>
          <a:p>
            <a:pPr algn="ctr" rtl="0"/>
            <a:r>
              <a:rPr lang="hu-HU" sz="4400" b="1" i="1" dirty="0" err="1">
                <a:solidFill>
                  <a:schemeClr val="tx1"/>
                </a:solidFill>
              </a:rPr>
              <a:t>Why</a:t>
            </a:r>
            <a:r>
              <a:rPr lang="hu-HU" sz="4400" b="1" i="1" dirty="0">
                <a:solidFill>
                  <a:schemeClr val="tx1"/>
                </a:solidFill>
              </a:rPr>
              <a:t> </a:t>
            </a:r>
            <a:r>
              <a:rPr lang="hu-HU" sz="4400" b="1" i="1" dirty="0" err="1">
                <a:solidFill>
                  <a:schemeClr val="tx1"/>
                </a:solidFill>
              </a:rPr>
              <a:t>poultry</a:t>
            </a:r>
            <a:r>
              <a:rPr lang="hu-HU" sz="4400" b="1" i="1" dirty="0">
                <a:solidFill>
                  <a:schemeClr val="tx1"/>
                </a:solidFill>
              </a:rPr>
              <a:t>?</a:t>
            </a:r>
          </a:p>
        </p:txBody>
      </p:sp>
      <p:sp>
        <p:nvSpPr>
          <p:cNvPr id="2" name="Oval 1">
            <a:extLst>
              <a:ext uri="{FF2B5EF4-FFF2-40B4-BE49-F238E27FC236}">
                <a16:creationId xmlns:a16="http://schemas.microsoft.com/office/drawing/2014/main" id="{3AAB3CCE-9CFF-9A20-C1A9-63697CB2E1C3}"/>
              </a:ext>
            </a:extLst>
          </p:cNvPr>
          <p:cNvSpPr/>
          <p:nvPr/>
        </p:nvSpPr>
        <p:spPr>
          <a:xfrm>
            <a:off x="9325226" y="434793"/>
            <a:ext cx="2106593" cy="195612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sz="2000" dirty="0" err="1">
                <a:solidFill>
                  <a:schemeClr val="tx1"/>
                </a:solidFill>
              </a:rPr>
              <a:t>Gelatin</a:t>
            </a:r>
            <a:r>
              <a:rPr lang="hu-HU" sz="2000" dirty="0">
                <a:solidFill>
                  <a:schemeClr val="tx1"/>
                </a:solidFill>
              </a:rPr>
              <a:t> out of </a:t>
            </a:r>
            <a:r>
              <a:rPr lang="hu-HU" sz="2000" dirty="0" err="1">
                <a:solidFill>
                  <a:schemeClr val="tx1"/>
                </a:solidFill>
              </a:rPr>
              <a:t>pork</a:t>
            </a:r>
            <a:r>
              <a:rPr lang="hu-HU" sz="2000" dirty="0">
                <a:solidFill>
                  <a:schemeClr val="tx1"/>
                </a:solidFill>
              </a:rPr>
              <a:t> and </a:t>
            </a:r>
            <a:r>
              <a:rPr lang="hu-HU" sz="2000" dirty="0" err="1">
                <a:solidFill>
                  <a:schemeClr val="tx1"/>
                </a:solidFill>
              </a:rPr>
              <a:t>beef</a:t>
            </a:r>
            <a:endParaRPr lang="hu-HU" sz="2000" dirty="0">
              <a:solidFill>
                <a:schemeClr val="tx1"/>
              </a:solidFill>
            </a:endParaRPr>
          </a:p>
        </p:txBody>
      </p:sp>
      <p:sp>
        <p:nvSpPr>
          <p:cNvPr id="3" name="Oval 2">
            <a:extLst>
              <a:ext uri="{FF2B5EF4-FFF2-40B4-BE49-F238E27FC236}">
                <a16:creationId xmlns:a16="http://schemas.microsoft.com/office/drawing/2014/main" id="{B80C5324-9681-68A5-A0F9-38199881CDAC}"/>
              </a:ext>
            </a:extLst>
          </p:cNvPr>
          <p:cNvSpPr/>
          <p:nvPr/>
        </p:nvSpPr>
        <p:spPr>
          <a:xfrm>
            <a:off x="9041647" y="2912825"/>
            <a:ext cx="2106593" cy="195612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dirty="0" err="1">
                <a:solidFill>
                  <a:schemeClr val="tx1"/>
                </a:solidFill>
              </a:rPr>
              <a:t>By</a:t>
            </a:r>
            <a:r>
              <a:rPr lang="hu-HU" dirty="0">
                <a:solidFill>
                  <a:schemeClr val="tx1"/>
                </a:solidFill>
              </a:rPr>
              <a:t> 2035 </a:t>
            </a:r>
            <a:r>
              <a:rPr lang="hu-HU" dirty="0" err="1">
                <a:solidFill>
                  <a:schemeClr val="tx1"/>
                </a:solidFill>
              </a:rPr>
              <a:t>insufficient</a:t>
            </a:r>
            <a:r>
              <a:rPr lang="hu-HU" dirty="0">
                <a:solidFill>
                  <a:schemeClr val="tx1"/>
                </a:solidFill>
              </a:rPr>
              <a:t> </a:t>
            </a:r>
            <a:r>
              <a:rPr lang="hu-HU" dirty="0" err="1">
                <a:solidFill>
                  <a:schemeClr val="tx1"/>
                </a:solidFill>
              </a:rPr>
              <a:t>amount</a:t>
            </a:r>
            <a:r>
              <a:rPr lang="hu-HU" dirty="0">
                <a:solidFill>
                  <a:schemeClr val="tx1"/>
                </a:solidFill>
              </a:rPr>
              <a:t> of </a:t>
            </a:r>
            <a:r>
              <a:rPr lang="hu-HU" dirty="0" err="1">
                <a:solidFill>
                  <a:schemeClr val="tx1"/>
                </a:solidFill>
              </a:rPr>
              <a:t>gelatin</a:t>
            </a:r>
            <a:r>
              <a:rPr lang="hu-HU" dirty="0">
                <a:solidFill>
                  <a:schemeClr val="tx1"/>
                </a:solidFill>
              </a:rPr>
              <a:t> </a:t>
            </a:r>
            <a:r>
              <a:rPr lang="hu-HU" dirty="0" err="1">
                <a:solidFill>
                  <a:schemeClr val="tx1"/>
                </a:solidFill>
              </a:rPr>
              <a:t>for</a:t>
            </a:r>
            <a:r>
              <a:rPr lang="hu-HU" dirty="0">
                <a:solidFill>
                  <a:schemeClr val="tx1"/>
                </a:solidFill>
              </a:rPr>
              <a:t> </a:t>
            </a:r>
            <a:r>
              <a:rPr lang="hu-HU" dirty="0" err="1">
                <a:solidFill>
                  <a:schemeClr val="tx1"/>
                </a:solidFill>
              </a:rPr>
              <a:t>global</a:t>
            </a:r>
            <a:r>
              <a:rPr lang="hu-HU" dirty="0">
                <a:solidFill>
                  <a:schemeClr val="tx1"/>
                </a:solidFill>
              </a:rPr>
              <a:t> </a:t>
            </a:r>
            <a:r>
              <a:rPr lang="hu-HU" dirty="0" err="1">
                <a:solidFill>
                  <a:schemeClr val="tx1"/>
                </a:solidFill>
              </a:rPr>
              <a:t>demand</a:t>
            </a:r>
            <a:endParaRPr lang="hu-HU" dirty="0">
              <a:solidFill>
                <a:schemeClr val="tx1"/>
              </a:solidFill>
            </a:endParaRPr>
          </a:p>
        </p:txBody>
      </p:sp>
      <p:sp>
        <p:nvSpPr>
          <p:cNvPr id="5" name="Oval 4">
            <a:extLst>
              <a:ext uri="{FF2B5EF4-FFF2-40B4-BE49-F238E27FC236}">
                <a16:creationId xmlns:a16="http://schemas.microsoft.com/office/drawing/2014/main" id="{FE3B3601-620A-DACF-7DD1-5BE1F1185E0D}"/>
              </a:ext>
            </a:extLst>
          </p:cNvPr>
          <p:cNvSpPr/>
          <p:nvPr/>
        </p:nvSpPr>
        <p:spPr>
          <a:xfrm>
            <a:off x="6935054" y="4569798"/>
            <a:ext cx="2106593" cy="195612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dirty="0" err="1">
                <a:solidFill>
                  <a:schemeClr val="tx1"/>
                </a:solidFill>
              </a:rPr>
              <a:t>Alternative</a:t>
            </a:r>
            <a:r>
              <a:rPr lang="hu-HU" dirty="0">
                <a:solidFill>
                  <a:schemeClr val="tx1"/>
                </a:solidFill>
              </a:rPr>
              <a:t> </a:t>
            </a:r>
            <a:r>
              <a:rPr lang="hu-HU" dirty="0" err="1">
                <a:solidFill>
                  <a:schemeClr val="tx1"/>
                </a:solidFill>
              </a:rPr>
              <a:t>collagen</a:t>
            </a:r>
            <a:r>
              <a:rPr lang="hu-HU" dirty="0">
                <a:solidFill>
                  <a:schemeClr val="tx1"/>
                </a:solidFill>
              </a:rPr>
              <a:t> </a:t>
            </a:r>
            <a:r>
              <a:rPr lang="hu-HU" dirty="0" err="1">
                <a:solidFill>
                  <a:schemeClr val="tx1"/>
                </a:solidFill>
              </a:rPr>
              <a:t>sources</a:t>
            </a:r>
            <a:r>
              <a:rPr lang="hu-HU" dirty="0">
                <a:solidFill>
                  <a:schemeClr val="tx1"/>
                </a:solidFill>
              </a:rPr>
              <a:t> </a:t>
            </a:r>
            <a:r>
              <a:rPr lang="hu-HU" dirty="0" err="1">
                <a:solidFill>
                  <a:schemeClr val="tx1"/>
                </a:solidFill>
              </a:rPr>
              <a:t>desirable</a:t>
            </a:r>
            <a:endParaRPr lang="hu-HU" dirty="0">
              <a:solidFill>
                <a:schemeClr val="tx1"/>
              </a:solidFill>
            </a:endParaRPr>
          </a:p>
        </p:txBody>
      </p:sp>
      <p:sp>
        <p:nvSpPr>
          <p:cNvPr id="6" name="Oval 5">
            <a:extLst>
              <a:ext uri="{FF2B5EF4-FFF2-40B4-BE49-F238E27FC236}">
                <a16:creationId xmlns:a16="http://schemas.microsoft.com/office/drawing/2014/main" id="{D85CE11D-F8C6-E492-EE35-E18F775D72DD}"/>
              </a:ext>
            </a:extLst>
          </p:cNvPr>
          <p:cNvSpPr/>
          <p:nvPr/>
        </p:nvSpPr>
        <p:spPr>
          <a:xfrm>
            <a:off x="4969179" y="2788192"/>
            <a:ext cx="2106593" cy="195612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Additionally, porcine and bovine gelatin products have limited permission in Jewish and Muslim areas</a:t>
            </a:r>
            <a:endParaRPr lang="hu-HU" sz="1400" dirty="0">
              <a:solidFill>
                <a:schemeClr val="tx1"/>
              </a:solidFill>
            </a:endParaRPr>
          </a:p>
        </p:txBody>
      </p:sp>
      <p:sp>
        <p:nvSpPr>
          <p:cNvPr id="7" name="Oval 6">
            <a:extLst>
              <a:ext uri="{FF2B5EF4-FFF2-40B4-BE49-F238E27FC236}">
                <a16:creationId xmlns:a16="http://schemas.microsoft.com/office/drawing/2014/main" id="{990C7D12-2E58-94A0-AB9B-B4D9A34A583C}"/>
              </a:ext>
            </a:extLst>
          </p:cNvPr>
          <p:cNvSpPr/>
          <p:nvPr/>
        </p:nvSpPr>
        <p:spPr>
          <a:xfrm>
            <a:off x="4658111" y="434793"/>
            <a:ext cx="2106593" cy="1956121"/>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i="0" u="none" strike="noStrike" baseline="0" dirty="0">
                <a:solidFill>
                  <a:schemeClr val="tx1"/>
                </a:solidFill>
                <a:latin typeface="Arial" panose="020B0604020202020204" pitchFamily="34" charset="0"/>
              </a:rPr>
              <a:t>Poultry gelatin is preferable to fish gelatin due to its lack of unpleasant odor</a:t>
            </a:r>
            <a:endParaRPr lang="hu-HU" sz="1600" dirty="0">
              <a:solidFill>
                <a:schemeClr val="tx1"/>
              </a:solidFill>
            </a:endParaRPr>
          </a:p>
        </p:txBody>
      </p:sp>
      <p:sp>
        <p:nvSpPr>
          <p:cNvPr id="8" name="Arrow: Down 7">
            <a:extLst>
              <a:ext uri="{FF2B5EF4-FFF2-40B4-BE49-F238E27FC236}">
                <a16:creationId xmlns:a16="http://schemas.microsoft.com/office/drawing/2014/main" id="{37AF88B9-15F6-7F56-BBE8-1EB584E6B1C9}"/>
              </a:ext>
            </a:extLst>
          </p:cNvPr>
          <p:cNvSpPr/>
          <p:nvPr/>
        </p:nvSpPr>
        <p:spPr>
          <a:xfrm>
            <a:off x="9961834" y="2597863"/>
            <a:ext cx="567160" cy="218612"/>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Arrow: Left 8">
            <a:extLst>
              <a:ext uri="{FF2B5EF4-FFF2-40B4-BE49-F238E27FC236}">
                <a16:creationId xmlns:a16="http://schemas.microsoft.com/office/drawing/2014/main" id="{23D527A1-4486-B02E-52C2-457EAA2E72BA}"/>
              </a:ext>
            </a:extLst>
          </p:cNvPr>
          <p:cNvSpPr/>
          <p:nvPr/>
        </p:nvSpPr>
        <p:spPr>
          <a:xfrm rot="19302807">
            <a:off x="9041647" y="4569798"/>
            <a:ext cx="275973" cy="650384"/>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Arrow: Left 9">
            <a:extLst>
              <a:ext uri="{FF2B5EF4-FFF2-40B4-BE49-F238E27FC236}">
                <a16:creationId xmlns:a16="http://schemas.microsoft.com/office/drawing/2014/main" id="{EA6F058C-839D-2AAC-89A0-A049C26AB2A6}"/>
              </a:ext>
            </a:extLst>
          </p:cNvPr>
          <p:cNvSpPr/>
          <p:nvPr/>
        </p:nvSpPr>
        <p:spPr>
          <a:xfrm rot="2672472">
            <a:off x="6824319" y="4413105"/>
            <a:ext cx="275973" cy="681494"/>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Arrow: Up 11">
            <a:extLst>
              <a:ext uri="{FF2B5EF4-FFF2-40B4-BE49-F238E27FC236}">
                <a16:creationId xmlns:a16="http://schemas.microsoft.com/office/drawing/2014/main" id="{BC043D56-C957-88DD-DF70-3489C4EE376D}"/>
              </a:ext>
            </a:extLst>
          </p:cNvPr>
          <p:cNvSpPr/>
          <p:nvPr/>
        </p:nvSpPr>
        <p:spPr>
          <a:xfrm>
            <a:off x="5521124" y="2488557"/>
            <a:ext cx="567160" cy="218612"/>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63529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604381"/>
            <a:ext cx="3869267" cy="5120640"/>
          </a:xfrm>
        </p:spPr>
        <p:txBody>
          <a:bodyPr rtlCol="0">
            <a:normAutofit fontScale="90000"/>
          </a:bodyPr>
          <a:lstStyle/>
          <a:p>
            <a:pPr algn="ctr" rtl="0"/>
            <a:r>
              <a:rPr lang="hu-HU" sz="4800" b="1" i="1" dirty="0">
                <a:solidFill>
                  <a:schemeClr val="tx1"/>
                </a:solidFill>
              </a:rPr>
              <a:t>The </a:t>
            </a:r>
            <a:r>
              <a:rPr lang="hu-HU" sz="4800" b="1" i="1" dirty="0" err="1">
                <a:solidFill>
                  <a:schemeClr val="tx1"/>
                </a:solidFill>
              </a:rPr>
              <a:t>gelatin’s</a:t>
            </a:r>
            <a:r>
              <a:rPr lang="hu-HU" sz="4800" b="1" i="1" dirty="0">
                <a:solidFill>
                  <a:schemeClr val="tx1"/>
                </a:solidFill>
              </a:rPr>
              <a:t> </a:t>
            </a:r>
            <a:r>
              <a:rPr lang="hu-HU" sz="4800" b="1" i="1" dirty="0" err="1">
                <a:solidFill>
                  <a:schemeClr val="tx1"/>
                </a:solidFill>
              </a:rPr>
              <a:t>parent</a:t>
            </a:r>
            <a:r>
              <a:rPr lang="hu-HU" sz="4800" b="1" i="1" dirty="0">
                <a:solidFill>
                  <a:schemeClr val="tx1"/>
                </a:solidFill>
              </a:rPr>
              <a:t> </a:t>
            </a:r>
            <a:r>
              <a:rPr lang="hu-HU" sz="4800" b="1" i="1" dirty="0" err="1">
                <a:solidFill>
                  <a:schemeClr val="tx1"/>
                </a:solidFill>
              </a:rPr>
              <a:t>molecule</a:t>
            </a:r>
            <a:r>
              <a:rPr lang="hu-HU" sz="4800" b="1" i="1" dirty="0">
                <a:solidFill>
                  <a:schemeClr val="tx1"/>
                </a:solidFill>
              </a:rPr>
              <a:t> is </a:t>
            </a:r>
            <a:r>
              <a:rPr lang="hu-HU" sz="4800" b="1" i="1" dirty="0" err="1">
                <a:solidFill>
                  <a:schemeClr val="tx1"/>
                </a:solidFill>
              </a:rPr>
              <a:t>collagen</a:t>
            </a:r>
            <a:r>
              <a:rPr lang="hu-HU" sz="4800" b="1" i="1" dirty="0">
                <a:solidFill>
                  <a:schemeClr val="tx1"/>
                </a:solidFill>
              </a:rPr>
              <a:t>, </a:t>
            </a:r>
            <a:r>
              <a:rPr lang="hu-HU" sz="4800" b="1" i="1" dirty="0" err="1">
                <a:solidFill>
                  <a:schemeClr val="tx1"/>
                </a:solidFill>
              </a:rPr>
              <a:t>the</a:t>
            </a:r>
            <a:r>
              <a:rPr lang="hu-HU" sz="4800" b="1" i="1" dirty="0">
                <a:solidFill>
                  <a:schemeClr val="tx1"/>
                </a:solidFill>
              </a:rPr>
              <a:t> most </a:t>
            </a:r>
            <a:r>
              <a:rPr lang="hu-HU" sz="4800" b="1" i="1" dirty="0" err="1">
                <a:solidFill>
                  <a:schemeClr val="tx1"/>
                </a:solidFill>
              </a:rPr>
              <a:t>abundant</a:t>
            </a:r>
            <a:r>
              <a:rPr lang="hu-HU" sz="4800" b="1" i="1" dirty="0">
                <a:solidFill>
                  <a:schemeClr val="tx1"/>
                </a:solidFill>
              </a:rPr>
              <a:t> protein in human body.</a:t>
            </a:r>
          </a:p>
        </p:txBody>
      </p:sp>
      <p:sp>
        <p:nvSpPr>
          <p:cNvPr id="14" name="Tartalom helye 13"/>
          <p:cNvSpPr>
            <a:spLocks noGrp="1"/>
          </p:cNvSpPr>
          <p:nvPr>
            <p:ph idx="1"/>
          </p:nvPr>
        </p:nvSpPr>
        <p:spPr>
          <a:xfrm>
            <a:off x="8458205" y="3785590"/>
            <a:ext cx="3282243" cy="4430889"/>
          </a:xfrm>
        </p:spPr>
        <p:txBody>
          <a:bodyPr rtlCol="0">
            <a:normAutofit lnSpcReduction="10000"/>
          </a:bodyPr>
          <a:lstStyle/>
          <a:p>
            <a:pPr algn="just">
              <a:lnSpc>
                <a:spcPct val="100000"/>
              </a:lnSpc>
            </a:pPr>
            <a:r>
              <a:rPr lang="en-US" sz="1800" b="1" dirty="0">
                <a:solidFill>
                  <a:schemeClr val="accent1"/>
                </a:solidFill>
                <a:latin typeface="Arial" panose="020B0604020202020204" pitchFamily="34" charset="0"/>
              </a:rPr>
              <a:t>Collagen</a:t>
            </a:r>
            <a:r>
              <a:rPr lang="en-US" sz="1800" dirty="0">
                <a:solidFill>
                  <a:schemeClr val="accent1"/>
                </a:solidFill>
                <a:latin typeface="Arial" panose="020B0604020202020204" pitchFamily="34" charset="0"/>
              </a:rPr>
              <a:t>, the most abundant structural protein in animals and humans, constitutes about 30% of the total protein content. It is primarily found in connective tissues, </a:t>
            </a:r>
            <a:r>
              <a:rPr lang="hu-HU" sz="1800" dirty="0" err="1">
                <a:solidFill>
                  <a:schemeClr val="accent1"/>
                </a:solidFill>
                <a:latin typeface="Arial" panose="020B0604020202020204" pitchFamily="34" charset="0"/>
              </a:rPr>
              <a:t>providing</a:t>
            </a:r>
            <a:r>
              <a:rPr lang="en-US" sz="1800" dirty="0">
                <a:solidFill>
                  <a:schemeClr val="accent1"/>
                </a:solidFill>
                <a:latin typeface="Arial" panose="020B0604020202020204" pitchFamily="34" charset="0"/>
              </a:rPr>
              <a:t> strength and flexibility. </a:t>
            </a:r>
            <a:endParaRPr lang="hu-HU" sz="1800" dirty="0">
              <a:solidFill>
                <a:schemeClr val="accent1"/>
              </a:solidFill>
              <a:latin typeface="Arial" panose="020B0604020202020204" pitchFamily="34" charset="0"/>
            </a:endParaRPr>
          </a:p>
          <a:p>
            <a:pPr algn="just">
              <a:lnSpc>
                <a:spcPct val="100000"/>
              </a:lnSpc>
            </a:pPr>
            <a:r>
              <a:rPr lang="hu-HU" sz="1800" dirty="0">
                <a:solidFill>
                  <a:schemeClr val="accent1"/>
                </a:solidFill>
                <a:latin typeface="Arial" panose="020B0604020202020204" pitchFamily="34" charset="0"/>
              </a:rPr>
              <a:t>The </a:t>
            </a:r>
            <a:r>
              <a:rPr lang="en-US" sz="1800" dirty="0">
                <a:solidFill>
                  <a:schemeClr val="accent1"/>
                </a:solidFill>
                <a:latin typeface="Arial" panose="020B0604020202020204" pitchFamily="34" charset="0"/>
              </a:rPr>
              <a:t>properties of gelatin are significantly influenced by factors such as the raw material, the age of the animal, the type of collagen, the processing method, the tissue type, and the species involved. </a:t>
            </a:r>
            <a:endParaRPr lang="hu-HU" sz="1800" dirty="0">
              <a:solidFill>
                <a:schemeClr val="accent1"/>
              </a:solidFill>
              <a:latin typeface="Arial" panose="020B0604020202020204" pitchFamily="34" charset="0"/>
            </a:endParaRPr>
          </a:p>
          <a:p>
            <a:pPr algn="just">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marL="0" indent="0">
              <a:lnSpc>
                <a:spcPct val="100000"/>
              </a:lnSpc>
              <a:buNone/>
            </a:pPr>
            <a:endParaRPr lang="en-US"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a:p>
            <a:pPr>
              <a:lnSpc>
                <a:spcPct val="100000"/>
              </a:lnSpc>
            </a:pPr>
            <a:endParaRPr lang="hu-HU" sz="1800" dirty="0">
              <a:solidFill>
                <a:schemeClr val="accent1"/>
              </a:solidFill>
              <a:latin typeface="Arial" panose="020B0604020202020204" pitchFamily="34" charset="0"/>
            </a:endParaRPr>
          </a:p>
        </p:txBody>
      </p:sp>
      <p:pic>
        <p:nvPicPr>
          <p:cNvPr id="3" name="Picture 2">
            <a:extLst>
              <a:ext uri="{FF2B5EF4-FFF2-40B4-BE49-F238E27FC236}">
                <a16:creationId xmlns:a16="http://schemas.microsoft.com/office/drawing/2014/main" id="{C657E687-061C-A7F8-4FCD-2B6AF106E596}"/>
              </a:ext>
            </a:extLst>
          </p:cNvPr>
          <p:cNvPicPr>
            <a:picLocks noChangeAspect="1"/>
          </p:cNvPicPr>
          <p:nvPr/>
        </p:nvPicPr>
        <p:blipFill>
          <a:blip r:embed="rId3"/>
          <a:stretch>
            <a:fillRect/>
          </a:stretch>
        </p:blipFill>
        <p:spPr>
          <a:xfrm>
            <a:off x="4106361" y="217025"/>
            <a:ext cx="4351844" cy="2033874"/>
          </a:xfrm>
          <a:prstGeom prst="rect">
            <a:avLst/>
          </a:prstGeom>
        </p:spPr>
      </p:pic>
      <p:graphicFrame>
        <p:nvGraphicFramePr>
          <p:cNvPr id="4" name="Diagram 3">
            <a:extLst>
              <a:ext uri="{FF2B5EF4-FFF2-40B4-BE49-F238E27FC236}">
                <a16:creationId xmlns:a16="http://schemas.microsoft.com/office/drawing/2014/main" id="{613628C2-6E63-E52E-0F96-112C2EDB7245}"/>
              </a:ext>
            </a:extLst>
          </p:cNvPr>
          <p:cNvGraphicFramePr/>
          <p:nvPr>
            <p:extLst>
              <p:ext uri="{D42A27DB-BD31-4B8C-83A1-F6EECF244321}">
                <p14:modId xmlns:p14="http://schemas.microsoft.com/office/powerpoint/2010/main" val="3119883346"/>
              </p:ext>
            </p:extLst>
          </p:nvPr>
        </p:nvGraphicFramePr>
        <p:xfrm>
          <a:off x="3417712" y="2415823"/>
          <a:ext cx="5342465" cy="42251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18443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a:extLst>
            <a:ext uri="{FF2B5EF4-FFF2-40B4-BE49-F238E27FC236}">
              <a16:creationId xmlns:a16="http://schemas.microsoft.com/office/drawing/2014/main" id="{00DCA7AB-8172-B79A-C491-5D9273A13C71}"/>
            </a:ext>
          </a:extLst>
        </p:cNvPr>
        <p:cNvGrpSpPr/>
        <p:nvPr/>
      </p:nvGrpSpPr>
      <p:grpSpPr>
        <a:xfrm>
          <a:off x="0" y="0"/>
          <a:ext cx="0" cy="0"/>
          <a:chOff x="0" y="0"/>
          <a:chExt cx="0" cy="0"/>
        </a:xfrm>
      </p:grpSpPr>
      <p:sp>
        <p:nvSpPr>
          <p:cNvPr id="13" name="Cím 12">
            <a:extLst>
              <a:ext uri="{FF2B5EF4-FFF2-40B4-BE49-F238E27FC236}">
                <a16:creationId xmlns:a16="http://schemas.microsoft.com/office/drawing/2014/main" id="{2C4D959A-03E7-3C23-875F-BECCA669A4C9}"/>
              </a:ext>
            </a:extLst>
          </p:cNvPr>
          <p:cNvSpPr>
            <a:spLocks noGrp="1"/>
          </p:cNvSpPr>
          <p:nvPr>
            <p:ph type="title"/>
          </p:nvPr>
        </p:nvSpPr>
        <p:spPr>
          <a:xfrm>
            <a:off x="252919" y="1123837"/>
            <a:ext cx="3487808" cy="4601183"/>
          </a:xfrm>
        </p:spPr>
        <p:txBody>
          <a:bodyPr rtlCol="0">
            <a:normAutofit/>
          </a:bodyPr>
          <a:lstStyle/>
          <a:p>
            <a:pPr rtl="0"/>
            <a:r>
              <a:rPr lang="hu-HU" sz="4400" b="1" i="1" dirty="0" err="1">
                <a:solidFill>
                  <a:schemeClr val="tx1"/>
                </a:solidFill>
              </a:rPr>
              <a:t>Gelatin</a:t>
            </a:r>
            <a:r>
              <a:rPr lang="hu-HU" sz="4400" b="1" i="1" dirty="0">
                <a:solidFill>
                  <a:schemeClr val="tx1"/>
                </a:solidFill>
              </a:rPr>
              <a:t> </a:t>
            </a:r>
            <a:r>
              <a:rPr lang="hu-HU" sz="4400" b="1" i="1" dirty="0" err="1">
                <a:solidFill>
                  <a:schemeClr val="tx1"/>
                </a:solidFill>
              </a:rPr>
              <a:t>production</a:t>
            </a:r>
            <a:r>
              <a:rPr lang="hu-HU" sz="4400" b="1" i="1" dirty="0">
                <a:solidFill>
                  <a:schemeClr val="tx1"/>
                </a:solidFill>
              </a:rPr>
              <a:t> </a:t>
            </a:r>
            <a:r>
              <a:rPr lang="hu-HU" sz="4400" b="1" i="1" dirty="0" err="1">
                <a:solidFill>
                  <a:schemeClr val="tx1"/>
                </a:solidFill>
              </a:rPr>
              <a:t>annually</a:t>
            </a:r>
            <a:r>
              <a:rPr lang="hu-HU" sz="4400" b="1" i="1" dirty="0">
                <a:solidFill>
                  <a:schemeClr val="tx1"/>
                </a:solidFill>
              </a:rPr>
              <a:t> (2021): </a:t>
            </a:r>
            <a:br>
              <a:rPr lang="hu-HU" sz="4400" b="1" i="1" dirty="0">
                <a:solidFill>
                  <a:schemeClr val="tx1"/>
                </a:solidFill>
              </a:rPr>
            </a:br>
            <a:r>
              <a:rPr lang="hu-HU" sz="4400" b="1" i="1" dirty="0">
                <a:solidFill>
                  <a:schemeClr val="tx1"/>
                </a:solidFill>
              </a:rPr>
              <a:t>677 200 </a:t>
            </a:r>
            <a:r>
              <a:rPr lang="hu-HU" sz="4400" b="1" i="1" dirty="0" err="1">
                <a:solidFill>
                  <a:schemeClr val="tx1"/>
                </a:solidFill>
              </a:rPr>
              <a:t>tons</a:t>
            </a:r>
            <a:endParaRPr lang="hu-HU" sz="4400" b="1" i="1" dirty="0">
              <a:solidFill>
                <a:schemeClr val="tx1"/>
              </a:solidFill>
            </a:endParaRPr>
          </a:p>
        </p:txBody>
      </p:sp>
      <p:graphicFrame>
        <p:nvGraphicFramePr>
          <p:cNvPr id="6" name="Content Placeholder 5">
            <a:extLst>
              <a:ext uri="{FF2B5EF4-FFF2-40B4-BE49-F238E27FC236}">
                <a16:creationId xmlns:a16="http://schemas.microsoft.com/office/drawing/2014/main" id="{6907C7BF-FA25-A802-E95B-13D4BE2EA5DA}"/>
              </a:ext>
            </a:extLst>
          </p:cNvPr>
          <p:cNvGraphicFramePr>
            <a:graphicFrameLocks noGrp="1"/>
          </p:cNvGraphicFramePr>
          <p:nvPr>
            <p:ph idx="1"/>
            <p:extLst>
              <p:ext uri="{D42A27DB-BD31-4B8C-83A1-F6EECF244321}">
                <p14:modId xmlns:p14="http://schemas.microsoft.com/office/powerpoint/2010/main" val="3987240670"/>
              </p:ext>
            </p:extLst>
          </p:nvPr>
        </p:nvGraphicFramePr>
        <p:xfrm>
          <a:off x="4341178" y="863790"/>
          <a:ext cx="7315200" cy="5121275"/>
        </p:xfrm>
        <a:graphic>
          <a:graphicData uri="http://schemas.openxmlformats.org/drawingml/2006/chart">
            <c:chart xmlns:c="http://schemas.openxmlformats.org/drawingml/2006/chart" xmlns:r="http://schemas.openxmlformats.org/officeDocument/2006/relationships" r:id="rId3"/>
          </a:graphicData>
        </a:graphic>
      </p:graphicFrame>
      <p:sp>
        <p:nvSpPr>
          <p:cNvPr id="8" name="Arrow: Up 7">
            <a:extLst>
              <a:ext uri="{FF2B5EF4-FFF2-40B4-BE49-F238E27FC236}">
                <a16:creationId xmlns:a16="http://schemas.microsoft.com/office/drawing/2014/main" id="{9CCCBFAD-E94C-BB1D-BA88-5584A12918FF}"/>
              </a:ext>
            </a:extLst>
          </p:cNvPr>
          <p:cNvSpPr/>
          <p:nvPr/>
        </p:nvSpPr>
        <p:spPr>
          <a:xfrm rot="4076598">
            <a:off x="8005268" y="2070177"/>
            <a:ext cx="514094" cy="1078486"/>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020118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80011"/>
            <a:ext cx="3869268" cy="6663690"/>
          </a:xfrm>
        </p:spPr>
        <p:txBody>
          <a:bodyPr rtlCol="0">
            <a:noAutofit/>
          </a:bodyPr>
          <a:lstStyle/>
          <a:p>
            <a:pPr algn="ctr" rtl="0"/>
            <a:r>
              <a:rPr lang="hu-HU" sz="4400" b="1" i="1" dirty="0" err="1">
                <a:solidFill>
                  <a:schemeClr val="tx1"/>
                </a:solidFill>
              </a:rPr>
              <a:t>Poultry</a:t>
            </a:r>
            <a:r>
              <a:rPr lang="hu-HU" sz="4400" b="1" i="1" dirty="0">
                <a:solidFill>
                  <a:schemeClr val="tx1"/>
                </a:solidFill>
              </a:rPr>
              <a:t> </a:t>
            </a:r>
            <a:r>
              <a:rPr lang="hu-HU" sz="4400" b="1" i="1" dirty="0" err="1">
                <a:solidFill>
                  <a:schemeClr val="tx1"/>
                </a:solidFill>
              </a:rPr>
              <a:t>meat</a:t>
            </a:r>
            <a:r>
              <a:rPr lang="hu-HU" sz="4400" b="1" i="1" dirty="0">
                <a:solidFill>
                  <a:schemeClr val="tx1"/>
                </a:solidFill>
              </a:rPr>
              <a:t> </a:t>
            </a:r>
            <a:r>
              <a:rPr lang="hu-HU" sz="4400" b="1" i="1" dirty="0" err="1">
                <a:solidFill>
                  <a:schemeClr val="tx1"/>
                </a:solidFill>
              </a:rPr>
              <a:t>consumption</a:t>
            </a:r>
            <a:r>
              <a:rPr lang="hu-HU" sz="4400" b="1" i="1" dirty="0">
                <a:solidFill>
                  <a:schemeClr val="tx1"/>
                </a:solidFill>
              </a:rPr>
              <a:t> is </a:t>
            </a:r>
            <a:r>
              <a:rPr lang="hu-HU" sz="4400" b="1" i="1" dirty="0" err="1">
                <a:solidFill>
                  <a:schemeClr val="tx1"/>
                </a:solidFill>
              </a:rPr>
              <a:t>yearly</a:t>
            </a:r>
            <a:r>
              <a:rPr lang="hu-HU" sz="4400" b="1" i="1" dirty="0">
                <a:solidFill>
                  <a:schemeClr val="tx1"/>
                </a:solidFill>
              </a:rPr>
              <a:t> </a:t>
            </a:r>
            <a:r>
              <a:rPr lang="hu-HU" sz="4400" b="1" i="1" dirty="0" err="1">
                <a:solidFill>
                  <a:schemeClr val="tx1"/>
                </a:solidFill>
              </a:rPr>
              <a:t>around</a:t>
            </a:r>
            <a:r>
              <a:rPr lang="hu-HU" sz="4400" b="1" i="1" dirty="0">
                <a:solidFill>
                  <a:schemeClr val="tx1"/>
                </a:solidFill>
              </a:rPr>
              <a:t> </a:t>
            </a:r>
            <a:r>
              <a:rPr lang="en-US" sz="4400" b="1" i="1" dirty="0">
                <a:solidFill>
                  <a:schemeClr val="tx1"/>
                </a:solidFill>
              </a:rPr>
              <a:t>12,</a:t>
            </a:r>
            <a:r>
              <a:rPr lang="hu-HU" sz="4400" b="1" i="1" dirty="0">
                <a:solidFill>
                  <a:schemeClr val="tx1"/>
                </a:solidFill>
              </a:rPr>
              <a:t>386</a:t>
            </a:r>
            <a:r>
              <a:rPr lang="en-US" sz="4400" b="1" i="1" dirty="0">
                <a:solidFill>
                  <a:schemeClr val="tx1"/>
                </a:solidFill>
              </a:rPr>
              <a:t> million tons </a:t>
            </a:r>
            <a:r>
              <a:rPr lang="hu-HU" sz="4400" b="1" i="1" dirty="0">
                <a:solidFill>
                  <a:schemeClr val="tx1"/>
                </a:solidFill>
              </a:rPr>
              <a:t>and </a:t>
            </a:r>
            <a:r>
              <a:rPr lang="hu-HU" sz="4400" b="1" i="1" dirty="0" err="1">
                <a:solidFill>
                  <a:schemeClr val="tx1"/>
                </a:solidFill>
              </a:rPr>
              <a:t>it</a:t>
            </a:r>
            <a:r>
              <a:rPr lang="hu-HU" sz="4400" b="1" i="1" dirty="0">
                <a:solidFill>
                  <a:schemeClr val="tx1"/>
                </a:solidFill>
              </a:rPr>
              <a:t> </a:t>
            </a:r>
            <a:r>
              <a:rPr lang="hu-HU" sz="4400" b="1" i="1" dirty="0" err="1">
                <a:solidFill>
                  <a:schemeClr val="tx1"/>
                </a:solidFill>
              </a:rPr>
              <a:t>continuously</a:t>
            </a:r>
            <a:r>
              <a:rPr lang="hu-HU" sz="4400" b="1" i="1" dirty="0">
                <a:solidFill>
                  <a:schemeClr val="tx1"/>
                </a:solidFill>
              </a:rPr>
              <a:t> </a:t>
            </a:r>
            <a:r>
              <a:rPr lang="hu-HU" sz="4400" b="1" i="1" dirty="0" err="1">
                <a:solidFill>
                  <a:schemeClr val="tx1"/>
                </a:solidFill>
              </a:rPr>
              <a:t>increasing</a:t>
            </a:r>
            <a:r>
              <a:rPr lang="hu-HU" sz="4400" b="1" i="1" dirty="0">
                <a:solidFill>
                  <a:schemeClr val="tx1"/>
                </a:solidFill>
              </a:rPr>
              <a:t>.</a:t>
            </a:r>
          </a:p>
        </p:txBody>
      </p:sp>
      <p:sp>
        <p:nvSpPr>
          <p:cNvPr id="14" name="Tartalom helye 13"/>
          <p:cNvSpPr>
            <a:spLocks noGrp="1"/>
          </p:cNvSpPr>
          <p:nvPr>
            <p:ph idx="1"/>
          </p:nvPr>
        </p:nvSpPr>
        <p:spPr/>
        <p:txBody>
          <a:bodyPr rtlCol="0">
            <a:normAutofit/>
          </a:bodyPr>
          <a:lstStyle/>
          <a:p>
            <a:pPr lvl="0" rtl="0"/>
            <a:endParaRPr lang="hu-HU" sz="2800" b="1" i="0" u="none" strike="noStrike" baseline="0" dirty="0">
              <a:solidFill>
                <a:schemeClr val="accent1"/>
              </a:solidFill>
              <a:latin typeface="Arial" panose="020B0604020202020204" pitchFamily="34" charset="0"/>
            </a:endParaRPr>
          </a:p>
          <a:p>
            <a:pPr lvl="0" rtl="0"/>
            <a:endParaRPr lang="hu-HU" sz="2800" b="1" dirty="0">
              <a:solidFill>
                <a:schemeClr val="accent1"/>
              </a:solidFill>
              <a:latin typeface="Arial" panose="020B0604020202020204" pitchFamily="34" charset="0"/>
            </a:endParaRPr>
          </a:p>
          <a:p>
            <a:pPr lvl="0" rtl="0"/>
            <a:endParaRPr lang="hu-HU" sz="2800" b="1" i="0" u="none" strike="noStrike" baseline="0" dirty="0">
              <a:solidFill>
                <a:schemeClr val="accent1"/>
              </a:solidFill>
              <a:latin typeface="Arial" panose="020B0604020202020204" pitchFamily="34" charset="0"/>
            </a:endParaRPr>
          </a:p>
          <a:p>
            <a:pPr lvl="0" rtl="0"/>
            <a:endParaRPr lang="en-US" sz="1800" b="0" i="0" u="none" strike="noStrike" baseline="0" dirty="0">
              <a:solidFill>
                <a:schemeClr val="accent1"/>
              </a:solidFill>
              <a:latin typeface="Arial" panose="020B0604020202020204" pitchFamily="34" charset="0"/>
            </a:endParaRPr>
          </a:p>
          <a:p>
            <a:pPr lvl="0" rtl="0"/>
            <a:r>
              <a:rPr lang="hu-HU" sz="1800" b="0" i="0" u="none" strike="noStrike" baseline="0" dirty="0" err="1">
                <a:solidFill>
                  <a:schemeClr val="accent1"/>
                </a:solidFill>
                <a:latin typeface="Arial" panose="020B0604020202020204" pitchFamily="34" charset="0"/>
              </a:rPr>
              <a:t>Yearly</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increasing</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consumption</a:t>
            </a:r>
            <a:endParaRPr lang="hu-HU" sz="1800" b="0" i="0" u="none" strike="noStrike" baseline="0" dirty="0">
              <a:solidFill>
                <a:schemeClr val="accent1"/>
              </a:solidFill>
              <a:latin typeface="Arial" panose="020B0604020202020204" pitchFamily="34" charset="0"/>
            </a:endParaRPr>
          </a:p>
          <a:p>
            <a:pPr lvl="0" rtl="0"/>
            <a:r>
              <a:rPr lang="hu-HU" sz="1800" b="0" i="0" u="none" strike="noStrike" baseline="0" dirty="0" err="1">
                <a:solidFill>
                  <a:schemeClr val="accent1"/>
                </a:solidFill>
                <a:latin typeface="Arial" panose="020B0604020202020204" pitchFamily="34" charset="0"/>
              </a:rPr>
              <a:t>Huge</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potential</a:t>
            </a:r>
            <a:r>
              <a:rPr lang="hu-HU" sz="1800" dirty="0" err="1">
                <a:solidFill>
                  <a:schemeClr val="accent1"/>
                </a:solidFill>
                <a:latin typeface="Arial" panose="020B0604020202020204" pitchFamily="34" charset="0"/>
              </a:rPr>
              <a:t>s</a:t>
            </a:r>
            <a:r>
              <a:rPr lang="hu-HU" sz="1800" dirty="0">
                <a:solidFill>
                  <a:schemeClr val="accent1"/>
                </a:solidFill>
                <a:latin typeface="Arial" panose="020B0604020202020204" pitchFamily="34" charset="0"/>
              </a:rPr>
              <a:t> in </a:t>
            </a:r>
            <a:r>
              <a:rPr lang="hu-HU" sz="1800" dirty="0" err="1">
                <a:solidFill>
                  <a:schemeClr val="accent1"/>
                </a:solidFill>
                <a:latin typeface="Arial" panose="020B0604020202020204" pitchFamily="34" charset="0"/>
              </a:rPr>
              <a:t>its</a:t>
            </a:r>
            <a:r>
              <a:rPr lang="hu-HU" sz="180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by-products</a:t>
            </a:r>
            <a:r>
              <a:rPr lang="hu-HU" sz="1800" b="0" i="0" u="none" strike="noStrike" baseline="0" dirty="0">
                <a:solidFill>
                  <a:schemeClr val="accent1"/>
                </a:solidFill>
                <a:latin typeface="Arial" panose="020B0604020202020204" pitchFamily="34" charset="0"/>
              </a:rPr>
              <a:t> </a:t>
            </a:r>
          </a:p>
          <a:p>
            <a:pPr lvl="0" rtl="0"/>
            <a:r>
              <a:rPr lang="hu-HU" sz="1800" b="0" i="0" u="none" strike="noStrike" baseline="0" dirty="0" err="1">
                <a:solidFill>
                  <a:schemeClr val="accent1"/>
                </a:solidFill>
                <a:latin typeface="Arial" panose="020B0604020202020204" pitchFamily="34" charset="0"/>
              </a:rPr>
              <a:t>Not</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well</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discovered</a:t>
            </a:r>
            <a:r>
              <a:rPr lang="hu-HU" sz="1800" b="0" i="0" u="none" strike="noStrike" baseline="0" dirty="0">
                <a:solidFill>
                  <a:schemeClr val="accent1"/>
                </a:solidFill>
                <a:latin typeface="Arial" panose="020B0604020202020204" pitchFamily="34" charset="0"/>
              </a:rPr>
              <a:t> </a:t>
            </a:r>
            <a:r>
              <a:rPr lang="hu-HU" sz="1800" b="0" i="0" u="none" strike="noStrike" baseline="0" dirty="0" err="1">
                <a:solidFill>
                  <a:schemeClr val="accent1"/>
                </a:solidFill>
                <a:latin typeface="Arial" panose="020B0604020202020204" pitchFamily="34" charset="0"/>
              </a:rPr>
              <a:t>by</a:t>
            </a:r>
            <a:r>
              <a:rPr lang="hu-HU" sz="1800" dirty="0" err="1">
                <a:solidFill>
                  <a:schemeClr val="accent1"/>
                </a:solidFill>
                <a:latin typeface="Arial" panose="020B0604020202020204" pitchFamily="34" charset="0"/>
              </a:rPr>
              <a:t>-product</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chicken</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deboner</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residue</a:t>
            </a:r>
            <a:endParaRPr lang="hu-HU" sz="1800" dirty="0">
              <a:solidFill>
                <a:schemeClr val="accent1"/>
              </a:solidFill>
              <a:latin typeface="Arial" panose="020B0604020202020204" pitchFamily="34" charset="0"/>
            </a:endParaRPr>
          </a:p>
          <a:p>
            <a:r>
              <a:rPr lang="en-US" sz="1800" b="1" i="1" u="none" strike="noStrike" baseline="0" dirty="0">
                <a:solidFill>
                  <a:schemeClr val="accent1"/>
                </a:solidFill>
                <a:latin typeface="Arial" panose="020B0604020202020204" pitchFamily="34" charset="0"/>
              </a:rPr>
              <a:t>Chicken </a:t>
            </a:r>
            <a:r>
              <a:rPr lang="en-US" sz="1800" b="1" i="1" u="none" strike="noStrike" baseline="0" dirty="0" err="1">
                <a:solidFill>
                  <a:schemeClr val="accent1"/>
                </a:solidFill>
                <a:latin typeface="Arial" panose="020B0604020202020204" pitchFamily="34" charset="0"/>
              </a:rPr>
              <a:t>deboner</a:t>
            </a:r>
            <a:r>
              <a:rPr lang="en-US" sz="1800" b="1" i="1" u="none" strike="noStrike" baseline="0" dirty="0">
                <a:solidFill>
                  <a:schemeClr val="accent1"/>
                </a:solidFill>
                <a:latin typeface="Arial" panose="020B0604020202020204" pitchFamily="34" charset="0"/>
              </a:rPr>
              <a:t> residues</a:t>
            </a:r>
            <a:r>
              <a:rPr lang="hu-HU" sz="1800" b="1" i="1" u="none" strike="noStrike" baseline="0" dirty="0">
                <a:solidFill>
                  <a:schemeClr val="accent1"/>
                </a:solidFill>
                <a:latin typeface="Arial" panose="020B0604020202020204" pitchFamily="34" charset="0"/>
              </a:rPr>
              <a:t> (CDR)</a:t>
            </a:r>
            <a:r>
              <a:rPr lang="en-US" sz="1800" b="1" i="1" u="none" strike="noStrike" baseline="0" dirty="0">
                <a:solidFill>
                  <a:schemeClr val="accent1"/>
                </a:solidFill>
                <a:latin typeface="Arial" panose="020B0604020202020204" pitchFamily="34" charset="0"/>
              </a:rPr>
              <a:t> </a:t>
            </a:r>
            <a:r>
              <a:rPr lang="hu-HU" sz="1800" b="0" i="1" u="none" strike="noStrike" baseline="0" dirty="0">
                <a:solidFill>
                  <a:schemeClr val="accent1"/>
                </a:solidFill>
                <a:latin typeface="Arial" panose="020B0604020202020204" pitchFamily="34" charset="0"/>
              </a:rPr>
              <a:t>”</a:t>
            </a:r>
            <a:r>
              <a:rPr lang="en-US" sz="1800" b="0" i="1" u="none" strike="noStrike" baseline="0" dirty="0">
                <a:solidFill>
                  <a:schemeClr val="accent1"/>
                </a:solidFill>
                <a:latin typeface="Arial" panose="020B0604020202020204" pitchFamily="34" charset="0"/>
              </a:rPr>
              <a:t>are parts from chicken waste, where meat is separated from a slurry of ground meat and bones using pressure in a mechanical </a:t>
            </a:r>
            <a:r>
              <a:rPr lang="en-US" sz="1800" b="0" i="1" u="none" strike="noStrike" baseline="0" dirty="0" err="1">
                <a:solidFill>
                  <a:schemeClr val="accent1"/>
                </a:solidFill>
                <a:latin typeface="Arial" panose="020B0604020202020204" pitchFamily="34" charset="0"/>
              </a:rPr>
              <a:t>deboner</a:t>
            </a:r>
            <a:r>
              <a:rPr lang="hu-HU" sz="1800" b="0" i="1" u="none" strike="noStrike" baseline="0" dirty="0">
                <a:solidFill>
                  <a:schemeClr val="accent1"/>
                </a:solidFill>
                <a:latin typeface="Arial" panose="020B0604020202020204" pitchFamily="34" charset="0"/>
              </a:rPr>
              <a:t>.”</a:t>
            </a:r>
          </a:p>
          <a:p>
            <a:r>
              <a:rPr lang="en-US" sz="1800" b="0" i="0" u="none" strike="noStrike" baseline="0" dirty="0">
                <a:solidFill>
                  <a:schemeClr val="accent1"/>
                </a:solidFill>
                <a:latin typeface="Arial" panose="020B0604020202020204" pitchFamily="34" charset="0"/>
              </a:rPr>
              <a:t>Typically,</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chicken</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deboner</a:t>
            </a:r>
            <a:r>
              <a:rPr lang="hu-HU" sz="1800" dirty="0">
                <a:solidFill>
                  <a:schemeClr val="accent1"/>
                </a:solidFill>
                <a:latin typeface="Arial" panose="020B0604020202020204" pitchFamily="34" charset="0"/>
              </a:rPr>
              <a:t> </a:t>
            </a:r>
            <a:r>
              <a:rPr lang="hu-HU" sz="1800" dirty="0" err="1">
                <a:solidFill>
                  <a:schemeClr val="accent1"/>
                </a:solidFill>
                <a:latin typeface="Arial" panose="020B0604020202020204" pitchFamily="34" charset="0"/>
              </a:rPr>
              <a:t>residues</a:t>
            </a:r>
            <a:r>
              <a:rPr lang="hu-HU" sz="1800" dirty="0">
                <a:solidFill>
                  <a:schemeClr val="accent1"/>
                </a:solidFill>
                <a:latin typeface="Arial" panose="020B0604020202020204" pitchFamily="34" charset="0"/>
              </a:rPr>
              <a:t> </a:t>
            </a:r>
            <a:r>
              <a:rPr lang="en-US" sz="1800" b="0" i="0" u="none" strike="noStrike" baseline="0" dirty="0">
                <a:solidFill>
                  <a:schemeClr val="accent1"/>
                </a:solidFill>
                <a:latin typeface="Arial" panose="020B0604020202020204" pitchFamily="34" charset="0"/>
              </a:rPr>
              <a:t>consist of about 20% protein, of which approximately 30-40% is collagen </a:t>
            </a:r>
            <a:endParaRPr lang="hu-HU" sz="1800" b="0" i="0" u="none" strike="noStrike" baseline="0" dirty="0">
              <a:solidFill>
                <a:schemeClr val="accent1"/>
              </a:solidFill>
              <a:latin typeface="Arial" panose="020B0604020202020204" pitchFamily="34" charset="0"/>
            </a:endParaRPr>
          </a:p>
        </p:txBody>
      </p:sp>
      <p:graphicFrame>
        <p:nvGraphicFramePr>
          <p:cNvPr id="5" name="Diagram 4">
            <a:extLst>
              <a:ext uri="{FF2B5EF4-FFF2-40B4-BE49-F238E27FC236}">
                <a16:creationId xmlns:a16="http://schemas.microsoft.com/office/drawing/2014/main" id="{9F0DA7C9-1873-9BA7-EB63-37702B6CDA9D}"/>
              </a:ext>
            </a:extLst>
          </p:cNvPr>
          <p:cNvGraphicFramePr/>
          <p:nvPr>
            <p:extLst>
              <p:ext uri="{D42A27DB-BD31-4B8C-83A1-F6EECF244321}">
                <p14:modId xmlns:p14="http://schemas.microsoft.com/office/powerpoint/2010/main" val="614294985"/>
              </p:ext>
            </p:extLst>
          </p:nvPr>
        </p:nvGraphicFramePr>
        <p:xfrm>
          <a:off x="7066846" y="2"/>
          <a:ext cx="4684888" cy="3428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534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1009494"/>
            <a:ext cx="3869267" cy="5120640"/>
          </a:xfrm>
        </p:spPr>
        <p:txBody>
          <a:bodyPr rtlCol="0">
            <a:noAutofit/>
          </a:bodyPr>
          <a:lstStyle/>
          <a:p>
            <a:pPr algn="ctr" rtl="0"/>
            <a:r>
              <a:rPr lang="hu-HU" sz="3900" b="1" i="1" dirty="0" err="1">
                <a:solidFill>
                  <a:schemeClr val="tx1"/>
                </a:solidFill>
              </a:rPr>
              <a:t>Yearly</a:t>
            </a:r>
            <a:r>
              <a:rPr lang="hu-HU" sz="3900" b="1" i="1" dirty="0">
                <a:solidFill>
                  <a:schemeClr val="tx1"/>
                </a:solidFill>
              </a:rPr>
              <a:t> </a:t>
            </a:r>
            <a:r>
              <a:rPr lang="hu-HU" sz="3900" b="1" i="1" dirty="0" err="1">
                <a:solidFill>
                  <a:schemeClr val="tx1"/>
                </a:solidFill>
              </a:rPr>
              <a:t>food</a:t>
            </a:r>
            <a:r>
              <a:rPr lang="hu-HU" sz="3900" b="1" i="1" dirty="0">
                <a:solidFill>
                  <a:schemeClr val="tx1"/>
                </a:solidFill>
              </a:rPr>
              <a:t> </a:t>
            </a:r>
            <a:r>
              <a:rPr lang="hu-HU" sz="3900" b="1" i="1" dirty="0" err="1">
                <a:solidFill>
                  <a:schemeClr val="tx1"/>
                </a:solidFill>
              </a:rPr>
              <a:t>waste</a:t>
            </a:r>
            <a:r>
              <a:rPr lang="hu-HU" sz="3900" b="1" i="1" dirty="0">
                <a:solidFill>
                  <a:schemeClr val="tx1"/>
                </a:solidFill>
              </a:rPr>
              <a:t> in </a:t>
            </a:r>
            <a:r>
              <a:rPr lang="hu-HU" sz="3900" b="1" i="1" dirty="0" err="1">
                <a:solidFill>
                  <a:schemeClr val="tx1"/>
                </a:solidFill>
              </a:rPr>
              <a:t>the</a:t>
            </a:r>
            <a:r>
              <a:rPr lang="hu-HU" sz="3900" b="1" i="1" dirty="0">
                <a:solidFill>
                  <a:schemeClr val="tx1"/>
                </a:solidFill>
              </a:rPr>
              <a:t> </a:t>
            </a:r>
            <a:r>
              <a:rPr lang="hu-HU" sz="3900" b="1" i="1" dirty="0" err="1">
                <a:solidFill>
                  <a:schemeClr val="tx1"/>
                </a:solidFill>
              </a:rPr>
              <a:t>Czech</a:t>
            </a:r>
            <a:r>
              <a:rPr lang="hu-HU" sz="3900" b="1" i="1" dirty="0">
                <a:solidFill>
                  <a:schemeClr val="tx1"/>
                </a:solidFill>
              </a:rPr>
              <a:t> </a:t>
            </a:r>
            <a:r>
              <a:rPr lang="hu-HU" sz="3900" b="1" i="1" dirty="0" err="1">
                <a:solidFill>
                  <a:schemeClr val="tx1"/>
                </a:solidFill>
              </a:rPr>
              <a:t>Republic</a:t>
            </a:r>
            <a:r>
              <a:rPr lang="hu-HU" sz="3900" b="1" i="1" dirty="0">
                <a:solidFill>
                  <a:schemeClr val="tx1"/>
                </a:solidFill>
              </a:rPr>
              <a:t> (2022): </a:t>
            </a:r>
            <a:br>
              <a:rPr lang="hu-HU" sz="3900" b="1" i="1" dirty="0">
                <a:solidFill>
                  <a:schemeClr val="tx1"/>
                </a:solidFill>
              </a:rPr>
            </a:br>
            <a:r>
              <a:rPr lang="de-DE" sz="3900" b="1" i="1" dirty="0">
                <a:solidFill>
                  <a:schemeClr val="tx1"/>
                </a:solidFill>
              </a:rPr>
              <a:t>1 080 608 </a:t>
            </a:r>
            <a:r>
              <a:rPr lang="hu-HU" sz="3900" b="1" i="1" dirty="0" err="1">
                <a:solidFill>
                  <a:schemeClr val="tx1"/>
                </a:solidFill>
              </a:rPr>
              <a:t>tons</a:t>
            </a:r>
            <a:br>
              <a:rPr lang="hu-HU" sz="4000" b="1" i="1" dirty="0">
                <a:solidFill>
                  <a:schemeClr val="tx1"/>
                </a:solidFill>
              </a:rPr>
            </a:br>
            <a:endParaRPr lang="hu-HU" sz="4000" b="1" i="1" dirty="0">
              <a:solidFill>
                <a:schemeClr val="tx1"/>
              </a:solidFill>
            </a:endParaRPr>
          </a:p>
        </p:txBody>
      </p:sp>
      <p:sp>
        <p:nvSpPr>
          <p:cNvPr id="14" name="Tartalom helye 13"/>
          <p:cNvSpPr>
            <a:spLocks noGrp="1"/>
          </p:cNvSpPr>
          <p:nvPr>
            <p:ph idx="1"/>
          </p:nvPr>
        </p:nvSpPr>
        <p:spPr>
          <a:xfrm>
            <a:off x="4128912" y="868680"/>
            <a:ext cx="7315200" cy="5120640"/>
          </a:xfrm>
        </p:spPr>
        <p:txBody>
          <a:bodyPr rtlCol="0"/>
          <a:lstStyle/>
          <a:p>
            <a:r>
              <a:rPr lang="hu-HU" sz="2800" b="1" dirty="0">
                <a:solidFill>
                  <a:schemeClr val="accent1"/>
                </a:solidFill>
              </a:rPr>
              <a:t>5687 </a:t>
            </a:r>
            <a:r>
              <a:rPr lang="hu-HU" sz="2800" b="1" dirty="0" err="1">
                <a:solidFill>
                  <a:schemeClr val="accent1"/>
                </a:solidFill>
              </a:rPr>
              <a:t>times</a:t>
            </a:r>
            <a:r>
              <a:rPr lang="hu-HU" sz="2800" b="1" dirty="0">
                <a:solidFill>
                  <a:schemeClr val="accent1"/>
                </a:solidFill>
              </a:rPr>
              <a:t> </a:t>
            </a:r>
            <a:r>
              <a:rPr lang="hu-HU" sz="2800" b="1" dirty="0" err="1">
                <a:solidFill>
                  <a:schemeClr val="accent1"/>
                </a:solidFill>
              </a:rPr>
              <a:t>heavier</a:t>
            </a:r>
            <a:r>
              <a:rPr lang="hu-HU" sz="2800" b="1" dirty="0">
                <a:solidFill>
                  <a:schemeClr val="accent1"/>
                </a:solidFill>
              </a:rPr>
              <a:t> </a:t>
            </a:r>
            <a:r>
              <a:rPr lang="hu-HU" sz="2800" b="1" dirty="0" err="1">
                <a:solidFill>
                  <a:schemeClr val="accent1"/>
                </a:solidFill>
              </a:rPr>
              <a:t>than</a:t>
            </a:r>
            <a:r>
              <a:rPr lang="hu-HU" sz="2800" b="1" dirty="0">
                <a:solidFill>
                  <a:schemeClr val="accent1"/>
                </a:solidFill>
              </a:rPr>
              <a:t> </a:t>
            </a:r>
            <a:r>
              <a:rPr lang="hu-HU" sz="2800" b="1" dirty="0" err="1">
                <a:solidFill>
                  <a:schemeClr val="accent1"/>
                </a:solidFill>
              </a:rPr>
              <a:t>the</a:t>
            </a:r>
            <a:r>
              <a:rPr lang="hu-HU" sz="2800" b="1" dirty="0">
                <a:solidFill>
                  <a:schemeClr val="accent1"/>
                </a:solidFill>
              </a:rPr>
              <a:t> </a:t>
            </a:r>
            <a:r>
              <a:rPr lang="hu-HU" sz="2800" b="1" dirty="0" err="1">
                <a:solidFill>
                  <a:schemeClr val="accent1"/>
                </a:solidFill>
              </a:rPr>
              <a:t>heaviest</a:t>
            </a:r>
            <a:r>
              <a:rPr lang="hu-HU" sz="2800" b="1" dirty="0">
                <a:solidFill>
                  <a:schemeClr val="accent1"/>
                </a:solidFill>
              </a:rPr>
              <a:t> </a:t>
            </a:r>
            <a:r>
              <a:rPr lang="hu-HU" sz="2800" b="1" dirty="0" err="1">
                <a:solidFill>
                  <a:schemeClr val="accent1"/>
                </a:solidFill>
              </a:rPr>
              <a:t>animal</a:t>
            </a:r>
            <a:r>
              <a:rPr lang="hu-HU" sz="2800" b="1" dirty="0">
                <a:solidFill>
                  <a:schemeClr val="accent1"/>
                </a:solidFill>
              </a:rPr>
              <a:t> </a:t>
            </a:r>
            <a:r>
              <a:rPr lang="hu-HU" sz="2800" b="1" dirty="0" err="1">
                <a:solidFill>
                  <a:schemeClr val="accent1"/>
                </a:solidFill>
              </a:rPr>
              <a:t>on</a:t>
            </a:r>
            <a:r>
              <a:rPr lang="hu-HU" sz="2800" b="1" dirty="0">
                <a:solidFill>
                  <a:schemeClr val="accent1"/>
                </a:solidFill>
              </a:rPr>
              <a:t> </a:t>
            </a:r>
            <a:r>
              <a:rPr lang="hu-HU" sz="2800" b="1" dirty="0" err="1">
                <a:solidFill>
                  <a:schemeClr val="accent1"/>
                </a:solidFill>
              </a:rPr>
              <a:t>Earth</a:t>
            </a:r>
            <a:r>
              <a:rPr lang="hu-HU" sz="2800" b="1" dirty="0">
                <a:solidFill>
                  <a:schemeClr val="accent1"/>
                </a:solidFill>
              </a:rPr>
              <a:t>, </a:t>
            </a:r>
            <a:r>
              <a:rPr lang="hu-HU" sz="2800" b="1" dirty="0" err="1">
                <a:solidFill>
                  <a:schemeClr val="accent1"/>
                </a:solidFill>
              </a:rPr>
              <a:t>the</a:t>
            </a:r>
            <a:r>
              <a:rPr lang="hu-HU" sz="2800" b="1" dirty="0">
                <a:solidFill>
                  <a:schemeClr val="accent1"/>
                </a:solidFill>
              </a:rPr>
              <a:t> </a:t>
            </a:r>
            <a:r>
              <a:rPr lang="hu-HU" sz="2800" b="1" dirty="0" err="1">
                <a:solidFill>
                  <a:schemeClr val="accent1"/>
                </a:solidFill>
              </a:rPr>
              <a:t>Antarctic</a:t>
            </a:r>
            <a:r>
              <a:rPr lang="hu-HU" sz="2800" b="1" dirty="0">
                <a:solidFill>
                  <a:schemeClr val="accent1"/>
                </a:solidFill>
              </a:rPr>
              <a:t> </a:t>
            </a:r>
            <a:r>
              <a:rPr lang="hu-HU" sz="2800" b="1" dirty="0" err="1">
                <a:solidFill>
                  <a:schemeClr val="accent1"/>
                </a:solidFill>
              </a:rPr>
              <a:t>blue</a:t>
            </a:r>
            <a:r>
              <a:rPr lang="hu-HU" sz="2800" b="1" dirty="0">
                <a:solidFill>
                  <a:schemeClr val="accent1"/>
                </a:solidFill>
              </a:rPr>
              <a:t> </a:t>
            </a:r>
            <a:r>
              <a:rPr lang="hu-HU" sz="2800" b="1" dirty="0" err="1">
                <a:solidFill>
                  <a:schemeClr val="accent1"/>
                </a:solidFill>
              </a:rPr>
              <a:t>whale</a:t>
            </a:r>
            <a:r>
              <a:rPr lang="hu-HU" sz="2800" b="1" dirty="0">
                <a:solidFill>
                  <a:schemeClr val="accent1"/>
                </a:solidFill>
              </a:rPr>
              <a:t> (~190 t)</a:t>
            </a:r>
            <a:endParaRPr lang="hu-HU" sz="2800" b="1" i="0" dirty="0">
              <a:solidFill>
                <a:schemeClr val="accent1"/>
              </a:solidFill>
              <a:effectLst/>
            </a:endParaRPr>
          </a:p>
          <a:p>
            <a:pPr lvl="0" rtl="0"/>
            <a:r>
              <a:rPr lang="en-US" sz="2800" b="1" i="0" dirty="0">
                <a:solidFill>
                  <a:schemeClr val="accent1"/>
                </a:solidFill>
                <a:effectLst/>
              </a:rPr>
              <a:t>Primary production</a:t>
            </a:r>
            <a:r>
              <a:rPr lang="en-US" sz="2800" b="0" i="0" dirty="0">
                <a:solidFill>
                  <a:schemeClr val="accent1"/>
                </a:solidFill>
                <a:effectLst/>
              </a:rPr>
              <a:t>: </a:t>
            </a:r>
            <a:r>
              <a:rPr lang="hu-HU" sz="2800" b="0" i="0" dirty="0">
                <a:solidFill>
                  <a:schemeClr val="accent1"/>
                </a:solidFill>
                <a:effectLst/>
              </a:rPr>
              <a:t>2.8 %</a:t>
            </a:r>
          </a:p>
          <a:p>
            <a:pPr lvl="0" rtl="0"/>
            <a:r>
              <a:rPr lang="en-US" sz="2800" b="1" i="0" dirty="0">
                <a:solidFill>
                  <a:schemeClr val="accent1"/>
                </a:solidFill>
                <a:effectLst/>
              </a:rPr>
              <a:t>Processing and manufacturing</a:t>
            </a:r>
            <a:r>
              <a:rPr lang="en-US" sz="2800" b="0" i="0" dirty="0">
                <a:solidFill>
                  <a:schemeClr val="accent1"/>
                </a:solidFill>
                <a:effectLst/>
              </a:rPr>
              <a:t>: </a:t>
            </a:r>
            <a:r>
              <a:rPr lang="hu-HU" sz="2800" b="0" i="0" dirty="0">
                <a:solidFill>
                  <a:schemeClr val="accent1"/>
                </a:solidFill>
                <a:effectLst/>
              </a:rPr>
              <a:t>10.3 %</a:t>
            </a:r>
          </a:p>
          <a:p>
            <a:pPr lvl="0" rtl="0"/>
            <a:r>
              <a:rPr lang="en-US" sz="2800" b="1" i="0" dirty="0">
                <a:solidFill>
                  <a:schemeClr val="accent1"/>
                </a:solidFill>
                <a:effectLst/>
              </a:rPr>
              <a:t>Retail and other distribution of food</a:t>
            </a:r>
            <a:r>
              <a:rPr lang="en-US" sz="2800" b="0" i="0" dirty="0">
                <a:solidFill>
                  <a:schemeClr val="accent1"/>
                </a:solidFill>
                <a:effectLst/>
              </a:rPr>
              <a:t>: </a:t>
            </a:r>
            <a:r>
              <a:rPr lang="hu-HU" sz="2800" b="0" i="0" dirty="0">
                <a:solidFill>
                  <a:schemeClr val="accent1"/>
                </a:solidFill>
                <a:effectLst/>
              </a:rPr>
              <a:t>6.6 %</a:t>
            </a:r>
          </a:p>
          <a:p>
            <a:pPr lvl="0" rtl="0"/>
            <a:r>
              <a:rPr lang="en-US" sz="2800" b="1" i="0" dirty="0">
                <a:solidFill>
                  <a:schemeClr val="accent1"/>
                </a:solidFill>
                <a:effectLst/>
              </a:rPr>
              <a:t>Restaurants and food services</a:t>
            </a:r>
            <a:r>
              <a:rPr lang="en-US" sz="2800" b="0" i="0" dirty="0">
                <a:solidFill>
                  <a:schemeClr val="accent1"/>
                </a:solidFill>
                <a:effectLst/>
              </a:rPr>
              <a:t>: </a:t>
            </a:r>
            <a:r>
              <a:rPr lang="hu-HU" sz="2800" b="0" i="0" dirty="0">
                <a:solidFill>
                  <a:schemeClr val="accent1"/>
                </a:solidFill>
                <a:effectLst/>
              </a:rPr>
              <a:t>3.9 %</a:t>
            </a:r>
          </a:p>
          <a:p>
            <a:pPr lvl="0" rtl="0"/>
            <a:r>
              <a:rPr lang="en-US" sz="2800" b="1" i="0" dirty="0">
                <a:solidFill>
                  <a:schemeClr val="accent1"/>
                </a:solidFill>
                <a:effectLst/>
              </a:rPr>
              <a:t>Households</a:t>
            </a:r>
            <a:r>
              <a:rPr lang="en-US" sz="2800" b="0" i="0" dirty="0">
                <a:solidFill>
                  <a:schemeClr val="accent1"/>
                </a:solidFill>
                <a:effectLst/>
              </a:rPr>
              <a:t>: </a:t>
            </a:r>
            <a:r>
              <a:rPr lang="hu-HU" sz="2800" b="0" i="0" dirty="0">
                <a:solidFill>
                  <a:schemeClr val="accent1"/>
                </a:solidFill>
                <a:effectLst/>
              </a:rPr>
              <a:t>76.4 %</a:t>
            </a:r>
          </a:p>
          <a:p>
            <a:pPr marL="0" lvl="0" indent="0" rtl="0">
              <a:buNone/>
            </a:pPr>
            <a:endParaRPr lang="hu-HU" dirty="0">
              <a:solidFill>
                <a:srgbClr val="212529"/>
              </a:solidFill>
              <a:latin typeface="-apple-system"/>
            </a:endParaRPr>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rgbClr val="FDFCF9"/>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B9530BB0-0559-1AFB-0CD8-FDD3B60B6F24}"/>
              </a:ext>
            </a:extLst>
          </p:cNvPr>
          <p:cNvSpPr/>
          <p:nvPr/>
        </p:nvSpPr>
        <p:spPr>
          <a:xfrm>
            <a:off x="4273355" y="696661"/>
            <a:ext cx="2947481" cy="585216"/>
          </a:xfrm>
          <a:prstGeom prst="flowChartProcess">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sz="3200" b="1" dirty="0" err="1">
                <a:solidFill>
                  <a:schemeClr val="accent1"/>
                </a:solidFill>
              </a:rPr>
              <a:t>Discarding</a:t>
            </a:r>
            <a:r>
              <a:rPr lang="hu-HU" sz="3200" b="1" dirty="0">
                <a:solidFill>
                  <a:schemeClr val="accent1"/>
                </a:solidFill>
              </a:rPr>
              <a:t> </a:t>
            </a:r>
            <a:r>
              <a:rPr lang="hu-HU" sz="3200" b="1" dirty="0" err="1">
                <a:solidFill>
                  <a:schemeClr val="accent1"/>
                </a:solidFill>
              </a:rPr>
              <a:t>food</a:t>
            </a:r>
            <a:endParaRPr lang="hu-HU" sz="3200" b="1" dirty="0">
              <a:solidFill>
                <a:schemeClr val="accent1"/>
              </a:solidFill>
            </a:endParaRPr>
          </a:p>
        </p:txBody>
      </p:sp>
      <p:sp>
        <p:nvSpPr>
          <p:cNvPr id="5" name="Flowchart: Process 4">
            <a:extLst>
              <a:ext uri="{FF2B5EF4-FFF2-40B4-BE49-F238E27FC236}">
                <a16:creationId xmlns:a16="http://schemas.microsoft.com/office/drawing/2014/main" id="{89D2EAB0-7887-D584-D91C-FF64942200F1}"/>
              </a:ext>
            </a:extLst>
          </p:cNvPr>
          <p:cNvSpPr/>
          <p:nvPr/>
        </p:nvSpPr>
        <p:spPr>
          <a:xfrm>
            <a:off x="8561948" y="1061277"/>
            <a:ext cx="2374220" cy="2068830"/>
          </a:xfrm>
          <a:prstGeom prst="flowChartProcess">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sz="2400" b="1" u="sng" dirty="0" err="1">
                <a:solidFill>
                  <a:schemeClr val="tx1"/>
                </a:solidFill>
              </a:rPr>
              <a:t>Waste</a:t>
            </a:r>
            <a:r>
              <a:rPr lang="hu-HU" sz="2400" b="1" u="sng" dirty="0">
                <a:solidFill>
                  <a:schemeClr val="tx1"/>
                </a:solidFill>
              </a:rPr>
              <a:t>:</a:t>
            </a:r>
          </a:p>
          <a:p>
            <a:pPr marL="285750" indent="-285750">
              <a:buFontTx/>
              <a:buChar char="-"/>
            </a:pPr>
            <a:r>
              <a:rPr lang="hu-HU" sz="2400" dirty="0" err="1">
                <a:solidFill>
                  <a:schemeClr val="tx1"/>
                </a:solidFill>
              </a:rPr>
              <a:t>Energy</a:t>
            </a:r>
            <a:endParaRPr lang="hu-HU" sz="2400" dirty="0">
              <a:solidFill>
                <a:schemeClr val="tx1"/>
              </a:solidFill>
            </a:endParaRPr>
          </a:p>
          <a:p>
            <a:pPr marL="285750" indent="-285750">
              <a:buFontTx/>
              <a:buChar char="-"/>
            </a:pPr>
            <a:r>
              <a:rPr lang="hu-HU" sz="2400" dirty="0" err="1">
                <a:solidFill>
                  <a:schemeClr val="tx1"/>
                </a:solidFill>
              </a:rPr>
              <a:t>Water</a:t>
            </a:r>
            <a:endParaRPr lang="hu-HU" sz="2400" dirty="0">
              <a:solidFill>
                <a:schemeClr val="tx1"/>
              </a:solidFill>
            </a:endParaRPr>
          </a:p>
          <a:p>
            <a:pPr marL="285750" indent="-285750">
              <a:buFontTx/>
              <a:buChar char="-"/>
            </a:pPr>
            <a:r>
              <a:rPr lang="hu-HU" sz="2400" dirty="0">
                <a:solidFill>
                  <a:schemeClr val="tx1"/>
                </a:solidFill>
              </a:rPr>
              <a:t>Labor </a:t>
            </a:r>
            <a:r>
              <a:rPr lang="hu-HU" sz="2400" dirty="0" err="1">
                <a:solidFill>
                  <a:schemeClr val="tx1"/>
                </a:solidFill>
              </a:rPr>
              <a:t>work</a:t>
            </a:r>
            <a:endParaRPr lang="hu-HU" sz="2400" dirty="0">
              <a:solidFill>
                <a:schemeClr val="tx1"/>
              </a:solidFill>
            </a:endParaRPr>
          </a:p>
          <a:p>
            <a:pPr marL="285750" indent="-285750">
              <a:buFontTx/>
              <a:buChar char="-"/>
            </a:pPr>
            <a:r>
              <a:rPr lang="hu-HU" sz="2400" dirty="0">
                <a:solidFill>
                  <a:schemeClr val="tx1"/>
                </a:solidFill>
              </a:rPr>
              <a:t>Money</a:t>
            </a:r>
          </a:p>
          <a:p>
            <a:pPr marL="285750" indent="-285750" algn="ctr">
              <a:buFontTx/>
              <a:buChar char="-"/>
            </a:pPr>
            <a:endParaRPr lang="hu-HU" dirty="0"/>
          </a:p>
        </p:txBody>
      </p:sp>
      <p:sp>
        <p:nvSpPr>
          <p:cNvPr id="6" name="Flowchart: Process 5">
            <a:extLst>
              <a:ext uri="{FF2B5EF4-FFF2-40B4-BE49-F238E27FC236}">
                <a16:creationId xmlns:a16="http://schemas.microsoft.com/office/drawing/2014/main" id="{DEBF6C44-D5EE-A905-9992-7F260341D9AF}"/>
              </a:ext>
            </a:extLst>
          </p:cNvPr>
          <p:cNvSpPr/>
          <p:nvPr/>
        </p:nvSpPr>
        <p:spPr>
          <a:xfrm>
            <a:off x="4273355" y="2126410"/>
            <a:ext cx="2947481" cy="3096385"/>
          </a:xfrm>
          <a:prstGeom prst="flowChartProcess">
            <a:avLst/>
          </a:prstGeom>
          <a:solidFill>
            <a:schemeClr val="tx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sz="2400" b="1" u="sng" dirty="0" err="1">
                <a:solidFill>
                  <a:schemeClr val="accent1"/>
                </a:solidFill>
              </a:rPr>
              <a:t>Increasing</a:t>
            </a:r>
            <a:r>
              <a:rPr lang="hu-HU" sz="2400" b="1" u="sng" dirty="0">
                <a:solidFill>
                  <a:schemeClr val="accent1"/>
                </a:solidFill>
              </a:rPr>
              <a:t>:</a:t>
            </a:r>
          </a:p>
          <a:p>
            <a:pPr marL="285750" indent="-285750">
              <a:buFontTx/>
              <a:buChar char="-"/>
            </a:pPr>
            <a:r>
              <a:rPr lang="hu-HU" sz="2400" dirty="0" err="1">
                <a:solidFill>
                  <a:schemeClr val="accent1"/>
                </a:solidFill>
              </a:rPr>
              <a:t>Greenhouse</a:t>
            </a:r>
            <a:r>
              <a:rPr lang="hu-HU" sz="2400" dirty="0">
                <a:solidFill>
                  <a:schemeClr val="accent1"/>
                </a:solidFill>
              </a:rPr>
              <a:t> </a:t>
            </a:r>
            <a:r>
              <a:rPr lang="hu-HU" sz="2400" dirty="0" err="1">
                <a:solidFill>
                  <a:schemeClr val="accent1"/>
                </a:solidFill>
              </a:rPr>
              <a:t>gas</a:t>
            </a:r>
            <a:r>
              <a:rPr lang="hu-HU" sz="2400" dirty="0">
                <a:solidFill>
                  <a:schemeClr val="accent1"/>
                </a:solidFill>
              </a:rPr>
              <a:t> </a:t>
            </a:r>
            <a:r>
              <a:rPr lang="hu-HU" sz="2400" dirty="0" err="1">
                <a:solidFill>
                  <a:schemeClr val="accent1"/>
                </a:solidFill>
              </a:rPr>
              <a:t>emission</a:t>
            </a:r>
            <a:endParaRPr lang="hu-HU" sz="2400" dirty="0">
              <a:solidFill>
                <a:schemeClr val="accent1"/>
              </a:solidFill>
            </a:endParaRPr>
          </a:p>
          <a:p>
            <a:pPr marL="285750" indent="-285750">
              <a:buFontTx/>
              <a:buChar char="-"/>
            </a:pPr>
            <a:r>
              <a:rPr lang="hu-HU" sz="2400" dirty="0" err="1">
                <a:solidFill>
                  <a:schemeClr val="accent1"/>
                </a:solidFill>
              </a:rPr>
              <a:t>Eutrophication</a:t>
            </a:r>
            <a:endParaRPr lang="hu-HU" sz="2400" dirty="0">
              <a:solidFill>
                <a:schemeClr val="accent1"/>
              </a:solidFill>
            </a:endParaRPr>
          </a:p>
          <a:p>
            <a:pPr marL="285750" indent="-285750">
              <a:buFontTx/>
              <a:buChar char="-"/>
            </a:pPr>
            <a:r>
              <a:rPr lang="hu-HU" sz="2400" dirty="0" err="1">
                <a:solidFill>
                  <a:schemeClr val="accent1"/>
                </a:solidFill>
              </a:rPr>
              <a:t>Acidification</a:t>
            </a:r>
            <a:endParaRPr lang="hu-HU" sz="2400" dirty="0">
              <a:solidFill>
                <a:schemeClr val="accent1"/>
              </a:solidFill>
            </a:endParaRPr>
          </a:p>
          <a:p>
            <a:pPr marL="285750" indent="-285750">
              <a:buFontTx/>
              <a:buChar char="-"/>
            </a:pPr>
            <a:r>
              <a:rPr lang="hu-HU" sz="2400" dirty="0" err="1">
                <a:solidFill>
                  <a:schemeClr val="accent1"/>
                </a:solidFill>
              </a:rPr>
              <a:t>Water</a:t>
            </a:r>
            <a:r>
              <a:rPr lang="hu-HU" sz="2400" dirty="0">
                <a:solidFill>
                  <a:schemeClr val="accent1"/>
                </a:solidFill>
              </a:rPr>
              <a:t> </a:t>
            </a:r>
            <a:r>
              <a:rPr lang="hu-HU" sz="2400" dirty="0" err="1">
                <a:solidFill>
                  <a:schemeClr val="accent1"/>
                </a:solidFill>
              </a:rPr>
              <a:t>scarcity</a:t>
            </a:r>
            <a:endParaRPr lang="hu-HU" sz="2400" dirty="0">
              <a:solidFill>
                <a:schemeClr val="accent1"/>
              </a:solidFill>
            </a:endParaRPr>
          </a:p>
          <a:p>
            <a:pPr marL="285750" indent="-285750">
              <a:buFontTx/>
              <a:buChar char="-"/>
            </a:pPr>
            <a:r>
              <a:rPr lang="hu-HU" sz="2400" dirty="0" err="1">
                <a:solidFill>
                  <a:schemeClr val="accent1"/>
                </a:solidFill>
              </a:rPr>
              <a:t>Cropland</a:t>
            </a:r>
            <a:r>
              <a:rPr lang="hu-HU" sz="2400" dirty="0">
                <a:solidFill>
                  <a:schemeClr val="accent1"/>
                </a:solidFill>
              </a:rPr>
              <a:t> </a:t>
            </a:r>
            <a:r>
              <a:rPr lang="hu-HU" sz="2400" dirty="0" err="1">
                <a:solidFill>
                  <a:schemeClr val="accent1"/>
                </a:solidFill>
              </a:rPr>
              <a:t>use</a:t>
            </a:r>
            <a:endParaRPr lang="hu-HU" sz="2400" dirty="0">
              <a:solidFill>
                <a:schemeClr val="accent1"/>
              </a:solidFill>
            </a:endParaRPr>
          </a:p>
          <a:p>
            <a:pPr marL="285750" indent="-285750">
              <a:buFontTx/>
              <a:buChar char="-"/>
            </a:pPr>
            <a:r>
              <a:rPr lang="hu-HU" sz="2400" dirty="0" err="1">
                <a:solidFill>
                  <a:schemeClr val="accent1"/>
                </a:solidFill>
              </a:rPr>
              <a:t>Disposal</a:t>
            </a:r>
            <a:r>
              <a:rPr lang="hu-HU" sz="2400" dirty="0">
                <a:solidFill>
                  <a:schemeClr val="accent1"/>
                </a:solidFill>
              </a:rPr>
              <a:t> cost</a:t>
            </a:r>
          </a:p>
        </p:txBody>
      </p:sp>
      <p:sp>
        <p:nvSpPr>
          <p:cNvPr id="9" name="Flowchart: Process 8">
            <a:extLst>
              <a:ext uri="{FF2B5EF4-FFF2-40B4-BE49-F238E27FC236}">
                <a16:creationId xmlns:a16="http://schemas.microsoft.com/office/drawing/2014/main" id="{DE598DEB-2AB2-28CD-4788-99D0A185375C}"/>
              </a:ext>
            </a:extLst>
          </p:cNvPr>
          <p:cNvSpPr/>
          <p:nvPr/>
        </p:nvSpPr>
        <p:spPr>
          <a:xfrm>
            <a:off x="7765953" y="4038510"/>
            <a:ext cx="3966209" cy="2504027"/>
          </a:xfrm>
          <a:prstGeom prst="flowChartProcess">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hu-HU" sz="2400" b="1" u="sng" dirty="0" err="1">
                <a:solidFill>
                  <a:schemeClr val="tx1"/>
                </a:solidFill>
              </a:rPr>
              <a:t>Result</a:t>
            </a:r>
            <a:r>
              <a:rPr lang="hu-HU" sz="2400" b="1" u="sng" dirty="0">
                <a:solidFill>
                  <a:schemeClr val="tx1"/>
                </a:solidFill>
              </a:rPr>
              <a:t>: </a:t>
            </a:r>
          </a:p>
          <a:p>
            <a:pPr algn="ctr"/>
            <a:r>
              <a:rPr lang="hu-HU" sz="2400" dirty="0">
                <a:solidFill>
                  <a:schemeClr val="tx1"/>
                </a:solidFill>
              </a:rPr>
              <a:t>E</a:t>
            </a:r>
            <a:r>
              <a:rPr lang="en-US" sz="2400" dirty="0" err="1">
                <a:solidFill>
                  <a:schemeClr val="tx1"/>
                </a:solidFill>
              </a:rPr>
              <a:t>xacerbates</a:t>
            </a:r>
            <a:r>
              <a:rPr lang="en-US" sz="2400" dirty="0">
                <a:solidFill>
                  <a:schemeClr val="tx1"/>
                </a:solidFill>
              </a:rPr>
              <a:t> climate change </a:t>
            </a:r>
            <a:r>
              <a:rPr lang="hu-HU" sz="2400" dirty="0" err="1">
                <a:solidFill>
                  <a:schemeClr val="tx1"/>
                </a:solidFill>
              </a:rPr>
              <a:t>as</a:t>
            </a:r>
            <a:r>
              <a:rPr lang="hu-HU" sz="2400" dirty="0">
                <a:solidFill>
                  <a:schemeClr val="tx1"/>
                </a:solidFill>
              </a:rPr>
              <a:t> </a:t>
            </a:r>
            <a:r>
              <a:rPr lang="en-US" sz="2400" dirty="0">
                <a:solidFill>
                  <a:schemeClr val="tx1"/>
                </a:solidFill>
              </a:rPr>
              <a:t>natural disasters, habitat and biodiversity loss, and freshwater scarcity in food systems </a:t>
            </a:r>
            <a:endParaRPr lang="hu-HU" sz="2400" dirty="0">
              <a:solidFill>
                <a:schemeClr val="tx1"/>
              </a:solidFill>
            </a:endParaRPr>
          </a:p>
          <a:p>
            <a:pPr algn="ctr"/>
            <a:endParaRPr lang="hu-HU" dirty="0"/>
          </a:p>
        </p:txBody>
      </p:sp>
      <p:sp>
        <p:nvSpPr>
          <p:cNvPr id="16" name="Arrow: Right 15">
            <a:extLst>
              <a:ext uri="{FF2B5EF4-FFF2-40B4-BE49-F238E27FC236}">
                <a16:creationId xmlns:a16="http://schemas.microsoft.com/office/drawing/2014/main" id="{201AC623-7630-99AF-6CFC-CC6397D516D2}"/>
              </a:ext>
            </a:extLst>
          </p:cNvPr>
          <p:cNvSpPr/>
          <p:nvPr/>
        </p:nvSpPr>
        <p:spPr>
          <a:xfrm rot="1329649">
            <a:off x="7427475" y="1118817"/>
            <a:ext cx="954960" cy="326117"/>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9" name="Arrow: Right 18">
            <a:extLst>
              <a:ext uri="{FF2B5EF4-FFF2-40B4-BE49-F238E27FC236}">
                <a16:creationId xmlns:a16="http://schemas.microsoft.com/office/drawing/2014/main" id="{E35B9624-8072-7463-E669-60BE7925E5D6}"/>
              </a:ext>
            </a:extLst>
          </p:cNvPr>
          <p:cNvSpPr/>
          <p:nvPr/>
        </p:nvSpPr>
        <p:spPr>
          <a:xfrm rot="1329649">
            <a:off x="7376917" y="3440346"/>
            <a:ext cx="954960" cy="326117"/>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0" name="Arrow: Right 19">
            <a:extLst>
              <a:ext uri="{FF2B5EF4-FFF2-40B4-BE49-F238E27FC236}">
                <a16:creationId xmlns:a16="http://schemas.microsoft.com/office/drawing/2014/main" id="{E47C3480-6637-B5F3-6356-A825D4194DFE}"/>
              </a:ext>
            </a:extLst>
          </p:cNvPr>
          <p:cNvSpPr/>
          <p:nvPr/>
        </p:nvSpPr>
        <p:spPr>
          <a:xfrm rot="19945661" flipH="1">
            <a:off x="7393569" y="2279581"/>
            <a:ext cx="986514" cy="326117"/>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Cím 12">
            <a:extLst>
              <a:ext uri="{FF2B5EF4-FFF2-40B4-BE49-F238E27FC236}">
                <a16:creationId xmlns:a16="http://schemas.microsoft.com/office/drawing/2014/main" id="{C1E0273E-1F14-B6E7-48CD-301F41F59817}"/>
              </a:ext>
            </a:extLst>
          </p:cNvPr>
          <p:cNvSpPr>
            <a:spLocks noGrp="1"/>
          </p:cNvSpPr>
          <p:nvPr>
            <p:ph type="title"/>
          </p:nvPr>
        </p:nvSpPr>
        <p:spPr>
          <a:xfrm>
            <a:off x="115905" y="616982"/>
            <a:ext cx="3726890" cy="5310600"/>
          </a:xfrm>
        </p:spPr>
        <p:txBody>
          <a:bodyPr rtlCol="0">
            <a:noAutofit/>
          </a:bodyPr>
          <a:lstStyle/>
          <a:p>
            <a:pPr rtl="0"/>
            <a:r>
              <a:rPr lang="hu-HU" sz="6600" b="1" i="1" dirty="0" err="1">
                <a:solidFill>
                  <a:schemeClr val="tx1"/>
                </a:solidFill>
              </a:rPr>
              <a:t>Why</a:t>
            </a:r>
            <a:r>
              <a:rPr lang="hu-HU" sz="6600" b="1" i="1" dirty="0">
                <a:solidFill>
                  <a:schemeClr val="tx1"/>
                </a:solidFill>
              </a:rPr>
              <a:t> </a:t>
            </a:r>
            <a:r>
              <a:rPr lang="hu-HU" sz="6600" b="1" i="1" dirty="0" err="1">
                <a:solidFill>
                  <a:schemeClr val="tx1"/>
                </a:solidFill>
              </a:rPr>
              <a:t>food</a:t>
            </a:r>
            <a:r>
              <a:rPr lang="hu-HU" sz="6600" b="1" i="1" dirty="0">
                <a:solidFill>
                  <a:schemeClr val="tx1"/>
                </a:solidFill>
              </a:rPr>
              <a:t> </a:t>
            </a:r>
            <a:r>
              <a:rPr lang="hu-HU" sz="6600" b="1" i="1" dirty="0" err="1">
                <a:solidFill>
                  <a:schemeClr val="tx1"/>
                </a:solidFill>
              </a:rPr>
              <a:t>waste</a:t>
            </a:r>
            <a:r>
              <a:rPr lang="hu-HU" sz="6600" b="1" i="1" dirty="0">
                <a:solidFill>
                  <a:schemeClr val="tx1"/>
                </a:solidFill>
              </a:rPr>
              <a:t> is a </a:t>
            </a:r>
            <a:r>
              <a:rPr lang="hu-HU" sz="6600" b="1" i="1" dirty="0" err="1">
                <a:solidFill>
                  <a:schemeClr val="tx1"/>
                </a:solidFill>
              </a:rPr>
              <a:t>problem</a:t>
            </a:r>
            <a:r>
              <a:rPr lang="hu-HU" sz="6600" b="1" i="1" dirty="0">
                <a:solidFill>
                  <a:schemeClr val="tx1"/>
                </a:solidFill>
              </a:rPr>
              <a:t>?</a:t>
            </a:r>
          </a:p>
        </p:txBody>
      </p:sp>
    </p:spTree>
    <p:extLst>
      <p:ext uri="{BB962C8B-B14F-4D97-AF65-F5344CB8AC3E}">
        <p14:creationId xmlns:p14="http://schemas.microsoft.com/office/powerpoint/2010/main" val="4767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C43F048-57BB-B3CD-9EC9-B7685006D9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48028"/>
            <a:ext cx="12348915" cy="7718072"/>
          </a:xfrm>
          <a:prstGeom prst="rect">
            <a:avLst/>
          </a:prstGeom>
        </p:spPr>
      </p:pic>
    </p:spTree>
    <p:extLst>
      <p:ext uri="{BB962C8B-B14F-4D97-AF65-F5344CB8AC3E}">
        <p14:creationId xmlns:p14="http://schemas.microsoft.com/office/powerpoint/2010/main" val="330499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a:extLst>
            <a:ext uri="{FF2B5EF4-FFF2-40B4-BE49-F238E27FC236}">
              <a16:creationId xmlns:a16="http://schemas.microsoft.com/office/drawing/2014/main" id="{58620262-CB5F-777B-42AD-5E2753E209F5}"/>
            </a:ext>
          </a:extLst>
        </p:cNvPr>
        <p:cNvGrpSpPr/>
        <p:nvPr/>
      </p:nvGrpSpPr>
      <p:grpSpPr>
        <a:xfrm>
          <a:off x="0" y="0"/>
          <a:ext cx="0" cy="0"/>
          <a:chOff x="0" y="0"/>
          <a:chExt cx="0" cy="0"/>
        </a:xfrm>
      </p:grpSpPr>
      <p:sp>
        <p:nvSpPr>
          <p:cNvPr id="13" name="Cím 12">
            <a:extLst>
              <a:ext uri="{FF2B5EF4-FFF2-40B4-BE49-F238E27FC236}">
                <a16:creationId xmlns:a16="http://schemas.microsoft.com/office/drawing/2014/main" id="{0B418933-4024-22F5-9D9F-D5EFB4A745F3}"/>
              </a:ext>
            </a:extLst>
          </p:cNvPr>
          <p:cNvSpPr>
            <a:spLocks noGrp="1"/>
          </p:cNvSpPr>
          <p:nvPr>
            <p:ph type="title"/>
          </p:nvPr>
        </p:nvSpPr>
        <p:spPr>
          <a:xfrm>
            <a:off x="252918" y="1085851"/>
            <a:ext cx="3271331" cy="4639170"/>
          </a:xfrm>
        </p:spPr>
        <p:txBody>
          <a:bodyPr rtlCol="0">
            <a:normAutofit/>
          </a:bodyPr>
          <a:lstStyle/>
          <a:p>
            <a:pPr rtl="0"/>
            <a:r>
              <a:rPr lang="hu-HU" sz="7200" b="1" i="1" dirty="0" err="1">
                <a:solidFill>
                  <a:schemeClr val="tx1"/>
                </a:solidFill>
              </a:rPr>
              <a:t>Results</a:t>
            </a:r>
            <a:endParaRPr lang="hu-HU" sz="7200" b="1" i="1" dirty="0">
              <a:solidFill>
                <a:schemeClr val="tx1"/>
              </a:solidFill>
            </a:endParaRPr>
          </a:p>
        </p:txBody>
      </p:sp>
      <p:graphicFrame>
        <p:nvGraphicFramePr>
          <p:cNvPr id="2" name="Content Placeholder 1">
            <a:extLst>
              <a:ext uri="{FF2B5EF4-FFF2-40B4-BE49-F238E27FC236}">
                <a16:creationId xmlns:a16="http://schemas.microsoft.com/office/drawing/2014/main" id="{C354E7C1-8646-B056-9170-8BA9D00C60C3}"/>
              </a:ext>
            </a:extLst>
          </p:cNvPr>
          <p:cNvGraphicFramePr>
            <a:graphicFrameLocks noGrp="1"/>
          </p:cNvGraphicFramePr>
          <p:nvPr>
            <p:ph idx="1"/>
            <p:extLst>
              <p:ext uri="{D42A27DB-BD31-4B8C-83A1-F6EECF244321}">
                <p14:modId xmlns:p14="http://schemas.microsoft.com/office/powerpoint/2010/main" val="2236036770"/>
              </p:ext>
            </p:extLst>
          </p:nvPr>
        </p:nvGraphicFramePr>
        <p:xfrm>
          <a:off x="4287838" y="561200"/>
          <a:ext cx="7427912" cy="5561038"/>
        </p:xfrm>
        <a:graphic>
          <a:graphicData uri="http://schemas.openxmlformats.org/drawingml/2006/table">
            <a:tbl>
              <a:tblPr firstRow="1" bandRow="1">
                <a:tableStyleId>{BC89EF96-8CEA-46FF-86C4-4CE0E7609802}</a:tableStyleId>
              </a:tblPr>
              <a:tblGrid>
                <a:gridCol w="3713956">
                  <a:extLst>
                    <a:ext uri="{9D8B030D-6E8A-4147-A177-3AD203B41FA5}">
                      <a16:colId xmlns:a16="http://schemas.microsoft.com/office/drawing/2014/main" val="327069682"/>
                    </a:ext>
                  </a:extLst>
                </a:gridCol>
                <a:gridCol w="3713956">
                  <a:extLst>
                    <a:ext uri="{9D8B030D-6E8A-4147-A177-3AD203B41FA5}">
                      <a16:colId xmlns:a16="http://schemas.microsoft.com/office/drawing/2014/main" val="3947484487"/>
                    </a:ext>
                  </a:extLst>
                </a:gridCol>
              </a:tblGrid>
              <a:tr h="3972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u-HU" b="1" dirty="0" err="1">
                          <a:solidFill>
                            <a:schemeClr val="accent1"/>
                          </a:solidFill>
                        </a:rPr>
                        <a:t>Measured</a:t>
                      </a:r>
                      <a:r>
                        <a:rPr lang="hu-HU" b="1" dirty="0">
                          <a:solidFill>
                            <a:schemeClr val="accent1"/>
                          </a:solidFill>
                        </a:rPr>
                        <a:t> </a:t>
                      </a:r>
                      <a:r>
                        <a:rPr lang="hu-HU" b="1" dirty="0" err="1">
                          <a:solidFill>
                            <a:schemeClr val="accent1"/>
                          </a:solidFill>
                        </a:rPr>
                        <a:t>parameter</a:t>
                      </a:r>
                      <a:endParaRPr lang="hu-HU" b="1" dirty="0">
                        <a:solidFill>
                          <a:schemeClr val="accent1"/>
                        </a:solidFill>
                      </a:endParaRPr>
                    </a:p>
                  </a:txBody>
                  <a:tcPr/>
                </a:tc>
                <a:tc>
                  <a:txBody>
                    <a:bodyPr/>
                    <a:lstStyle/>
                    <a:p>
                      <a:pPr algn="ctr"/>
                      <a:r>
                        <a:rPr lang="hu-HU" b="1" dirty="0" err="1">
                          <a:solidFill>
                            <a:schemeClr val="accent1"/>
                          </a:solidFill>
                        </a:rPr>
                        <a:t>Measured</a:t>
                      </a:r>
                      <a:r>
                        <a:rPr lang="hu-HU" b="1" dirty="0">
                          <a:solidFill>
                            <a:schemeClr val="accent1"/>
                          </a:solidFill>
                        </a:rPr>
                        <a:t> </a:t>
                      </a:r>
                      <a:r>
                        <a:rPr lang="hu-HU" b="1" dirty="0" err="1">
                          <a:solidFill>
                            <a:schemeClr val="accent1"/>
                          </a:solidFill>
                        </a:rPr>
                        <a:t>value</a:t>
                      </a:r>
                      <a:endParaRPr lang="hu-HU" b="1" dirty="0">
                        <a:solidFill>
                          <a:schemeClr val="accent1"/>
                        </a:solidFill>
                      </a:endParaRPr>
                    </a:p>
                  </a:txBody>
                  <a:tcPr/>
                </a:tc>
                <a:extLst>
                  <a:ext uri="{0D108BD9-81ED-4DB2-BD59-A6C34878D82A}">
                    <a16:rowId xmlns:a16="http://schemas.microsoft.com/office/drawing/2014/main" val="935080047"/>
                  </a:ext>
                </a:extLst>
              </a:tr>
              <a:tr h="397217">
                <a:tc>
                  <a:txBody>
                    <a:bodyPr/>
                    <a:lstStyle/>
                    <a:p>
                      <a:pPr algn="l"/>
                      <a:r>
                        <a:rPr lang="hu-HU" b="1" dirty="0" err="1">
                          <a:solidFill>
                            <a:schemeClr val="accent1"/>
                          </a:solidFill>
                        </a:rPr>
                        <a:t>Gel</a:t>
                      </a:r>
                      <a:r>
                        <a:rPr lang="hu-HU" b="1" dirty="0">
                          <a:solidFill>
                            <a:schemeClr val="accent1"/>
                          </a:solidFill>
                        </a:rPr>
                        <a:t> </a:t>
                      </a:r>
                      <a:r>
                        <a:rPr lang="hu-HU" b="1" dirty="0" err="1">
                          <a:solidFill>
                            <a:schemeClr val="accent1"/>
                          </a:solidFill>
                        </a:rPr>
                        <a:t>strength</a:t>
                      </a:r>
                      <a:r>
                        <a:rPr lang="hu-HU" b="1" dirty="0">
                          <a:solidFill>
                            <a:schemeClr val="accent1"/>
                          </a:solidFill>
                        </a:rPr>
                        <a:t> (Bloom)</a:t>
                      </a:r>
                    </a:p>
                  </a:txBody>
                  <a:tcPr/>
                </a:tc>
                <a:tc>
                  <a:txBody>
                    <a:bodyPr/>
                    <a:lstStyle/>
                    <a:p>
                      <a:pPr algn="ctr"/>
                      <a:r>
                        <a:rPr lang="hu-HU" dirty="0">
                          <a:solidFill>
                            <a:schemeClr val="accent1"/>
                          </a:solidFill>
                        </a:rPr>
                        <a:t>200 – 334</a:t>
                      </a:r>
                    </a:p>
                  </a:txBody>
                  <a:tcPr/>
                </a:tc>
                <a:extLst>
                  <a:ext uri="{0D108BD9-81ED-4DB2-BD59-A6C34878D82A}">
                    <a16:rowId xmlns:a16="http://schemas.microsoft.com/office/drawing/2014/main" val="548405637"/>
                  </a:ext>
                </a:extLst>
              </a:tr>
              <a:tr h="397217">
                <a:tc>
                  <a:txBody>
                    <a:bodyPr/>
                    <a:lstStyle/>
                    <a:p>
                      <a:pPr algn="l"/>
                      <a:r>
                        <a:rPr lang="hu-HU" b="1" dirty="0" err="1">
                          <a:solidFill>
                            <a:schemeClr val="accent1"/>
                          </a:solidFill>
                        </a:rPr>
                        <a:t>Dynamic</a:t>
                      </a:r>
                      <a:r>
                        <a:rPr lang="hu-HU" b="1" dirty="0">
                          <a:solidFill>
                            <a:schemeClr val="accent1"/>
                          </a:solidFill>
                        </a:rPr>
                        <a:t> </a:t>
                      </a:r>
                      <a:r>
                        <a:rPr lang="hu-HU" b="1" dirty="0" err="1">
                          <a:solidFill>
                            <a:schemeClr val="accent1"/>
                          </a:solidFill>
                        </a:rPr>
                        <a:t>viscosity</a:t>
                      </a:r>
                      <a:r>
                        <a:rPr lang="hu-HU" b="1" dirty="0">
                          <a:solidFill>
                            <a:schemeClr val="accent1"/>
                          </a:solidFill>
                        </a:rPr>
                        <a:t> (</a:t>
                      </a:r>
                      <a:r>
                        <a:rPr lang="hu-HU" b="1" dirty="0" err="1">
                          <a:solidFill>
                            <a:schemeClr val="accent1"/>
                          </a:solidFill>
                        </a:rPr>
                        <a:t>mPa.s</a:t>
                      </a:r>
                      <a:r>
                        <a:rPr lang="hu-HU" b="1" dirty="0">
                          <a:solidFill>
                            <a:schemeClr val="accent1"/>
                          </a:solidFill>
                        </a:rPr>
                        <a:t>)</a:t>
                      </a:r>
                    </a:p>
                  </a:txBody>
                  <a:tcPr/>
                </a:tc>
                <a:tc>
                  <a:txBody>
                    <a:bodyPr/>
                    <a:lstStyle/>
                    <a:p>
                      <a:pPr algn="ctr"/>
                      <a:r>
                        <a:rPr lang="hu-HU" dirty="0">
                          <a:solidFill>
                            <a:schemeClr val="accent1"/>
                          </a:solidFill>
                        </a:rPr>
                        <a:t>3.2 – 7.6</a:t>
                      </a:r>
                    </a:p>
                  </a:txBody>
                  <a:tcPr/>
                </a:tc>
                <a:extLst>
                  <a:ext uri="{0D108BD9-81ED-4DB2-BD59-A6C34878D82A}">
                    <a16:rowId xmlns:a16="http://schemas.microsoft.com/office/drawing/2014/main" val="3250277879"/>
                  </a:ext>
                </a:extLst>
              </a:tr>
              <a:tr h="397217">
                <a:tc>
                  <a:txBody>
                    <a:bodyPr/>
                    <a:lstStyle/>
                    <a:p>
                      <a:pPr algn="l"/>
                      <a:r>
                        <a:rPr lang="hu-HU" b="1" dirty="0" err="1">
                          <a:solidFill>
                            <a:schemeClr val="accent1"/>
                          </a:solidFill>
                        </a:rPr>
                        <a:t>Water</a:t>
                      </a:r>
                      <a:r>
                        <a:rPr lang="hu-HU" b="1" dirty="0">
                          <a:solidFill>
                            <a:schemeClr val="accent1"/>
                          </a:solidFill>
                        </a:rPr>
                        <a:t> holding </a:t>
                      </a:r>
                      <a:r>
                        <a:rPr lang="hu-HU" b="1" dirty="0" err="1">
                          <a:solidFill>
                            <a:schemeClr val="accent1"/>
                          </a:solidFill>
                        </a:rPr>
                        <a:t>capacity</a:t>
                      </a:r>
                      <a:r>
                        <a:rPr lang="hu-HU" b="1" dirty="0">
                          <a:solidFill>
                            <a:schemeClr val="accent1"/>
                          </a:solidFill>
                        </a:rPr>
                        <a:t> (%)</a:t>
                      </a:r>
                    </a:p>
                  </a:txBody>
                  <a:tcPr/>
                </a:tc>
                <a:tc>
                  <a:txBody>
                    <a:bodyPr/>
                    <a:lstStyle/>
                    <a:p>
                      <a:pPr algn="ctr"/>
                      <a:r>
                        <a:rPr lang="hu-HU" dirty="0">
                          <a:solidFill>
                            <a:schemeClr val="accent1"/>
                          </a:solidFill>
                        </a:rPr>
                        <a:t>21.7 – 41.6</a:t>
                      </a:r>
                    </a:p>
                  </a:txBody>
                  <a:tcPr/>
                </a:tc>
                <a:extLst>
                  <a:ext uri="{0D108BD9-81ED-4DB2-BD59-A6C34878D82A}">
                    <a16:rowId xmlns:a16="http://schemas.microsoft.com/office/drawing/2014/main" val="654306889"/>
                  </a:ext>
                </a:extLst>
              </a:tr>
              <a:tr h="397217">
                <a:tc>
                  <a:txBody>
                    <a:bodyPr/>
                    <a:lstStyle/>
                    <a:p>
                      <a:pPr algn="l"/>
                      <a:r>
                        <a:rPr lang="hu-HU" b="1" dirty="0" err="1">
                          <a:solidFill>
                            <a:schemeClr val="accent1"/>
                          </a:solidFill>
                        </a:rPr>
                        <a:t>Fat</a:t>
                      </a:r>
                      <a:r>
                        <a:rPr lang="hu-HU" b="1" dirty="0">
                          <a:solidFill>
                            <a:schemeClr val="accent1"/>
                          </a:solidFill>
                        </a:rPr>
                        <a:t> </a:t>
                      </a:r>
                      <a:r>
                        <a:rPr lang="hu-HU" b="1" dirty="0" err="1">
                          <a:solidFill>
                            <a:schemeClr val="accent1"/>
                          </a:solidFill>
                        </a:rPr>
                        <a:t>binding</a:t>
                      </a:r>
                      <a:r>
                        <a:rPr lang="hu-HU" b="1" dirty="0">
                          <a:solidFill>
                            <a:schemeClr val="accent1"/>
                          </a:solidFill>
                        </a:rPr>
                        <a:t> </a:t>
                      </a:r>
                      <a:r>
                        <a:rPr lang="hu-HU" b="1" dirty="0" err="1">
                          <a:solidFill>
                            <a:schemeClr val="accent1"/>
                          </a:solidFill>
                        </a:rPr>
                        <a:t>capacity</a:t>
                      </a:r>
                      <a:r>
                        <a:rPr lang="hu-HU" b="1" dirty="0">
                          <a:solidFill>
                            <a:schemeClr val="accent1"/>
                          </a:solidFill>
                        </a:rPr>
                        <a:t> (</a:t>
                      </a:r>
                      <a:r>
                        <a:rPr lang="hu-HU" b="1" dirty="0" err="1">
                          <a:solidFill>
                            <a:schemeClr val="accent1"/>
                          </a:solidFill>
                        </a:rPr>
                        <a:t>mL</a:t>
                      </a:r>
                      <a:r>
                        <a:rPr lang="hu-HU" b="1" dirty="0">
                          <a:solidFill>
                            <a:schemeClr val="accent1"/>
                          </a:solidFill>
                        </a:rPr>
                        <a:t>/g)</a:t>
                      </a:r>
                    </a:p>
                  </a:txBody>
                  <a:tcPr/>
                </a:tc>
                <a:tc>
                  <a:txBody>
                    <a:bodyPr/>
                    <a:lstStyle/>
                    <a:p>
                      <a:pPr algn="ctr"/>
                      <a:r>
                        <a:rPr lang="hu-HU" dirty="0">
                          <a:solidFill>
                            <a:schemeClr val="accent1"/>
                          </a:solidFill>
                        </a:rPr>
                        <a:t>4.2 – 9.5</a:t>
                      </a:r>
                    </a:p>
                  </a:txBody>
                  <a:tcPr/>
                </a:tc>
                <a:extLst>
                  <a:ext uri="{0D108BD9-81ED-4DB2-BD59-A6C34878D82A}">
                    <a16:rowId xmlns:a16="http://schemas.microsoft.com/office/drawing/2014/main" val="4061391629"/>
                  </a:ext>
                </a:extLst>
              </a:tr>
              <a:tr h="397217">
                <a:tc>
                  <a:txBody>
                    <a:bodyPr/>
                    <a:lstStyle/>
                    <a:p>
                      <a:pPr algn="l"/>
                      <a:r>
                        <a:rPr lang="hu-HU" b="1" dirty="0" err="1">
                          <a:solidFill>
                            <a:schemeClr val="accent1"/>
                          </a:solidFill>
                        </a:rPr>
                        <a:t>Emulsifying</a:t>
                      </a:r>
                      <a:r>
                        <a:rPr lang="hu-HU" b="1" dirty="0">
                          <a:solidFill>
                            <a:schemeClr val="accent1"/>
                          </a:solidFill>
                        </a:rPr>
                        <a:t> </a:t>
                      </a:r>
                      <a:r>
                        <a:rPr lang="hu-HU" b="1" dirty="0" err="1">
                          <a:solidFill>
                            <a:schemeClr val="accent1"/>
                          </a:solidFill>
                        </a:rPr>
                        <a:t>capacity</a:t>
                      </a:r>
                      <a:r>
                        <a:rPr lang="hu-HU" b="1" dirty="0">
                          <a:solidFill>
                            <a:schemeClr val="accent1"/>
                          </a:solidFill>
                        </a:rPr>
                        <a:t> (%)</a:t>
                      </a:r>
                    </a:p>
                  </a:txBody>
                  <a:tcPr/>
                </a:tc>
                <a:tc>
                  <a:txBody>
                    <a:bodyPr/>
                    <a:lstStyle/>
                    <a:p>
                      <a:pPr algn="ctr"/>
                      <a:r>
                        <a:rPr lang="hu-HU" dirty="0">
                          <a:solidFill>
                            <a:schemeClr val="accent1"/>
                          </a:solidFill>
                        </a:rPr>
                        <a:t>43.3 – 50 </a:t>
                      </a:r>
                    </a:p>
                  </a:txBody>
                  <a:tcPr/>
                </a:tc>
                <a:extLst>
                  <a:ext uri="{0D108BD9-81ED-4DB2-BD59-A6C34878D82A}">
                    <a16:rowId xmlns:a16="http://schemas.microsoft.com/office/drawing/2014/main" val="4174620843"/>
                  </a:ext>
                </a:extLst>
              </a:tr>
              <a:tr h="397217">
                <a:tc>
                  <a:txBody>
                    <a:bodyPr/>
                    <a:lstStyle/>
                    <a:p>
                      <a:pPr algn="l"/>
                      <a:r>
                        <a:rPr lang="hu-HU" b="1" dirty="0" err="1">
                          <a:solidFill>
                            <a:schemeClr val="accent1"/>
                          </a:solidFill>
                        </a:rPr>
                        <a:t>Emulsifying</a:t>
                      </a:r>
                      <a:r>
                        <a:rPr lang="hu-HU" b="1" dirty="0">
                          <a:solidFill>
                            <a:schemeClr val="accent1"/>
                          </a:solidFill>
                        </a:rPr>
                        <a:t> </a:t>
                      </a:r>
                      <a:r>
                        <a:rPr lang="hu-HU" b="1" dirty="0" err="1">
                          <a:solidFill>
                            <a:schemeClr val="accent1"/>
                          </a:solidFill>
                        </a:rPr>
                        <a:t>stability</a:t>
                      </a:r>
                      <a:r>
                        <a:rPr lang="hu-HU" b="1" dirty="0">
                          <a:solidFill>
                            <a:schemeClr val="accent1"/>
                          </a:solidFill>
                        </a:rPr>
                        <a:t> (%)</a:t>
                      </a:r>
                    </a:p>
                  </a:txBody>
                  <a:tcPr/>
                </a:tc>
                <a:tc>
                  <a:txBody>
                    <a:bodyPr/>
                    <a:lstStyle/>
                    <a:p>
                      <a:pPr algn="ctr"/>
                      <a:r>
                        <a:rPr lang="hu-HU" dirty="0">
                          <a:solidFill>
                            <a:schemeClr val="accent1"/>
                          </a:solidFill>
                        </a:rPr>
                        <a:t>92.6 – 100 </a:t>
                      </a:r>
                    </a:p>
                  </a:txBody>
                  <a:tcPr/>
                </a:tc>
                <a:extLst>
                  <a:ext uri="{0D108BD9-81ED-4DB2-BD59-A6C34878D82A}">
                    <a16:rowId xmlns:a16="http://schemas.microsoft.com/office/drawing/2014/main" val="1804645354"/>
                  </a:ext>
                </a:extLst>
              </a:tr>
              <a:tr h="397217">
                <a:tc>
                  <a:txBody>
                    <a:bodyPr/>
                    <a:lstStyle/>
                    <a:p>
                      <a:pPr algn="l"/>
                      <a:r>
                        <a:rPr lang="hu-HU" b="1" dirty="0" err="1">
                          <a:solidFill>
                            <a:schemeClr val="accent1"/>
                          </a:solidFill>
                        </a:rPr>
                        <a:t>Ash</a:t>
                      </a:r>
                      <a:r>
                        <a:rPr lang="hu-HU" b="1" dirty="0">
                          <a:solidFill>
                            <a:schemeClr val="accent1"/>
                          </a:solidFill>
                        </a:rPr>
                        <a:t> </a:t>
                      </a:r>
                      <a:r>
                        <a:rPr lang="hu-HU" b="1" dirty="0" err="1">
                          <a:solidFill>
                            <a:schemeClr val="accent1"/>
                          </a:solidFill>
                        </a:rPr>
                        <a:t>content</a:t>
                      </a:r>
                      <a:r>
                        <a:rPr lang="hu-HU" b="1" dirty="0">
                          <a:solidFill>
                            <a:schemeClr val="accent1"/>
                          </a:solidFill>
                        </a:rPr>
                        <a:t> (%)</a:t>
                      </a:r>
                    </a:p>
                  </a:txBody>
                  <a:tcPr/>
                </a:tc>
                <a:tc>
                  <a:txBody>
                    <a:bodyPr/>
                    <a:lstStyle/>
                    <a:p>
                      <a:pPr algn="ctr"/>
                      <a:r>
                        <a:rPr lang="hu-HU" dirty="0">
                          <a:solidFill>
                            <a:schemeClr val="accent1"/>
                          </a:solidFill>
                        </a:rPr>
                        <a:t>0.004 – 0.01 </a:t>
                      </a:r>
                    </a:p>
                  </a:txBody>
                  <a:tcPr/>
                </a:tc>
                <a:extLst>
                  <a:ext uri="{0D108BD9-81ED-4DB2-BD59-A6C34878D82A}">
                    <a16:rowId xmlns:a16="http://schemas.microsoft.com/office/drawing/2014/main" val="1421951147"/>
                  </a:ext>
                </a:extLst>
              </a:tr>
              <a:tr h="397217">
                <a:tc>
                  <a:txBody>
                    <a:bodyPr/>
                    <a:lstStyle/>
                    <a:p>
                      <a:pPr algn="l"/>
                      <a:r>
                        <a:rPr lang="hu-HU" b="1" dirty="0" err="1">
                          <a:solidFill>
                            <a:schemeClr val="accent1"/>
                          </a:solidFill>
                        </a:rPr>
                        <a:t>Foaming</a:t>
                      </a:r>
                      <a:r>
                        <a:rPr lang="hu-HU" b="1" dirty="0">
                          <a:solidFill>
                            <a:schemeClr val="accent1"/>
                          </a:solidFill>
                        </a:rPr>
                        <a:t> </a:t>
                      </a:r>
                      <a:r>
                        <a:rPr lang="hu-HU" b="1" dirty="0" err="1">
                          <a:solidFill>
                            <a:schemeClr val="accent1"/>
                          </a:solidFill>
                        </a:rPr>
                        <a:t>capacity</a:t>
                      </a:r>
                      <a:r>
                        <a:rPr lang="hu-HU" b="1" dirty="0">
                          <a:solidFill>
                            <a:schemeClr val="accent1"/>
                          </a:solidFill>
                        </a:rPr>
                        <a:t> (%)</a:t>
                      </a:r>
                    </a:p>
                  </a:txBody>
                  <a:tcPr/>
                </a:tc>
                <a:tc>
                  <a:txBody>
                    <a:bodyPr/>
                    <a:lstStyle/>
                    <a:p>
                      <a:pPr algn="ctr"/>
                      <a:r>
                        <a:rPr lang="hu-HU" dirty="0">
                          <a:solidFill>
                            <a:schemeClr val="accent1"/>
                          </a:solidFill>
                        </a:rPr>
                        <a:t>30 – 60 </a:t>
                      </a:r>
                    </a:p>
                  </a:txBody>
                  <a:tcPr/>
                </a:tc>
                <a:extLst>
                  <a:ext uri="{0D108BD9-81ED-4DB2-BD59-A6C34878D82A}">
                    <a16:rowId xmlns:a16="http://schemas.microsoft.com/office/drawing/2014/main" val="3054482528"/>
                  </a:ext>
                </a:extLst>
              </a:tr>
              <a:tr h="397217">
                <a:tc>
                  <a:txBody>
                    <a:bodyPr/>
                    <a:lstStyle/>
                    <a:p>
                      <a:pPr algn="l"/>
                      <a:r>
                        <a:rPr lang="hu-HU" b="1" dirty="0" err="1">
                          <a:solidFill>
                            <a:schemeClr val="accent1"/>
                          </a:solidFill>
                        </a:rPr>
                        <a:t>Foaming</a:t>
                      </a:r>
                      <a:r>
                        <a:rPr lang="hu-HU" b="1" dirty="0">
                          <a:solidFill>
                            <a:schemeClr val="accent1"/>
                          </a:solidFill>
                        </a:rPr>
                        <a:t> </a:t>
                      </a:r>
                      <a:r>
                        <a:rPr lang="hu-HU" b="1" dirty="0" err="1">
                          <a:solidFill>
                            <a:schemeClr val="accent1"/>
                          </a:solidFill>
                        </a:rPr>
                        <a:t>stability</a:t>
                      </a:r>
                      <a:r>
                        <a:rPr lang="hu-HU" b="1" dirty="0">
                          <a:solidFill>
                            <a:schemeClr val="accent1"/>
                          </a:solidFill>
                        </a:rPr>
                        <a:t> (%)</a:t>
                      </a:r>
                    </a:p>
                  </a:txBody>
                  <a:tcPr/>
                </a:tc>
                <a:tc>
                  <a:txBody>
                    <a:bodyPr/>
                    <a:lstStyle/>
                    <a:p>
                      <a:pPr algn="ctr"/>
                      <a:r>
                        <a:rPr lang="hu-HU" dirty="0">
                          <a:solidFill>
                            <a:schemeClr val="accent1"/>
                          </a:solidFill>
                        </a:rPr>
                        <a:t>0 - 12</a:t>
                      </a:r>
                    </a:p>
                  </a:txBody>
                  <a:tcPr/>
                </a:tc>
                <a:extLst>
                  <a:ext uri="{0D108BD9-81ED-4DB2-BD59-A6C34878D82A}">
                    <a16:rowId xmlns:a16="http://schemas.microsoft.com/office/drawing/2014/main" val="1969399859"/>
                  </a:ext>
                </a:extLst>
              </a:tr>
              <a:tr h="397217">
                <a:tc>
                  <a:txBody>
                    <a:bodyPr/>
                    <a:lstStyle/>
                    <a:p>
                      <a:pPr algn="l"/>
                      <a:r>
                        <a:rPr lang="hu-HU" b="1" dirty="0" err="1">
                          <a:solidFill>
                            <a:schemeClr val="accent1"/>
                          </a:solidFill>
                        </a:rPr>
                        <a:t>Melting</a:t>
                      </a:r>
                      <a:r>
                        <a:rPr lang="hu-HU" b="1" dirty="0">
                          <a:solidFill>
                            <a:schemeClr val="accent1"/>
                          </a:solidFill>
                        </a:rPr>
                        <a:t> </a:t>
                      </a:r>
                      <a:r>
                        <a:rPr lang="hu-HU" b="1" dirty="0" err="1">
                          <a:solidFill>
                            <a:schemeClr val="accent1"/>
                          </a:solidFill>
                        </a:rPr>
                        <a:t>point</a:t>
                      </a:r>
                      <a:r>
                        <a:rPr lang="hu-HU" b="1" dirty="0">
                          <a:solidFill>
                            <a:schemeClr val="accent1"/>
                          </a:solidFill>
                        </a:rPr>
                        <a:t> (°C)</a:t>
                      </a:r>
                    </a:p>
                  </a:txBody>
                  <a:tcPr/>
                </a:tc>
                <a:tc>
                  <a:txBody>
                    <a:bodyPr/>
                    <a:lstStyle/>
                    <a:p>
                      <a:pPr algn="ctr"/>
                      <a:r>
                        <a:rPr lang="hu-HU" dirty="0">
                          <a:solidFill>
                            <a:schemeClr val="accent1"/>
                          </a:solidFill>
                        </a:rPr>
                        <a:t>32.3 – 37.8 </a:t>
                      </a:r>
                    </a:p>
                  </a:txBody>
                  <a:tcPr/>
                </a:tc>
                <a:extLst>
                  <a:ext uri="{0D108BD9-81ED-4DB2-BD59-A6C34878D82A}">
                    <a16:rowId xmlns:a16="http://schemas.microsoft.com/office/drawing/2014/main" val="4208086654"/>
                  </a:ext>
                </a:extLst>
              </a:tr>
              <a:tr h="397217">
                <a:tc>
                  <a:txBody>
                    <a:bodyPr/>
                    <a:lstStyle/>
                    <a:p>
                      <a:pPr algn="l"/>
                      <a:r>
                        <a:rPr lang="hu-HU" b="1" dirty="0" err="1">
                          <a:solidFill>
                            <a:schemeClr val="accent1"/>
                          </a:solidFill>
                        </a:rPr>
                        <a:t>Gelling</a:t>
                      </a:r>
                      <a:r>
                        <a:rPr lang="hu-HU" b="1" dirty="0">
                          <a:solidFill>
                            <a:schemeClr val="accent1"/>
                          </a:solidFill>
                        </a:rPr>
                        <a:t> </a:t>
                      </a:r>
                      <a:r>
                        <a:rPr lang="hu-HU" b="1" dirty="0" err="1">
                          <a:solidFill>
                            <a:schemeClr val="accent1"/>
                          </a:solidFill>
                        </a:rPr>
                        <a:t>point</a:t>
                      </a:r>
                      <a:r>
                        <a:rPr lang="hu-HU" b="1" dirty="0">
                          <a:solidFill>
                            <a:schemeClr val="accent1"/>
                          </a:solidFill>
                        </a:rPr>
                        <a:t> (°C)</a:t>
                      </a:r>
                    </a:p>
                  </a:txBody>
                  <a:tcPr/>
                </a:tc>
                <a:tc>
                  <a:txBody>
                    <a:bodyPr/>
                    <a:lstStyle/>
                    <a:p>
                      <a:pPr algn="ctr"/>
                      <a:r>
                        <a:rPr lang="hu-HU" dirty="0">
                          <a:solidFill>
                            <a:schemeClr val="accent1"/>
                          </a:solidFill>
                        </a:rPr>
                        <a:t>15.6 – 23.8 </a:t>
                      </a:r>
                    </a:p>
                  </a:txBody>
                  <a:tcPr/>
                </a:tc>
                <a:extLst>
                  <a:ext uri="{0D108BD9-81ED-4DB2-BD59-A6C34878D82A}">
                    <a16:rowId xmlns:a16="http://schemas.microsoft.com/office/drawing/2014/main" val="968886420"/>
                  </a:ext>
                </a:extLst>
              </a:tr>
              <a:tr h="397217">
                <a:tc>
                  <a:txBody>
                    <a:bodyPr/>
                    <a:lstStyle/>
                    <a:p>
                      <a:pPr algn="l"/>
                      <a:r>
                        <a:rPr lang="hu-HU" b="1" dirty="0" err="1">
                          <a:solidFill>
                            <a:schemeClr val="accent1"/>
                          </a:solidFill>
                        </a:rPr>
                        <a:t>Interval</a:t>
                      </a:r>
                      <a:r>
                        <a:rPr lang="hu-HU" b="1" dirty="0">
                          <a:solidFill>
                            <a:schemeClr val="accent1"/>
                          </a:solidFill>
                        </a:rPr>
                        <a:t> of </a:t>
                      </a:r>
                      <a:r>
                        <a:rPr lang="hu-HU" b="1" dirty="0" err="1">
                          <a:solidFill>
                            <a:schemeClr val="accent1"/>
                          </a:solidFill>
                        </a:rPr>
                        <a:t>viscous</a:t>
                      </a:r>
                      <a:r>
                        <a:rPr lang="hu-HU" b="1" dirty="0">
                          <a:solidFill>
                            <a:schemeClr val="accent1"/>
                          </a:solidFill>
                        </a:rPr>
                        <a:t> </a:t>
                      </a:r>
                      <a:r>
                        <a:rPr lang="hu-HU" b="1" dirty="0" err="1">
                          <a:solidFill>
                            <a:schemeClr val="accent1"/>
                          </a:solidFill>
                        </a:rPr>
                        <a:t>state</a:t>
                      </a:r>
                      <a:r>
                        <a:rPr lang="hu-HU" b="1" dirty="0">
                          <a:solidFill>
                            <a:schemeClr val="accent1"/>
                          </a:solidFill>
                        </a:rPr>
                        <a:t> (°C)</a:t>
                      </a:r>
                    </a:p>
                  </a:txBody>
                  <a:tcPr/>
                </a:tc>
                <a:tc>
                  <a:txBody>
                    <a:bodyPr/>
                    <a:lstStyle/>
                    <a:p>
                      <a:pPr algn="ctr"/>
                      <a:r>
                        <a:rPr lang="hu-HU" dirty="0">
                          <a:solidFill>
                            <a:schemeClr val="accent1"/>
                          </a:solidFill>
                        </a:rPr>
                        <a:t>10.4 – 19.6 </a:t>
                      </a:r>
                    </a:p>
                  </a:txBody>
                  <a:tcPr/>
                </a:tc>
                <a:extLst>
                  <a:ext uri="{0D108BD9-81ED-4DB2-BD59-A6C34878D82A}">
                    <a16:rowId xmlns:a16="http://schemas.microsoft.com/office/drawing/2014/main" val="3471778589"/>
                  </a:ext>
                </a:extLst>
              </a:tr>
              <a:tr h="397217">
                <a:tc>
                  <a:txBody>
                    <a:bodyPr/>
                    <a:lstStyle/>
                    <a:p>
                      <a:pPr algn="l"/>
                      <a:r>
                        <a:rPr lang="en-US" b="1" dirty="0">
                          <a:solidFill>
                            <a:schemeClr val="accent1"/>
                          </a:solidFill>
                        </a:rPr>
                        <a:t>Yield (%)</a:t>
                      </a:r>
                      <a:endParaRPr lang="hu-HU" b="1" dirty="0">
                        <a:solidFill>
                          <a:schemeClr val="accent1"/>
                        </a:solidFill>
                      </a:endParaRPr>
                    </a:p>
                  </a:txBody>
                  <a:tcPr/>
                </a:tc>
                <a:tc>
                  <a:txBody>
                    <a:bodyPr/>
                    <a:lstStyle/>
                    <a:p>
                      <a:pPr algn="ctr"/>
                      <a:r>
                        <a:rPr lang="en-US" dirty="0">
                          <a:solidFill>
                            <a:schemeClr val="accent1"/>
                          </a:solidFill>
                        </a:rPr>
                        <a:t>8.74 </a:t>
                      </a:r>
                      <a:r>
                        <a:rPr lang="hu-HU" dirty="0">
                          <a:solidFill>
                            <a:schemeClr val="accent1"/>
                          </a:solidFill>
                        </a:rPr>
                        <a:t>–</a:t>
                      </a:r>
                      <a:r>
                        <a:rPr lang="en-US">
                          <a:solidFill>
                            <a:schemeClr val="accent1"/>
                          </a:solidFill>
                        </a:rPr>
                        <a:t> 20.58</a:t>
                      </a:r>
                      <a:endParaRPr lang="hu-HU" dirty="0">
                        <a:solidFill>
                          <a:schemeClr val="accent1"/>
                        </a:solidFill>
                      </a:endParaRPr>
                    </a:p>
                  </a:txBody>
                  <a:tcPr/>
                </a:tc>
                <a:extLst>
                  <a:ext uri="{0D108BD9-81ED-4DB2-BD59-A6C34878D82A}">
                    <a16:rowId xmlns:a16="http://schemas.microsoft.com/office/drawing/2014/main" val="1831905920"/>
                  </a:ext>
                </a:extLst>
              </a:tr>
            </a:tbl>
          </a:graphicData>
        </a:graphic>
      </p:graphicFrame>
    </p:spTree>
    <p:extLst>
      <p:ext uri="{BB962C8B-B14F-4D97-AF65-F5344CB8AC3E}">
        <p14:creationId xmlns:p14="http://schemas.microsoft.com/office/powerpoint/2010/main" val="311694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68000">
              <a:schemeClr val="tx1"/>
            </a:gs>
            <a:gs pos="68000">
              <a:schemeClr val="accent1"/>
            </a:gs>
            <a:gs pos="76000">
              <a:schemeClr val="accent1"/>
            </a:gs>
            <a:gs pos="74000">
              <a:schemeClr val="accent1"/>
            </a:gs>
          </a:gsLst>
          <a:lin ang="10800000" scaled="1"/>
          <a:tileRect/>
        </a:gradFill>
        <a:effectLst/>
      </p:bgPr>
    </p:bg>
    <p:spTree>
      <p:nvGrpSpPr>
        <p:cNvPr id="1" name=""/>
        <p:cNvGrpSpPr/>
        <p:nvPr/>
      </p:nvGrpSpPr>
      <p:grpSpPr>
        <a:xfrm>
          <a:off x="0" y="0"/>
          <a:ext cx="0" cy="0"/>
          <a:chOff x="0" y="0"/>
          <a:chExt cx="0" cy="0"/>
        </a:xfrm>
      </p:grpSpPr>
      <p:sp>
        <p:nvSpPr>
          <p:cNvPr id="13" name="Cím 12"/>
          <p:cNvSpPr>
            <a:spLocks noGrp="1"/>
          </p:cNvSpPr>
          <p:nvPr>
            <p:ph type="title"/>
          </p:nvPr>
        </p:nvSpPr>
        <p:spPr>
          <a:xfrm>
            <a:off x="0" y="1144847"/>
            <a:ext cx="3616350" cy="4860913"/>
          </a:xfrm>
        </p:spPr>
        <p:txBody>
          <a:bodyPr rtlCol="0">
            <a:normAutofit/>
          </a:bodyPr>
          <a:lstStyle/>
          <a:p>
            <a:pPr rtl="0"/>
            <a:r>
              <a:rPr lang="hu-HU" sz="4200" b="1" i="1" dirty="0" err="1">
                <a:solidFill>
                  <a:schemeClr val="tx1"/>
                </a:solidFill>
              </a:rPr>
              <a:t>Sensory</a:t>
            </a:r>
            <a:r>
              <a:rPr lang="hu-HU" sz="4200" b="1" i="1" dirty="0">
                <a:solidFill>
                  <a:schemeClr val="tx1"/>
                </a:solidFill>
              </a:rPr>
              <a:t> testing</a:t>
            </a:r>
          </a:p>
        </p:txBody>
      </p:sp>
      <p:sp>
        <p:nvSpPr>
          <p:cNvPr id="14" name="Tartalom helye 13"/>
          <p:cNvSpPr>
            <a:spLocks noGrp="1"/>
          </p:cNvSpPr>
          <p:nvPr>
            <p:ph idx="1"/>
          </p:nvPr>
        </p:nvSpPr>
        <p:spPr>
          <a:xfrm>
            <a:off x="3869267" y="2045208"/>
            <a:ext cx="4913841" cy="5269992"/>
          </a:xfrm>
        </p:spPr>
        <p:txBody>
          <a:bodyPr rtlCol="0"/>
          <a:lstStyle/>
          <a:p>
            <a:r>
              <a:rPr lang="en-US" sz="1800" dirty="0">
                <a:solidFill>
                  <a:schemeClr val="accent1"/>
                </a:solidFill>
                <a:latin typeface="Arial" panose="020B0604020202020204" pitchFamily="34" charset="0"/>
              </a:rPr>
              <a:t>During this testing, 13 individuals aged between 26 and 65, all from Central Europe</a:t>
            </a:r>
            <a:endParaRPr lang="hu-HU" sz="1800" dirty="0">
              <a:solidFill>
                <a:schemeClr val="accent1"/>
              </a:solidFill>
              <a:latin typeface="Arial" panose="020B0604020202020204" pitchFamily="34" charset="0"/>
            </a:endParaRPr>
          </a:p>
          <a:p>
            <a:pPr lvl="0" rtl="0"/>
            <a:r>
              <a:rPr lang="en-US" sz="1800" dirty="0">
                <a:solidFill>
                  <a:schemeClr val="accent1"/>
                </a:solidFill>
                <a:latin typeface="Arial" panose="020B0604020202020204" pitchFamily="34" charset="0"/>
              </a:rPr>
              <a:t>A</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260 Bloom porcine skin </a:t>
            </a:r>
            <a:r>
              <a:rPr lang="hu-HU" sz="1800" dirty="0" err="1">
                <a:solidFill>
                  <a:schemeClr val="accent1"/>
                </a:solidFill>
                <a:latin typeface="Arial" panose="020B0604020202020204" pitchFamily="34" charset="0"/>
              </a:rPr>
              <a:t>gelatin</a:t>
            </a:r>
            <a:r>
              <a:rPr lang="hu-HU" sz="1800" dirty="0">
                <a:solidFill>
                  <a:schemeClr val="accent1"/>
                </a:solidFill>
                <a:latin typeface="Arial" panose="020B0604020202020204" pitchFamily="34" charset="0"/>
              </a:rPr>
              <a:t>,</a:t>
            </a:r>
            <a:r>
              <a:rPr lang="en-US" sz="1800" dirty="0">
                <a:solidFill>
                  <a:schemeClr val="accent1"/>
                </a:solidFill>
                <a:latin typeface="Arial" panose="020B0604020202020204" pitchFamily="34" charset="0"/>
              </a:rPr>
              <a:t> bottom-like shape; </a:t>
            </a:r>
            <a:endParaRPr lang="hu-HU" sz="1800" dirty="0">
              <a:solidFill>
                <a:schemeClr val="accent1"/>
              </a:solidFill>
              <a:latin typeface="Arial" panose="020B0604020202020204" pitchFamily="34" charset="0"/>
            </a:endParaRPr>
          </a:p>
          <a:p>
            <a:pPr lvl="0" rtl="0"/>
            <a:r>
              <a:rPr lang="en-US" sz="1800" dirty="0">
                <a:solidFill>
                  <a:schemeClr val="accent1"/>
                </a:solidFill>
                <a:latin typeface="Arial" panose="020B0604020202020204" pitchFamily="34" charset="0"/>
              </a:rPr>
              <a:t>B</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260 Bloom porcine skin gelatin</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sea creature </a:t>
            </a:r>
            <a:r>
              <a:rPr lang="hu-HU" sz="1800" dirty="0" err="1">
                <a:solidFill>
                  <a:schemeClr val="accent1"/>
                </a:solidFill>
                <a:latin typeface="Arial" panose="020B0604020202020204" pitchFamily="34" charset="0"/>
              </a:rPr>
              <a:t>shape</a:t>
            </a:r>
            <a:endParaRPr lang="hu-HU" sz="1800" dirty="0">
              <a:solidFill>
                <a:schemeClr val="accent1"/>
              </a:solidFill>
              <a:latin typeface="Arial" panose="020B0604020202020204" pitchFamily="34" charset="0"/>
            </a:endParaRPr>
          </a:p>
          <a:p>
            <a:pPr lvl="0" rtl="0"/>
            <a:r>
              <a:rPr lang="en-US" sz="1800" dirty="0">
                <a:solidFill>
                  <a:schemeClr val="accent1"/>
                </a:solidFill>
                <a:latin typeface="Arial" panose="020B0604020202020204" pitchFamily="34" charset="0"/>
              </a:rPr>
              <a:t>C</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289 Bloom CDR gelatin (9th experiment, 2nd fraction)</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bottom-like shape</a:t>
            </a:r>
            <a:endParaRPr lang="hu-HU" sz="1800" dirty="0">
              <a:solidFill>
                <a:schemeClr val="accent1"/>
              </a:solidFill>
              <a:latin typeface="Arial" panose="020B0604020202020204" pitchFamily="34" charset="0"/>
            </a:endParaRPr>
          </a:p>
          <a:p>
            <a:pPr lvl="0" rtl="0"/>
            <a:r>
              <a:rPr lang="en-US" sz="1800" dirty="0">
                <a:solidFill>
                  <a:schemeClr val="accent1"/>
                </a:solidFill>
                <a:latin typeface="Arial" panose="020B0604020202020204" pitchFamily="34" charset="0"/>
              </a:rPr>
              <a:t>D</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268 Bloom CDR gelatin (9th experiment, 3rd fraction)</a:t>
            </a:r>
            <a:r>
              <a:rPr lang="hu-HU" sz="1800" dirty="0">
                <a:solidFill>
                  <a:schemeClr val="accent1"/>
                </a:solidFill>
                <a:latin typeface="Arial" panose="020B0604020202020204" pitchFamily="34" charset="0"/>
              </a:rPr>
              <a:t>, </a:t>
            </a:r>
            <a:r>
              <a:rPr lang="en-US" sz="1800" dirty="0">
                <a:solidFill>
                  <a:schemeClr val="accent1"/>
                </a:solidFill>
                <a:latin typeface="Arial" panose="020B0604020202020204" pitchFamily="34" charset="0"/>
              </a:rPr>
              <a:t>bottom-like shape</a:t>
            </a:r>
            <a:endParaRPr lang="hu-HU" sz="1800" dirty="0">
              <a:solidFill>
                <a:schemeClr val="accent1"/>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6DF31188-ECE7-656F-5064-53E0C02B6A8A}"/>
              </a:ext>
            </a:extLst>
          </p:cNvPr>
          <p:cNvGraphicFramePr>
            <a:graphicFrameLocks noGrp="1"/>
          </p:cNvGraphicFramePr>
          <p:nvPr>
            <p:extLst>
              <p:ext uri="{D42A27DB-BD31-4B8C-83A1-F6EECF244321}">
                <p14:modId xmlns:p14="http://schemas.microsoft.com/office/powerpoint/2010/main" val="3662166541"/>
              </p:ext>
            </p:extLst>
          </p:nvPr>
        </p:nvGraphicFramePr>
        <p:xfrm>
          <a:off x="3959249" y="873252"/>
          <a:ext cx="7947001" cy="1818640"/>
        </p:xfrm>
        <a:graphic>
          <a:graphicData uri="http://schemas.openxmlformats.org/drawingml/2006/table">
            <a:tbl>
              <a:tblPr firstRow="1" bandRow="1">
                <a:tableStyleId>{BC89EF96-8CEA-46FF-86C4-4CE0E7609802}</a:tableStyleId>
              </a:tblPr>
              <a:tblGrid>
                <a:gridCol w="1161143">
                  <a:extLst>
                    <a:ext uri="{9D8B030D-6E8A-4147-A177-3AD203B41FA5}">
                      <a16:colId xmlns:a16="http://schemas.microsoft.com/office/drawing/2014/main" val="3578006545"/>
                    </a:ext>
                  </a:extLst>
                </a:gridCol>
                <a:gridCol w="1385208">
                  <a:extLst>
                    <a:ext uri="{9D8B030D-6E8A-4147-A177-3AD203B41FA5}">
                      <a16:colId xmlns:a16="http://schemas.microsoft.com/office/drawing/2014/main" val="3802343135"/>
                    </a:ext>
                  </a:extLst>
                </a:gridCol>
                <a:gridCol w="1238250">
                  <a:extLst>
                    <a:ext uri="{9D8B030D-6E8A-4147-A177-3AD203B41FA5}">
                      <a16:colId xmlns:a16="http://schemas.microsoft.com/office/drawing/2014/main" val="2876474892"/>
                    </a:ext>
                  </a:extLst>
                </a:gridCol>
                <a:gridCol w="933450">
                  <a:extLst>
                    <a:ext uri="{9D8B030D-6E8A-4147-A177-3AD203B41FA5}">
                      <a16:colId xmlns:a16="http://schemas.microsoft.com/office/drawing/2014/main" val="3613688869"/>
                    </a:ext>
                  </a:extLst>
                </a:gridCol>
                <a:gridCol w="838200">
                  <a:extLst>
                    <a:ext uri="{9D8B030D-6E8A-4147-A177-3AD203B41FA5}">
                      <a16:colId xmlns:a16="http://schemas.microsoft.com/office/drawing/2014/main" val="884319881"/>
                    </a:ext>
                  </a:extLst>
                </a:gridCol>
                <a:gridCol w="895350">
                  <a:extLst>
                    <a:ext uri="{9D8B030D-6E8A-4147-A177-3AD203B41FA5}">
                      <a16:colId xmlns:a16="http://schemas.microsoft.com/office/drawing/2014/main" val="1051987429"/>
                    </a:ext>
                  </a:extLst>
                </a:gridCol>
                <a:gridCol w="1495400">
                  <a:extLst>
                    <a:ext uri="{9D8B030D-6E8A-4147-A177-3AD203B41FA5}">
                      <a16:colId xmlns:a16="http://schemas.microsoft.com/office/drawing/2014/main" val="2629956048"/>
                    </a:ext>
                  </a:extLst>
                </a:gridCol>
              </a:tblGrid>
              <a:tr h="0">
                <a:tc>
                  <a:txBody>
                    <a:bodyPr/>
                    <a:lstStyle/>
                    <a:p>
                      <a:r>
                        <a:rPr lang="hu-HU" sz="1600" dirty="0" err="1">
                          <a:solidFill>
                            <a:schemeClr val="accent1"/>
                          </a:solidFill>
                        </a:rPr>
                        <a:t>Sample</a:t>
                      </a:r>
                      <a:endParaRPr lang="hu-HU" sz="1600" dirty="0">
                        <a:solidFill>
                          <a:schemeClr val="accent1"/>
                        </a:solidFill>
                      </a:endParaRPr>
                    </a:p>
                  </a:txBody>
                  <a:tcPr/>
                </a:tc>
                <a:tc>
                  <a:txBody>
                    <a:bodyPr/>
                    <a:lstStyle/>
                    <a:p>
                      <a:r>
                        <a:rPr lang="hu-HU" sz="1600" dirty="0" err="1">
                          <a:solidFill>
                            <a:schemeClr val="accent1"/>
                          </a:solidFill>
                        </a:rPr>
                        <a:t>Appearance</a:t>
                      </a:r>
                      <a:endParaRPr lang="hu-HU" sz="1600" dirty="0">
                        <a:solidFill>
                          <a:schemeClr val="accent1"/>
                        </a:solidFill>
                      </a:endParaRPr>
                    </a:p>
                  </a:txBody>
                  <a:tcPr/>
                </a:tc>
                <a:tc>
                  <a:txBody>
                    <a:bodyPr/>
                    <a:lstStyle/>
                    <a:p>
                      <a:r>
                        <a:rPr lang="hu-HU" sz="1600" dirty="0" err="1">
                          <a:solidFill>
                            <a:schemeClr val="accent1"/>
                          </a:solidFill>
                        </a:rPr>
                        <a:t>Chewiness</a:t>
                      </a:r>
                      <a:endParaRPr lang="hu-HU" sz="1600" dirty="0">
                        <a:solidFill>
                          <a:schemeClr val="accent1"/>
                        </a:solidFill>
                      </a:endParaRPr>
                    </a:p>
                  </a:txBody>
                  <a:tcPr/>
                </a:tc>
                <a:tc>
                  <a:txBody>
                    <a:bodyPr/>
                    <a:lstStyle/>
                    <a:p>
                      <a:r>
                        <a:rPr lang="hu-HU" sz="1600" dirty="0" err="1">
                          <a:solidFill>
                            <a:schemeClr val="accent1"/>
                          </a:solidFill>
                        </a:rPr>
                        <a:t>Color</a:t>
                      </a:r>
                      <a:endParaRPr lang="hu-HU" sz="1600" dirty="0">
                        <a:solidFill>
                          <a:schemeClr val="accent1"/>
                        </a:solidFill>
                      </a:endParaRPr>
                    </a:p>
                  </a:txBody>
                  <a:tcPr/>
                </a:tc>
                <a:tc>
                  <a:txBody>
                    <a:bodyPr/>
                    <a:lstStyle/>
                    <a:p>
                      <a:r>
                        <a:rPr lang="hu-HU" sz="1600" dirty="0" err="1">
                          <a:solidFill>
                            <a:schemeClr val="accent1"/>
                          </a:solidFill>
                        </a:rPr>
                        <a:t>Smell</a:t>
                      </a:r>
                      <a:endParaRPr lang="hu-HU" sz="1600" dirty="0">
                        <a:solidFill>
                          <a:schemeClr val="accent1"/>
                        </a:solidFill>
                      </a:endParaRPr>
                    </a:p>
                  </a:txBody>
                  <a:tcPr/>
                </a:tc>
                <a:tc>
                  <a:txBody>
                    <a:bodyPr/>
                    <a:lstStyle/>
                    <a:p>
                      <a:r>
                        <a:rPr lang="hu-HU" sz="1600" dirty="0" err="1">
                          <a:solidFill>
                            <a:schemeClr val="accent1"/>
                          </a:solidFill>
                        </a:rPr>
                        <a:t>Taste</a:t>
                      </a:r>
                      <a:endParaRPr lang="hu-HU" sz="1600" dirty="0">
                        <a:solidFill>
                          <a:schemeClr val="accent1"/>
                        </a:solidFill>
                      </a:endParaRPr>
                    </a:p>
                  </a:txBody>
                  <a:tcPr/>
                </a:tc>
                <a:tc>
                  <a:txBody>
                    <a:bodyPr/>
                    <a:lstStyle/>
                    <a:p>
                      <a:r>
                        <a:rPr lang="hu-HU" sz="1600" dirty="0">
                          <a:solidFill>
                            <a:schemeClr val="accent1"/>
                          </a:solidFill>
                        </a:rPr>
                        <a:t>Overall </a:t>
                      </a:r>
                      <a:r>
                        <a:rPr lang="hu-HU" sz="1600" dirty="0" err="1">
                          <a:solidFill>
                            <a:schemeClr val="accent1"/>
                          </a:solidFill>
                        </a:rPr>
                        <a:t>score</a:t>
                      </a:r>
                      <a:endParaRPr lang="hu-HU" sz="1600" dirty="0">
                        <a:solidFill>
                          <a:schemeClr val="accent1"/>
                        </a:solidFill>
                      </a:endParaRPr>
                    </a:p>
                  </a:txBody>
                  <a:tcPr/>
                </a:tc>
                <a:extLst>
                  <a:ext uri="{0D108BD9-81ED-4DB2-BD59-A6C34878D82A}">
                    <a16:rowId xmlns:a16="http://schemas.microsoft.com/office/drawing/2014/main" val="397677051"/>
                  </a:ext>
                </a:extLst>
              </a:tr>
              <a:tr h="370840">
                <a:tc>
                  <a:txBody>
                    <a:bodyPr/>
                    <a:lstStyle/>
                    <a:p>
                      <a:r>
                        <a:rPr lang="hu-HU" sz="1600" dirty="0">
                          <a:solidFill>
                            <a:schemeClr val="accent1"/>
                          </a:solidFill>
                        </a:rPr>
                        <a:t>A</a:t>
                      </a:r>
                    </a:p>
                  </a:txBody>
                  <a:tcPr/>
                </a:tc>
                <a:tc>
                  <a:txBody>
                    <a:bodyPr/>
                    <a:lstStyle/>
                    <a:p>
                      <a:r>
                        <a:rPr lang="hu-HU" sz="1600" dirty="0">
                          <a:solidFill>
                            <a:schemeClr val="accent1"/>
                          </a:solidFill>
                        </a:rPr>
                        <a:t>2.3</a:t>
                      </a:r>
                    </a:p>
                  </a:txBody>
                  <a:tcPr/>
                </a:tc>
                <a:tc>
                  <a:txBody>
                    <a:bodyPr/>
                    <a:lstStyle/>
                    <a:p>
                      <a:r>
                        <a:rPr lang="hu-HU" sz="1600" dirty="0">
                          <a:solidFill>
                            <a:schemeClr val="accent1"/>
                          </a:solidFill>
                        </a:rPr>
                        <a:t>2.8</a:t>
                      </a:r>
                    </a:p>
                  </a:txBody>
                  <a:tcPr/>
                </a:tc>
                <a:tc>
                  <a:txBody>
                    <a:bodyPr/>
                    <a:lstStyle/>
                    <a:p>
                      <a:r>
                        <a:rPr lang="hu-HU" sz="1600" dirty="0">
                          <a:solidFill>
                            <a:schemeClr val="accent1"/>
                          </a:solidFill>
                        </a:rPr>
                        <a:t>1.8</a:t>
                      </a:r>
                    </a:p>
                  </a:txBody>
                  <a:tcPr/>
                </a:tc>
                <a:tc>
                  <a:txBody>
                    <a:bodyPr/>
                    <a:lstStyle/>
                    <a:p>
                      <a:r>
                        <a:rPr lang="hu-HU" sz="1600" dirty="0">
                          <a:solidFill>
                            <a:schemeClr val="accent1"/>
                          </a:solidFill>
                        </a:rPr>
                        <a:t>2.9</a:t>
                      </a:r>
                    </a:p>
                  </a:txBody>
                  <a:tcPr/>
                </a:tc>
                <a:tc>
                  <a:txBody>
                    <a:bodyPr/>
                    <a:lstStyle/>
                    <a:p>
                      <a:r>
                        <a:rPr lang="hu-HU" sz="1600" dirty="0">
                          <a:solidFill>
                            <a:schemeClr val="accent1"/>
                          </a:solidFill>
                        </a:rPr>
                        <a:t>2.5</a:t>
                      </a:r>
                    </a:p>
                  </a:txBody>
                  <a:tcPr/>
                </a:tc>
                <a:tc>
                  <a:txBody>
                    <a:bodyPr/>
                    <a:lstStyle/>
                    <a:p>
                      <a:r>
                        <a:rPr lang="hu-HU" sz="1600" dirty="0">
                          <a:solidFill>
                            <a:schemeClr val="accent1"/>
                          </a:solidFill>
                        </a:rPr>
                        <a:t>2.4</a:t>
                      </a:r>
                    </a:p>
                  </a:txBody>
                  <a:tcPr/>
                </a:tc>
                <a:extLst>
                  <a:ext uri="{0D108BD9-81ED-4DB2-BD59-A6C34878D82A}">
                    <a16:rowId xmlns:a16="http://schemas.microsoft.com/office/drawing/2014/main" val="673967446"/>
                  </a:ext>
                </a:extLst>
              </a:tr>
              <a:tr h="370840">
                <a:tc>
                  <a:txBody>
                    <a:bodyPr/>
                    <a:lstStyle/>
                    <a:p>
                      <a:r>
                        <a:rPr lang="hu-HU" sz="1600" dirty="0">
                          <a:solidFill>
                            <a:schemeClr val="accent1"/>
                          </a:solidFill>
                        </a:rPr>
                        <a:t>B</a:t>
                      </a:r>
                    </a:p>
                  </a:txBody>
                  <a:tcPr/>
                </a:tc>
                <a:tc>
                  <a:txBody>
                    <a:bodyPr/>
                    <a:lstStyle/>
                    <a:p>
                      <a:r>
                        <a:rPr lang="hu-HU" sz="1600" dirty="0">
                          <a:solidFill>
                            <a:schemeClr val="accent1"/>
                          </a:solidFill>
                        </a:rPr>
                        <a:t>1.7</a:t>
                      </a:r>
                    </a:p>
                  </a:txBody>
                  <a:tcPr/>
                </a:tc>
                <a:tc>
                  <a:txBody>
                    <a:bodyPr/>
                    <a:lstStyle/>
                    <a:p>
                      <a:r>
                        <a:rPr lang="hu-HU" sz="1600" dirty="0">
                          <a:solidFill>
                            <a:schemeClr val="accent1"/>
                          </a:solidFill>
                        </a:rPr>
                        <a:t>2.9</a:t>
                      </a:r>
                    </a:p>
                  </a:txBody>
                  <a:tcPr/>
                </a:tc>
                <a:tc>
                  <a:txBody>
                    <a:bodyPr/>
                    <a:lstStyle/>
                    <a:p>
                      <a:r>
                        <a:rPr lang="hu-HU" sz="1600" dirty="0">
                          <a:solidFill>
                            <a:schemeClr val="accent1"/>
                          </a:solidFill>
                        </a:rPr>
                        <a:t>1.8</a:t>
                      </a:r>
                    </a:p>
                  </a:txBody>
                  <a:tcPr/>
                </a:tc>
                <a:tc>
                  <a:txBody>
                    <a:bodyPr/>
                    <a:lstStyle/>
                    <a:p>
                      <a:r>
                        <a:rPr lang="hu-HU" sz="1600" dirty="0">
                          <a:solidFill>
                            <a:schemeClr val="accent1"/>
                          </a:solidFill>
                        </a:rPr>
                        <a:t>2.2</a:t>
                      </a:r>
                    </a:p>
                  </a:txBody>
                  <a:tcPr/>
                </a:tc>
                <a:tc>
                  <a:txBody>
                    <a:bodyPr/>
                    <a:lstStyle/>
                    <a:p>
                      <a:r>
                        <a:rPr lang="hu-HU" sz="1600" dirty="0">
                          <a:solidFill>
                            <a:schemeClr val="accent1"/>
                          </a:solidFill>
                        </a:rPr>
                        <a:t>2.5</a:t>
                      </a:r>
                    </a:p>
                  </a:txBody>
                  <a:tcPr/>
                </a:tc>
                <a:tc>
                  <a:txBody>
                    <a:bodyPr/>
                    <a:lstStyle/>
                    <a:p>
                      <a:r>
                        <a:rPr lang="hu-HU" sz="1600" dirty="0">
                          <a:solidFill>
                            <a:schemeClr val="accent1"/>
                          </a:solidFill>
                        </a:rPr>
                        <a:t>2.3</a:t>
                      </a:r>
                    </a:p>
                  </a:txBody>
                  <a:tcPr/>
                </a:tc>
                <a:extLst>
                  <a:ext uri="{0D108BD9-81ED-4DB2-BD59-A6C34878D82A}">
                    <a16:rowId xmlns:a16="http://schemas.microsoft.com/office/drawing/2014/main" val="2162749356"/>
                  </a:ext>
                </a:extLst>
              </a:tr>
              <a:tr h="370840">
                <a:tc>
                  <a:txBody>
                    <a:bodyPr/>
                    <a:lstStyle/>
                    <a:p>
                      <a:r>
                        <a:rPr lang="hu-HU" sz="1600" dirty="0">
                          <a:solidFill>
                            <a:schemeClr val="accent1"/>
                          </a:solidFill>
                        </a:rPr>
                        <a:t>C</a:t>
                      </a:r>
                    </a:p>
                  </a:txBody>
                  <a:tcPr/>
                </a:tc>
                <a:tc>
                  <a:txBody>
                    <a:bodyPr/>
                    <a:lstStyle/>
                    <a:p>
                      <a:r>
                        <a:rPr lang="hu-HU" sz="1600" dirty="0">
                          <a:solidFill>
                            <a:schemeClr val="accent1"/>
                          </a:solidFill>
                        </a:rPr>
                        <a:t>4.8</a:t>
                      </a:r>
                    </a:p>
                  </a:txBody>
                  <a:tcPr/>
                </a:tc>
                <a:tc>
                  <a:txBody>
                    <a:bodyPr/>
                    <a:lstStyle/>
                    <a:p>
                      <a:r>
                        <a:rPr lang="hu-HU" sz="1600" dirty="0">
                          <a:solidFill>
                            <a:schemeClr val="accent1"/>
                          </a:solidFill>
                        </a:rPr>
                        <a:t>2.7</a:t>
                      </a:r>
                    </a:p>
                  </a:txBody>
                  <a:tcPr/>
                </a:tc>
                <a:tc>
                  <a:txBody>
                    <a:bodyPr/>
                    <a:lstStyle/>
                    <a:p>
                      <a:r>
                        <a:rPr lang="hu-HU" sz="1600" dirty="0">
                          <a:solidFill>
                            <a:schemeClr val="accent1"/>
                          </a:solidFill>
                        </a:rPr>
                        <a:t>4.5</a:t>
                      </a:r>
                    </a:p>
                  </a:txBody>
                  <a:tcPr/>
                </a:tc>
                <a:tc>
                  <a:txBody>
                    <a:bodyPr/>
                    <a:lstStyle/>
                    <a:p>
                      <a:r>
                        <a:rPr lang="hu-HU" sz="1600" dirty="0">
                          <a:solidFill>
                            <a:schemeClr val="accent1"/>
                          </a:solidFill>
                        </a:rPr>
                        <a:t>3.8</a:t>
                      </a:r>
                    </a:p>
                  </a:txBody>
                  <a:tcPr/>
                </a:tc>
                <a:tc>
                  <a:txBody>
                    <a:bodyPr/>
                    <a:lstStyle/>
                    <a:p>
                      <a:r>
                        <a:rPr lang="hu-HU" sz="1600" dirty="0">
                          <a:solidFill>
                            <a:schemeClr val="accent1"/>
                          </a:solidFill>
                        </a:rPr>
                        <a:t>3.1</a:t>
                      </a:r>
                    </a:p>
                  </a:txBody>
                  <a:tcPr/>
                </a:tc>
                <a:tc>
                  <a:txBody>
                    <a:bodyPr/>
                    <a:lstStyle/>
                    <a:p>
                      <a:r>
                        <a:rPr lang="hu-HU" sz="1600" dirty="0">
                          <a:solidFill>
                            <a:schemeClr val="accent1"/>
                          </a:solidFill>
                        </a:rPr>
                        <a:t>3.8</a:t>
                      </a:r>
                    </a:p>
                  </a:txBody>
                  <a:tcPr/>
                </a:tc>
                <a:extLst>
                  <a:ext uri="{0D108BD9-81ED-4DB2-BD59-A6C34878D82A}">
                    <a16:rowId xmlns:a16="http://schemas.microsoft.com/office/drawing/2014/main" val="1124779784"/>
                  </a:ext>
                </a:extLst>
              </a:tr>
              <a:tr h="370840">
                <a:tc>
                  <a:txBody>
                    <a:bodyPr/>
                    <a:lstStyle/>
                    <a:p>
                      <a:r>
                        <a:rPr lang="hu-HU" sz="1600" dirty="0">
                          <a:solidFill>
                            <a:schemeClr val="accent1"/>
                          </a:solidFill>
                        </a:rPr>
                        <a:t>D</a:t>
                      </a:r>
                    </a:p>
                  </a:txBody>
                  <a:tcPr/>
                </a:tc>
                <a:tc>
                  <a:txBody>
                    <a:bodyPr/>
                    <a:lstStyle/>
                    <a:p>
                      <a:r>
                        <a:rPr lang="hu-HU" sz="1600" dirty="0">
                          <a:solidFill>
                            <a:schemeClr val="accent1"/>
                          </a:solidFill>
                        </a:rPr>
                        <a:t>4.8</a:t>
                      </a:r>
                    </a:p>
                  </a:txBody>
                  <a:tcPr/>
                </a:tc>
                <a:tc>
                  <a:txBody>
                    <a:bodyPr/>
                    <a:lstStyle/>
                    <a:p>
                      <a:r>
                        <a:rPr lang="hu-HU" sz="1600" dirty="0">
                          <a:solidFill>
                            <a:schemeClr val="accent1"/>
                          </a:solidFill>
                        </a:rPr>
                        <a:t>4.6</a:t>
                      </a:r>
                    </a:p>
                  </a:txBody>
                  <a:tcPr/>
                </a:tc>
                <a:tc>
                  <a:txBody>
                    <a:bodyPr/>
                    <a:lstStyle/>
                    <a:p>
                      <a:r>
                        <a:rPr lang="hu-HU" sz="1600" dirty="0">
                          <a:solidFill>
                            <a:schemeClr val="accent1"/>
                          </a:solidFill>
                        </a:rPr>
                        <a:t>4.3</a:t>
                      </a:r>
                    </a:p>
                  </a:txBody>
                  <a:tcPr/>
                </a:tc>
                <a:tc>
                  <a:txBody>
                    <a:bodyPr/>
                    <a:lstStyle/>
                    <a:p>
                      <a:r>
                        <a:rPr lang="hu-HU" sz="1600" dirty="0">
                          <a:solidFill>
                            <a:schemeClr val="accent1"/>
                          </a:solidFill>
                        </a:rPr>
                        <a:t>3.9</a:t>
                      </a:r>
                    </a:p>
                  </a:txBody>
                  <a:tcPr/>
                </a:tc>
                <a:tc>
                  <a:txBody>
                    <a:bodyPr/>
                    <a:lstStyle/>
                    <a:p>
                      <a:r>
                        <a:rPr lang="hu-HU" sz="1600" dirty="0">
                          <a:solidFill>
                            <a:schemeClr val="accent1"/>
                          </a:solidFill>
                        </a:rPr>
                        <a:t>3.5</a:t>
                      </a:r>
                    </a:p>
                  </a:txBody>
                  <a:tcPr/>
                </a:tc>
                <a:tc>
                  <a:txBody>
                    <a:bodyPr/>
                    <a:lstStyle/>
                    <a:p>
                      <a:r>
                        <a:rPr lang="hu-HU" sz="1600" dirty="0">
                          <a:solidFill>
                            <a:schemeClr val="accent1"/>
                          </a:solidFill>
                        </a:rPr>
                        <a:t>4.8</a:t>
                      </a:r>
                    </a:p>
                  </a:txBody>
                  <a:tcPr/>
                </a:tc>
                <a:extLst>
                  <a:ext uri="{0D108BD9-81ED-4DB2-BD59-A6C34878D82A}">
                    <a16:rowId xmlns:a16="http://schemas.microsoft.com/office/drawing/2014/main" val="1682772495"/>
                  </a:ext>
                </a:extLst>
              </a:tr>
            </a:tbl>
          </a:graphicData>
        </a:graphic>
      </p:graphicFrame>
      <p:pic>
        <p:nvPicPr>
          <p:cNvPr id="4" name="Picture 3">
            <a:extLst>
              <a:ext uri="{FF2B5EF4-FFF2-40B4-BE49-F238E27FC236}">
                <a16:creationId xmlns:a16="http://schemas.microsoft.com/office/drawing/2014/main" id="{383F99B4-0DB1-89C1-C7A0-D8BED9EAC2EF}"/>
              </a:ext>
            </a:extLst>
          </p:cNvPr>
          <p:cNvPicPr>
            <a:picLocks noChangeAspect="1"/>
          </p:cNvPicPr>
          <p:nvPr/>
        </p:nvPicPr>
        <p:blipFill>
          <a:blip r:embed="rId3"/>
          <a:stretch>
            <a:fillRect/>
          </a:stretch>
        </p:blipFill>
        <p:spPr>
          <a:xfrm>
            <a:off x="8783108" y="3575304"/>
            <a:ext cx="2762250" cy="2209800"/>
          </a:xfrm>
          <a:prstGeom prst="rect">
            <a:avLst/>
          </a:prstGeom>
        </p:spPr>
      </p:pic>
    </p:spTree>
    <p:extLst>
      <p:ext uri="{BB962C8B-B14F-4D97-AF65-F5344CB8AC3E}">
        <p14:creationId xmlns:p14="http://schemas.microsoft.com/office/powerpoint/2010/main" val="1143089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2.xml><?xml version="1.0" encoding="utf-8"?>
<a:theme xmlns:a="http://schemas.openxmlformats.org/drawingml/2006/main" name="Office-téma">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16299</TotalTime>
  <Words>1115</Words>
  <Application>Microsoft Office PowerPoint</Application>
  <PresentationFormat>Widescreen</PresentationFormat>
  <Paragraphs>259</Paragraphs>
  <Slides>15</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-apple-system</vt:lpstr>
      <vt:lpstr>Arial</vt:lpstr>
      <vt:lpstr>Calibri</vt:lpstr>
      <vt:lpstr>Century Gothic</vt:lpstr>
      <vt:lpstr>Corbel</vt:lpstr>
      <vt:lpstr>Times New Roman</vt:lpstr>
      <vt:lpstr>Wingdings 2</vt:lpstr>
      <vt:lpstr>Frame</vt:lpstr>
      <vt:lpstr>Valorization of Chicken Deboner Residues: Gelatin Extraction and Application</vt:lpstr>
      <vt:lpstr>The gelatin’s parent molecule is collagen, the most abundant protein in human body.</vt:lpstr>
      <vt:lpstr>Gelatin production annually (2021):  677 200 tons</vt:lpstr>
      <vt:lpstr>Poultry meat consumption is yearly around 12,386 million tons and it continuously increasing.</vt:lpstr>
      <vt:lpstr>Yearly food waste in the Czech Republic (2022):  1 080 608 tons </vt:lpstr>
      <vt:lpstr>Why food waste is a problem?</vt:lpstr>
      <vt:lpstr>PowerPoint Presentation</vt:lpstr>
      <vt:lpstr>Results</vt:lpstr>
      <vt:lpstr>Sensory testing</vt:lpstr>
      <vt:lpstr>Conclusion</vt:lpstr>
      <vt:lpstr>Future</vt:lpstr>
      <vt:lpstr>Thank you for your attention!</vt:lpstr>
      <vt:lpstr>Taguchi Design </vt:lpstr>
      <vt:lpstr>Sources</vt:lpstr>
      <vt:lpstr>Why poultry?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07</dc:creator>
  <cp:lastModifiedBy>07</cp:lastModifiedBy>
  <cp:revision>62</cp:revision>
  <dcterms:created xsi:type="dcterms:W3CDTF">2024-09-30T12:42:34Z</dcterms:created>
  <dcterms:modified xsi:type="dcterms:W3CDTF">2024-11-11T11:55:30Z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74068000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